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1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4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68"/>
  </p:notesMasterIdLst>
  <p:sldIdLst>
    <p:sldId id="256" r:id="rId2"/>
    <p:sldId id="872" r:id="rId3"/>
    <p:sldId id="260" r:id="rId4"/>
    <p:sldId id="874" r:id="rId5"/>
    <p:sldId id="258" r:id="rId6"/>
    <p:sldId id="883" r:id="rId7"/>
    <p:sldId id="871" r:id="rId8"/>
    <p:sldId id="259" r:id="rId9"/>
    <p:sldId id="269" r:id="rId10"/>
    <p:sldId id="869" r:id="rId11"/>
    <p:sldId id="870" r:id="rId12"/>
    <p:sldId id="876" r:id="rId13"/>
    <p:sldId id="877" r:id="rId14"/>
    <p:sldId id="875" r:id="rId15"/>
    <p:sldId id="878" r:id="rId16"/>
    <p:sldId id="882" r:id="rId17"/>
    <p:sldId id="879" r:id="rId18"/>
    <p:sldId id="880" r:id="rId19"/>
    <p:sldId id="881" r:id="rId20"/>
    <p:sldId id="967" r:id="rId21"/>
    <p:sldId id="885" r:id="rId22"/>
    <p:sldId id="895" r:id="rId23"/>
    <p:sldId id="886" r:id="rId24"/>
    <p:sldId id="887" r:id="rId25"/>
    <p:sldId id="965" r:id="rId26"/>
    <p:sldId id="974" r:id="rId27"/>
    <p:sldId id="973" r:id="rId28"/>
    <p:sldId id="890" r:id="rId29"/>
    <p:sldId id="972" r:id="rId30"/>
    <p:sldId id="893" r:id="rId31"/>
    <p:sldId id="966" r:id="rId32"/>
    <p:sldId id="896" r:id="rId33"/>
    <p:sldId id="897" r:id="rId34"/>
    <p:sldId id="898" r:id="rId35"/>
    <p:sldId id="899" r:id="rId36"/>
    <p:sldId id="900" r:id="rId37"/>
    <p:sldId id="904" r:id="rId38"/>
    <p:sldId id="905" r:id="rId39"/>
    <p:sldId id="906" r:id="rId40"/>
    <p:sldId id="908" r:id="rId41"/>
    <p:sldId id="909" r:id="rId42"/>
    <p:sldId id="976" r:id="rId43"/>
    <p:sldId id="910" r:id="rId44"/>
    <p:sldId id="911" r:id="rId45"/>
    <p:sldId id="975" r:id="rId46"/>
    <p:sldId id="1024" r:id="rId47"/>
    <p:sldId id="914" r:id="rId48"/>
    <p:sldId id="915" r:id="rId49"/>
    <p:sldId id="916" r:id="rId50"/>
    <p:sldId id="977" r:id="rId51"/>
    <p:sldId id="920" r:id="rId52"/>
    <p:sldId id="978" r:id="rId53"/>
    <p:sldId id="968" r:id="rId54"/>
    <p:sldId id="1021" r:id="rId55"/>
    <p:sldId id="1022" r:id="rId56"/>
    <p:sldId id="1023" r:id="rId57"/>
    <p:sldId id="969" r:id="rId58"/>
    <p:sldId id="970" r:id="rId59"/>
    <p:sldId id="923" r:id="rId60"/>
    <p:sldId id="925" r:id="rId61"/>
    <p:sldId id="932" r:id="rId62"/>
    <p:sldId id="933" r:id="rId63"/>
    <p:sldId id="934" r:id="rId64"/>
    <p:sldId id="265" r:id="rId65"/>
    <p:sldId id="962" r:id="rId66"/>
    <p:sldId id="266" r:id="rId67"/>
  </p:sldIdLst>
  <p:sldSz cx="12192000" cy="6858000"/>
  <p:notesSz cx="6858000" cy="9144000"/>
  <p:defaultTextStyle>
    <a:defPPr>
      <a:defRPr lang="en-H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E8F9D"/>
    <a:srgbClr val="505050"/>
    <a:srgbClr val="7C909C"/>
    <a:srgbClr val="22B1B3"/>
    <a:srgbClr val="25565A"/>
    <a:srgbClr val="E50305"/>
    <a:srgbClr val="B44CBE"/>
    <a:srgbClr val="FF9E96"/>
    <a:srgbClr val="F6FFB8"/>
    <a:srgbClr val="F467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B4D237E-8964-B740-A31F-D410816A48A3}" v="41" dt="2025-02-12T19:34:21.285"/>
    <p1510:client id="{CA8844E7-7FA7-1146-BD63-55C3D7B264E9}" v="14" dt="2025-02-13T15:12:30.11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ABFCF23-3B69-468F-B69F-88F6DE6A72F2}" styleName="Medium Style 1 –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6E25E649-3F16-4E02-A733-19D2CDBF48F0}" styleName="Medium Style 3 –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8FB837D-C827-4EFA-A057-4D05807E0F7C}" styleName="Themed Style 1 – Accent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93296810-A885-4BE3-A3E7-6D5BEEA58F35}" styleName="Medium Style 2 –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392"/>
    <p:restoredTop sz="80274"/>
  </p:normalViewPr>
  <p:slideViewPr>
    <p:cSldViewPr snapToGrid="0" snapToObjects="1">
      <p:cViewPr varScale="1">
        <p:scale>
          <a:sx n="87" d="100"/>
          <a:sy n="87" d="100"/>
        </p:scale>
        <p:origin x="1456" y="48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microsoft.com/office/2015/10/relationships/revisionInfo" Target="revisionInfo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71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ibor Kiss" userId="e41b843de352d36b" providerId="LiveId" clId="{CA8844E7-7FA7-1146-BD63-55C3D7B264E9}"/>
    <pc:docChg chg="modSld">
      <pc:chgData name="Tibor Kiss" userId="e41b843de352d36b" providerId="LiveId" clId="{CA8844E7-7FA7-1146-BD63-55C3D7B264E9}" dt="2025-02-13T15:12:30.116" v="13" actId="20577"/>
      <pc:docMkLst>
        <pc:docMk/>
      </pc:docMkLst>
      <pc:sldChg chg="modSp">
        <pc:chgData name="Tibor Kiss" userId="e41b843de352d36b" providerId="LiveId" clId="{CA8844E7-7FA7-1146-BD63-55C3D7B264E9}" dt="2025-02-13T15:12:30.116" v="13" actId="20577"/>
        <pc:sldMkLst>
          <pc:docMk/>
          <pc:sldMk cId="532522326" sldId="975"/>
        </pc:sldMkLst>
        <pc:spChg chg="mod">
          <ac:chgData name="Tibor Kiss" userId="e41b843de352d36b" providerId="LiveId" clId="{CA8844E7-7FA7-1146-BD63-55C3D7B264E9}" dt="2025-02-13T15:12:30.116" v="13" actId="20577"/>
          <ac:spMkLst>
            <pc:docMk/>
            <pc:sldMk cId="532522326" sldId="975"/>
            <ac:spMk id="4" creationId="{6DD8A024-BF9F-538F-FD9C-887819EFD9B8}"/>
          </ac:spMkLst>
        </pc:spChg>
        <pc:spChg chg="mod">
          <ac:chgData name="Tibor Kiss" userId="e41b843de352d36b" providerId="LiveId" clId="{CA8844E7-7FA7-1146-BD63-55C3D7B264E9}" dt="2025-02-13T15:12:25.268" v="4" actId="20577"/>
          <ac:spMkLst>
            <pc:docMk/>
            <pc:sldMk cId="532522326" sldId="975"/>
            <ac:spMk id="6" creationId="{0F8A7A4D-2B83-13A1-045B-37305FE78CC0}"/>
          </ac:spMkLst>
        </pc:spChg>
      </pc:sldChg>
    </pc:docChg>
  </pc:docChgLst>
  <pc:docChgLst>
    <pc:chgData name="Tibor Kiss" userId="e41b843de352d36b" providerId="LiveId" clId="{3B4D237E-8964-B740-A31F-D410816A48A3}"/>
    <pc:docChg chg="custSel addSld modSld sldOrd">
      <pc:chgData name="Tibor Kiss" userId="e41b843de352d36b" providerId="LiveId" clId="{3B4D237E-8964-B740-A31F-D410816A48A3}" dt="2025-02-12T19:57:28.516" v="128" actId="20577"/>
      <pc:docMkLst>
        <pc:docMk/>
      </pc:docMkLst>
      <pc:sldChg chg="modSp">
        <pc:chgData name="Tibor Kiss" userId="e41b843de352d36b" providerId="LiveId" clId="{3B4D237E-8964-B740-A31F-D410816A48A3}" dt="2025-02-11T09:15:45.010" v="39" actId="20577"/>
        <pc:sldMkLst>
          <pc:docMk/>
          <pc:sldMk cId="458288350" sldId="258"/>
        </pc:sldMkLst>
        <pc:spChg chg="mod">
          <ac:chgData name="Tibor Kiss" userId="e41b843de352d36b" providerId="LiveId" clId="{3B4D237E-8964-B740-A31F-D410816A48A3}" dt="2025-02-11T09:15:45.010" v="39" actId="20577"/>
          <ac:spMkLst>
            <pc:docMk/>
            <pc:sldMk cId="458288350" sldId="258"/>
            <ac:spMk id="6" creationId="{82949BA6-22DC-BD0B-F212-5DDB1E2344D4}"/>
          </ac:spMkLst>
        </pc:spChg>
      </pc:sldChg>
      <pc:sldChg chg="modAnim">
        <pc:chgData name="Tibor Kiss" userId="e41b843de352d36b" providerId="LiveId" clId="{3B4D237E-8964-B740-A31F-D410816A48A3}" dt="2025-02-11T09:15:10.157" v="0"/>
        <pc:sldMkLst>
          <pc:docMk/>
          <pc:sldMk cId="4111796096" sldId="260"/>
        </pc:sldMkLst>
      </pc:sldChg>
      <pc:sldChg chg="modSp mod">
        <pc:chgData name="Tibor Kiss" userId="e41b843de352d36b" providerId="LiveId" clId="{3B4D237E-8964-B740-A31F-D410816A48A3}" dt="2025-02-12T18:59:15.212" v="104" actId="403"/>
        <pc:sldMkLst>
          <pc:docMk/>
          <pc:sldMk cId="1695798305" sldId="906"/>
        </pc:sldMkLst>
        <pc:spChg chg="mod">
          <ac:chgData name="Tibor Kiss" userId="e41b843de352d36b" providerId="LiveId" clId="{3B4D237E-8964-B740-A31F-D410816A48A3}" dt="2025-02-12T18:59:15.212" v="104" actId="403"/>
          <ac:spMkLst>
            <pc:docMk/>
            <pc:sldMk cId="1695798305" sldId="906"/>
            <ac:spMk id="5" creationId="{4C35E6E5-6E43-1B73-4BB3-A26CD0FAB839}"/>
          </ac:spMkLst>
        </pc:spChg>
      </pc:sldChg>
      <pc:sldChg chg="modSp mod">
        <pc:chgData name="Tibor Kiss" userId="e41b843de352d36b" providerId="LiveId" clId="{3B4D237E-8964-B740-A31F-D410816A48A3}" dt="2025-02-12T18:58:38.015" v="76" actId="20577"/>
        <pc:sldMkLst>
          <pc:docMk/>
          <pc:sldMk cId="1438917884" sldId="908"/>
        </pc:sldMkLst>
        <pc:spChg chg="mod">
          <ac:chgData name="Tibor Kiss" userId="e41b843de352d36b" providerId="LiveId" clId="{3B4D237E-8964-B740-A31F-D410816A48A3}" dt="2025-02-12T18:58:38.015" v="76" actId="20577"/>
          <ac:spMkLst>
            <pc:docMk/>
            <pc:sldMk cId="1438917884" sldId="908"/>
            <ac:spMk id="5" creationId="{4C35E6E5-6E43-1B73-4BB3-A26CD0FAB839}"/>
          </ac:spMkLst>
        </pc:spChg>
      </pc:sldChg>
      <pc:sldChg chg="addSp delSp modSp mod ord">
        <pc:chgData name="Tibor Kiss" userId="e41b843de352d36b" providerId="LiveId" clId="{3B4D237E-8964-B740-A31F-D410816A48A3}" dt="2025-02-12T19:34:29.457" v="116" actId="1076"/>
        <pc:sldMkLst>
          <pc:docMk/>
          <pc:sldMk cId="1402787409" sldId="976"/>
        </pc:sldMkLst>
        <pc:spChg chg="del">
          <ac:chgData name="Tibor Kiss" userId="e41b843de352d36b" providerId="LiveId" clId="{3B4D237E-8964-B740-A31F-D410816A48A3}" dt="2025-02-12T18:58:14.884" v="57" actId="478"/>
          <ac:spMkLst>
            <pc:docMk/>
            <pc:sldMk cId="1402787409" sldId="976"/>
            <ac:spMk id="2" creationId="{F575A3E6-5352-B898-8541-8F9A2E1A8431}"/>
          </ac:spMkLst>
        </pc:spChg>
        <pc:spChg chg="mod">
          <ac:chgData name="Tibor Kiss" userId="e41b843de352d36b" providerId="LiveId" clId="{3B4D237E-8964-B740-A31F-D410816A48A3}" dt="2025-02-12T18:58:10.514" v="56" actId="20577"/>
          <ac:spMkLst>
            <pc:docMk/>
            <pc:sldMk cId="1402787409" sldId="976"/>
            <ac:spMk id="5" creationId="{53D9C2AF-55C9-2A4F-B610-A332F3CEF31C}"/>
          </ac:spMkLst>
        </pc:spChg>
        <pc:spChg chg="add mod">
          <ac:chgData name="Tibor Kiss" userId="e41b843de352d36b" providerId="LiveId" clId="{3B4D237E-8964-B740-A31F-D410816A48A3}" dt="2025-02-12T19:34:29.457" v="116" actId="1076"/>
          <ac:spMkLst>
            <pc:docMk/>
            <pc:sldMk cId="1402787409" sldId="976"/>
            <ac:spMk id="6" creationId="{A55239B1-DB97-817F-3D2E-0A3B7A7B5D68}"/>
          </ac:spMkLst>
        </pc:spChg>
      </pc:sldChg>
      <pc:sldChg chg="modSp add mod">
        <pc:chgData name="Tibor Kiss" userId="e41b843de352d36b" providerId="LiveId" clId="{3B4D237E-8964-B740-A31F-D410816A48A3}" dt="2025-02-12T19:57:28.516" v="128" actId="20577"/>
        <pc:sldMkLst>
          <pc:docMk/>
          <pc:sldMk cId="226887420" sldId="1024"/>
        </pc:sldMkLst>
        <pc:spChg chg="mod">
          <ac:chgData name="Tibor Kiss" userId="e41b843de352d36b" providerId="LiveId" clId="{3B4D237E-8964-B740-A31F-D410816A48A3}" dt="2025-02-12T19:57:28.516" v="128" actId="20577"/>
          <ac:spMkLst>
            <pc:docMk/>
            <pc:sldMk cId="226887420" sldId="1024"/>
            <ac:spMk id="5" creationId="{EF70426E-ADC8-0EBC-1807-02460AAA1201}"/>
          </ac:spMkLst>
        </pc:spChg>
      </pc:sldChg>
    </pc:docChg>
  </pc:docChgLst>
  <pc:docChgLst>
    <pc:chgData name="Tibor Kiss" userId="e41b843de352d36b" providerId="LiveId" clId="{365E80D2-A814-5746-85A6-FB80F93265C7}"/>
    <pc:docChg chg="undo addSld delSld">
      <pc:chgData name="Tibor Kiss" userId="e41b843de352d36b" providerId="LiveId" clId="{365E80D2-A814-5746-85A6-FB80F93265C7}" dt="2025-02-13T07:13:45.793" v="5" actId="2696"/>
      <pc:docMkLst>
        <pc:docMk/>
      </pc:docMkLst>
      <pc:sldChg chg="add del">
        <pc:chgData name="Tibor Kiss" userId="e41b843de352d36b" providerId="LiveId" clId="{365E80D2-A814-5746-85A6-FB80F93265C7}" dt="2025-02-13T07:13:45.793" v="5" actId="2696"/>
        <pc:sldMkLst>
          <pc:docMk/>
          <pc:sldMk cId="3498328800" sldId="268"/>
        </pc:sldMkLst>
      </pc:sldChg>
      <pc:sldChg chg="add del">
        <pc:chgData name="Tibor Kiss" userId="e41b843de352d36b" providerId="LiveId" clId="{365E80D2-A814-5746-85A6-FB80F93265C7}" dt="2025-02-13T07:13:40.599" v="4" actId="2696"/>
        <pc:sldMkLst>
          <pc:docMk/>
          <pc:sldMk cId="4140088738" sldId="872"/>
        </pc:sldMkLst>
      </pc:sldChg>
      <pc:sldChg chg="del">
        <pc:chgData name="Tibor Kiss" userId="e41b843de352d36b" providerId="LiveId" clId="{365E80D2-A814-5746-85A6-FB80F93265C7}" dt="2025-02-13T07:13:22.660" v="0" actId="2696"/>
        <pc:sldMkLst>
          <pc:docMk/>
          <pc:sldMk cId="3461902819" sldId="873"/>
        </pc:sldMkLst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6_5">
  <dgm:title val=""/>
  <dgm:desc val=""/>
  <dgm:catLst>
    <dgm:cat type="accent6" pri="11500"/>
  </dgm:catLst>
  <dgm:styleLbl name="node0">
    <dgm:fillClrLst meth="cycle">
      <a:schemeClr val="accent6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6">
        <a:alpha val="90000"/>
      </a:schemeClr>
      <a:schemeClr val="accent6">
        <a:alpha val="5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/>
    <dgm:txEffectClrLst/>
  </dgm:styleLbl>
  <dgm:styleLbl name="node1">
    <dgm:fillClrLst>
      <a:schemeClr val="accent6">
        <a:alpha val="9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lnNode1">
    <dgm:fillClrLst>
      <a:schemeClr val="accent6">
        <a:shade val="90000"/>
      </a:schemeClr>
      <a:schemeClr val="accent6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6">
        <a:shade val="80000"/>
        <a:alpha val="50000"/>
      </a:schemeClr>
      <a:schemeClr val="accent6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  <a:alpha val="90000"/>
      </a:schemeClr>
      <a:schemeClr val="accent6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fgSibTrans2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bgSibTrans2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sibTrans1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6">
        <a:alpha val="90000"/>
        <a:tint val="40000"/>
      </a:schemeClr>
      <a:schemeClr val="accent6">
        <a:alpha val="5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6_4">
  <dgm:title val=""/>
  <dgm:desc val=""/>
  <dgm:catLst>
    <dgm:cat type="accent6" pri="11400"/>
  </dgm:catLst>
  <dgm:styleLbl name="node0">
    <dgm:fillClrLst meth="cycle">
      <a:schemeClr val="accent6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6">
        <a:shade val="50000"/>
      </a:schemeClr>
      <a:schemeClr val="accent6">
        <a:tint val="55000"/>
      </a:schemeClr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/>
    <dgm:txEffectClrLst/>
  </dgm:styleLbl>
  <dgm:styleLbl name="node1">
    <dgm:fillClrLst meth="cycle">
      <a:schemeClr val="accent6">
        <a:shade val="50000"/>
      </a:schemeClr>
      <a:schemeClr val="accent6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cycle">
      <a:schemeClr val="accent6">
        <a:shade val="50000"/>
      </a:schemeClr>
      <a:schemeClr val="accent6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6">
        <a:shade val="80000"/>
        <a:alpha val="50000"/>
      </a:schemeClr>
      <a:schemeClr val="accent6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</a:schemeClr>
      <a:schemeClr val="accent6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6">
        <a:shade val="90000"/>
      </a:schemeClr>
      <a:schemeClr val="accent6">
        <a:tint val="50000"/>
      </a:schemeClr>
    </dgm:fillClrLst>
    <dgm:linClrLst meth="cycle"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6">
        <a:shade val="90000"/>
      </a:schemeClr>
      <a:schemeClr val="accent6">
        <a:tint val="50000"/>
      </a:schemeClr>
    </dgm:fillClrLst>
    <dgm:linClrLst meth="cycle"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6">
        <a:shade val="90000"/>
      </a:schemeClr>
      <a:schemeClr val="accent6">
        <a:tint val="50000"/>
      </a:schemeClr>
    </dgm:fillClrLst>
    <dgm:linClrLst meth="cycle"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6">
        <a:shade val="90000"/>
      </a:schemeClr>
      <a:schemeClr val="accent6">
        <a:tint val="50000"/>
      </a:schemeClr>
    </dgm:fillClrLst>
    <dgm:linClrLst meth="cycle">
      <a:schemeClr val="accent6">
        <a:shade val="90000"/>
      </a:schemeClr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55000"/>
      </a:schemeClr>
    </dgm:fillClrLst>
    <dgm:linClrLst meth="repeat">
      <a:schemeClr val="accent6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55000"/>
      </a:schemeClr>
    </dgm:fillClrLst>
    <dgm:linClrLst meth="repeat">
      <a:schemeClr val="accent6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55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FE837B2-3850-184F-8FFD-8AACE20F4C85}" type="doc">
      <dgm:prSet loTypeId="urn:microsoft.com/office/officeart/2005/8/layout/hierarchy1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F2355917-02CC-274F-908E-4C9B92806519}">
      <dgm:prSet phldrT="[Text]"/>
      <dgm:spPr/>
      <dgm:t>
        <a:bodyPr/>
        <a:lstStyle/>
        <a:p>
          <a:r>
            <a:rPr lang="en-GB" dirty="0" err="1"/>
            <a:t>Régió</a:t>
          </a:r>
          <a:endParaRPr lang="en-GB" dirty="0"/>
        </a:p>
      </dgm:t>
    </dgm:pt>
    <dgm:pt modelId="{9C127783-4019-EE41-92F1-86D20146DD38}" type="parTrans" cxnId="{2B95FFE3-77F5-6D49-909D-B140D1317CF6}">
      <dgm:prSet/>
      <dgm:spPr/>
      <dgm:t>
        <a:bodyPr/>
        <a:lstStyle/>
        <a:p>
          <a:endParaRPr lang="en-GB"/>
        </a:p>
      </dgm:t>
    </dgm:pt>
    <dgm:pt modelId="{830C73B2-937F-5E42-A18E-4422DB6C4FAB}" type="sibTrans" cxnId="{2B95FFE3-77F5-6D49-909D-B140D1317CF6}">
      <dgm:prSet/>
      <dgm:spPr/>
      <dgm:t>
        <a:bodyPr/>
        <a:lstStyle/>
        <a:p>
          <a:endParaRPr lang="en-GB"/>
        </a:p>
      </dgm:t>
    </dgm:pt>
    <dgm:pt modelId="{5AEEA2FA-F078-8E4F-A364-63076640EAF8}">
      <dgm:prSet phldrT="[Text]"/>
      <dgm:spPr/>
      <dgm:t>
        <a:bodyPr/>
        <a:lstStyle/>
        <a:p>
          <a:r>
            <a:rPr lang="hu-HU" dirty="0">
              <a:solidFill>
                <a:schemeClr val="tx1"/>
              </a:solidFill>
            </a:rPr>
            <a:t>Rendelkezésre állási zóna</a:t>
          </a:r>
          <a:endParaRPr lang="en-GB" dirty="0">
            <a:solidFill>
              <a:schemeClr val="tx1"/>
            </a:solidFill>
          </a:endParaRPr>
        </a:p>
      </dgm:t>
    </dgm:pt>
    <dgm:pt modelId="{D6C6685F-C700-114D-B9FE-04E4C99DB1CF}" type="parTrans" cxnId="{781DAEDF-0A0F-6947-A601-DA769BDE800C}">
      <dgm:prSet/>
      <dgm:spPr/>
      <dgm:t>
        <a:bodyPr/>
        <a:lstStyle/>
        <a:p>
          <a:endParaRPr lang="en-GB"/>
        </a:p>
      </dgm:t>
    </dgm:pt>
    <dgm:pt modelId="{B0BE8EE8-1675-3343-A9FF-7EC5249F98B8}" type="sibTrans" cxnId="{781DAEDF-0A0F-6947-A601-DA769BDE800C}">
      <dgm:prSet/>
      <dgm:spPr/>
      <dgm:t>
        <a:bodyPr/>
        <a:lstStyle/>
        <a:p>
          <a:endParaRPr lang="en-GB"/>
        </a:p>
      </dgm:t>
    </dgm:pt>
    <dgm:pt modelId="{CC86B14A-9CB5-9E45-8E47-A8392F92595C}">
      <dgm:prSet phldrT="[Text]"/>
      <dgm:spPr/>
      <dgm:t>
        <a:bodyPr/>
        <a:lstStyle/>
        <a:p>
          <a:r>
            <a:rPr lang="en-GB" dirty="0" err="1"/>
            <a:t>Adatközpont</a:t>
          </a:r>
          <a:endParaRPr lang="en-GB" dirty="0"/>
        </a:p>
      </dgm:t>
    </dgm:pt>
    <dgm:pt modelId="{6925E3C0-5592-C648-9DA4-E9D181D7F25D}" type="parTrans" cxnId="{77F0B1B1-3333-4941-B73F-E30C47A48469}">
      <dgm:prSet/>
      <dgm:spPr/>
      <dgm:t>
        <a:bodyPr/>
        <a:lstStyle/>
        <a:p>
          <a:endParaRPr lang="en-GB"/>
        </a:p>
      </dgm:t>
    </dgm:pt>
    <dgm:pt modelId="{4101B4C1-F046-BF48-BA86-E0BE5C217AC1}" type="sibTrans" cxnId="{77F0B1B1-3333-4941-B73F-E30C47A48469}">
      <dgm:prSet/>
      <dgm:spPr/>
      <dgm:t>
        <a:bodyPr/>
        <a:lstStyle/>
        <a:p>
          <a:endParaRPr lang="en-GB"/>
        </a:p>
      </dgm:t>
    </dgm:pt>
    <dgm:pt modelId="{65305216-4520-4E4A-8DF5-788E0425D3A5}">
      <dgm:prSet phldrT="[Text]"/>
      <dgm:spPr/>
      <dgm:t>
        <a:bodyPr/>
        <a:lstStyle/>
        <a:p>
          <a:r>
            <a:rPr lang="en-GB" dirty="0" err="1"/>
            <a:t>Adatközpont</a:t>
          </a:r>
          <a:endParaRPr lang="en-GB" dirty="0"/>
        </a:p>
      </dgm:t>
    </dgm:pt>
    <dgm:pt modelId="{249A2EF3-F02D-DD44-97F2-89F72A156FB7}" type="parTrans" cxnId="{4AFC6BEB-3A79-BD47-AC45-53438A54242E}">
      <dgm:prSet/>
      <dgm:spPr/>
      <dgm:t>
        <a:bodyPr/>
        <a:lstStyle/>
        <a:p>
          <a:endParaRPr lang="en-GB"/>
        </a:p>
      </dgm:t>
    </dgm:pt>
    <dgm:pt modelId="{CAC901D0-8F9F-2049-9F3F-ABA50A894414}" type="sibTrans" cxnId="{4AFC6BEB-3A79-BD47-AC45-53438A54242E}">
      <dgm:prSet/>
      <dgm:spPr/>
      <dgm:t>
        <a:bodyPr/>
        <a:lstStyle/>
        <a:p>
          <a:endParaRPr lang="en-GB"/>
        </a:p>
      </dgm:t>
    </dgm:pt>
    <dgm:pt modelId="{3897F948-83F8-4048-A375-A7C4389C5AC5}">
      <dgm:prSet phldrT="[Text]"/>
      <dgm:spPr/>
      <dgm:t>
        <a:bodyPr/>
        <a:lstStyle/>
        <a:p>
          <a:r>
            <a:rPr lang="hu-HU" dirty="0">
              <a:solidFill>
                <a:schemeClr val="tx1"/>
              </a:solidFill>
            </a:rPr>
            <a:t>Rendelkezésre állási zóna</a:t>
          </a:r>
          <a:endParaRPr lang="en-GB" dirty="0">
            <a:solidFill>
              <a:schemeClr val="tx1"/>
            </a:solidFill>
          </a:endParaRPr>
        </a:p>
      </dgm:t>
    </dgm:pt>
    <dgm:pt modelId="{8471DB76-864B-2549-B71F-A3B3EE21B341}" type="parTrans" cxnId="{4AB1EDA6-096B-A249-97C8-BA15C49A54AE}">
      <dgm:prSet/>
      <dgm:spPr/>
      <dgm:t>
        <a:bodyPr/>
        <a:lstStyle/>
        <a:p>
          <a:endParaRPr lang="en-GB"/>
        </a:p>
      </dgm:t>
    </dgm:pt>
    <dgm:pt modelId="{C9D84496-22C4-E440-9C64-B2A58B7502AE}" type="sibTrans" cxnId="{4AB1EDA6-096B-A249-97C8-BA15C49A54AE}">
      <dgm:prSet/>
      <dgm:spPr/>
      <dgm:t>
        <a:bodyPr/>
        <a:lstStyle/>
        <a:p>
          <a:endParaRPr lang="en-GB"/>
        </a:p>
      </dgm:t>
    </dgm:pt>
    <dgm:pt modelId="{B31EB36A-0D87-924F-AAED-F576EB6FBCC8}">
      <dgm:prSet phldrT="[Text]"/>
      <dgm:spPr/>
      <dgm:t>
        <a:bodyPr/>
        <a:lstStyle/>
        <a:p>
          <a:r>
            <a:rPr lang="en-GB" dirty="0" err="1"/>
            <a:t>Adatközpont</a:t>
          </a:r>
          <a:endParaRPr lang="en-GB" dirty="0"/>
        </a:p>
      </dgm:t>
    </dgm:pt>
    <dgm:pt modelId="{EB66A4BA-6436-B841-9FF5-9DA72D5D7C42}" type="parTrans" cxnId="{C106E169-80A0-B249-A953-587B46B5641E}">
      <dgm:prSet/>
      <dgm:spPr/>
      <dgm:t>
        <a:bodyPr/>
        <a:lstStyle/>
        <a:p>
          <a:endParaRPr lang="en-GB"/>
        </a:p>
      </dgm:t>
    </dgm:pt>
    <dgm:pt modelId="{5FD2F04F-30DA-6540-9D63-4C8A79764D98}" type="sibTrans" cxnId="{C106E169-80A0-B249-A953-587B46B5641E}">
      <dgm:prSet/>
      <dgm:spPr/>
      <dgm:t>
        <a:bodyPr/>
        <a:lstStyle/>
        <a:p>
          <a:endParaRPr lang="en-GB"/>
        </a:p>
      </dgm:t>
    </dgm:pt>
    <dgm:pt modelId="{02EF72E3-BA47-E54E-8CE5-8A5F25B33C4F}" type="pres">
      <dgm:prSet presAssocID="{6FE837B2-3850-184F-8FFD-8AACE20F4C85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9FA13F37-3817-0344-9A7A-552BE1F9A963}" type="pres">
      <dgm:prSet presAssocID="{F2355917-02CC-274F-908E-4C9B92806519}" presName="hierRoot1" presStyleCnt="0"/>
      <dgm:spPr/>
    </dgm:pt>
    <dgm:pt modelId="{9C2B45DC-8738-034E-8DC9-AA9091C4E03A}" type="pres">
      <dgm:prSet presAssocID="{F2355917-02CC-274F-908E-4C9B92806519}" presName="composite" presStyleCnt="0"/>
      <dgm:spPr/>
    </dgm:pt>
    <dgm:pt modelId="{B0AD3B0C-209E-BF4D-8202-35A475C2D75F}" type="pres">
      <dgm:prSet presAssocID="{F2355917-02CC-274F-908E-4C9B92806519}" presName="background" presStyleLbl="node0" presStyleIdx="0" presStyleCnt="1"/>
      <dgm:spPr>
        <a:solidFill>
          <a:srgbClr val="22B1B3">
            <a:alpha val="54118"/>
          </a:srgbClr>
        </a:solidFill>
      </dgm:spPr>
    </dgm:pt>
    <dgm:pt modelId="{CA2DE0D6-278D-3742-878B-3C2D50193CEB}" type="pres">
      <dgm:prSet presAssocID="{F2355917-02CC-274F-908E-4C9B92806519}" presName="text" presStyleLbl="fgAcc0" presStyleIdx="0" presStyleCnt="1">
        <dgm:presLayoutVars>
          <dgm:chPref val="3"/>
        </dgm:presLayoutVars>
      </dgm:prSet>
      <dgm:spPr/>
    </dgm:pt>
    <dgm:pt modelId="{098A879E-6C45-6041-A759-42974D198867}" type="pres">
      <dgm:prSet presAssocID="{F2355917-02CC-274F-908E-4C9B92806519}" presName="hierChild2" presStyleCnt="0"/>
      <dgm:spPr/>
    </dgm:pt>
    <dgm:pt modelId="{A9402D21-AAC4-3649-812F-26004EBE4E00}" type="pres">
      <dgm:prSet presAssocID="{D6C6685F-C700-114D-B9FE-04E4C99DB1CF}" presName="Name10" presStyleLbl="parChTrans1D2" presStyleIdx="0" presStyleCnt="2"/>
      <dgm:spPr/>
    </dgm:pt>
    <dgm:pt modelId="{C3BB0171-0AE3-6B46-91B5-B86A88CC3BC5}" type="pres">
      <dgm:prSet presAssocID="{5AEEA2FA-F078-8E4F-A364-63076640EAF8}" presName="hierRoot2" presStyleCnt="0"/>
      <dgm:spPr/>
    </dgm:pt>
    <dgm:pt modelId="{087F525C-785D-4040-B5DC-5E408AF09DF0}" type="pres">
      <dgm:prSet presAssocID="{5AEEA2FA-F078-8E4F-A364-63076640EAF8}" presName="composite2" presStyleCnt="0"/>
      <dgm:spPr/>
    </dgm:pt>
    <dgm:pt modelId="{63EB0324-F74C-3044-8728-822DA0679B3A}" type="pres">
      <dgm:prSet presAssocID="{5AEEA2FA-F078-8E4F-A364-63076640EAF8}" presName="background2" presStyleLbl="node2" presStyleIdx="0" presStyleCnt="2"/>
      <dgm:spPr>
        <a:solidFill>
          <a:srgbClr val="22B1B3">
            <a:alpha val="54118"/>
          </a:srgbClr>
        </a:solidFill>
      </dgm:spPr>
    </dgm:pt>
    <dgm:pt modelId="{8D49C039-65C5-4C43-8774-4306D71F2CC9}" type="pres">
      <dgm:prSet presAssocID="{5AEEA2FA-F078-8E4F-A364-63076640EAF8}" presName="text2" presStyleLbl="fgAcc2" presStyleIdx="0" presStyleCnt="2">
        <dgm:presLayoutVars>
          <dgm:chPref val="3"/>
        </dgm:presLayoutVars>
      </dgm:prSet>
      <dgm:spPr/>
    </dgm:pt>
    <dgm:pt modelId="{AB74F19E-57DF-C445-9211-26EF08946337}" type="pres">
      <dgm:prSet presAssocID="{5AEEA2FA-F078-8E4F-A364-63076640EAF8}" presName="hierChild3" presStyleCnt="0"/>
      <dgm:spPr/>
    </dgm:pt>
    <dgm:pt modelId="{C71C7D3D-E436-2243-BCB2-32C8187A77EA}" type="pres">
      <dgm:prSet presAssocID="{6925E3C0-5592-C648-9DA4-E9D181D7F25D}" presName="Name17" presStyleLbl="parChTrans1D3" presStyleIdx="0" presStyleCnt="3"/>
      <dgm:spPr/>
    </dgm:pt>
    <dgm:pt modelId="{6562041B-6BED-4E4D-8CA5-26A8D282BBEA}" type="pres">
      <dgm:prSet presAssocID="{CC86B14A-9CB5-9E45-8E47-A8392F92595C}" presName="hierRoot3" presStyleCnt="0"/>
      <dgm:spPr/>
    </dgm:pt>
    <dgm:pt modelId="{08CA59CB-B2E0-694D-8E7A-306AC7CD1209}" type="pres">
      <dgm:prSet presAssocID="{CC86B14A-9CB5-9E45-8E47-A8392F92595C}" presName="composite3" presStyleCnt="0"/>
      <dgm:spPr/>
    </dgm:pt>
    <dgm:pt modelId="{03C00D8D-9A3E-9A44-98A5-057BF033657F}" type="pres">
      <dgm:prSet presAssocID="{CC86B14A-9CB5-9E45-8E47-A8392F92595C}" presName="background3" presStyleLbl="node3" presStyleIdx="0" presStyleCnt="3"/>
      <dgm:spPr>
        <a:solidFill>
          <a:srgbClr val="22B1B3">
            <a:alpha val="54118"/>
          </a:srgbClr>
        </a:solidFill>
      </dgm:spPr>
    </dgm:pt>
    <dgm:pt modelId="{4A6641AE-F544-034D-B9FB-8A739DD3D639}" type="pres">
      <dgm:prSet presAssocID="{CC86B14A-9CB5-9E45-8E47-A8392F92595C}" presName="text3" presStyleLbl="fgAcc3" presStyleIdx="0" presStyleCnt="3">
        <dgm:presLayoutVars>
          <dgm:chPref val="3"/>
        </dgm:presLayoutVars>
      </dgm:prSet>
      <dgm:spPr/>
    </dgm:pt>
    <dgm:pt modelId="{A8EB135C-811D-E343-829C-A81302702CA2}" type="pres">
      <dgm:prSet presAssocID="{CC86B14A-9CB5-9E45-8E47-A8392F92595C}" presName="hierChild4" presStyleCnt="0"/>
      <dgm:spPr/>
    </dgm:pt>
    <dgm:pt modelId="{2BDABEB8-E48E-4A47-B150-00CA3595086D}" type="pres">
      <dgm:prSet presAssocID="{249A2EF3-F02D-DD44-97F2-89F72A156FB7}" presName="Name17" presStyleLbl="parChTrans1D3" presStyleIdx="1" presStyleCnt="3"/>
      <dgm:spPr/>
    </dgm:pt>
    <dgm:pt modelId="{8AE37F71-A483-E84D-97FD-D641A54A793F}" type="pres">
      <dgm:prSet presAssocID="{65305216-4520-4E4A-8DF5-788E0425D3A5}" presName="hierRoot3" presStyleCnt="0"/>
      <dgm:spPr/>
    </dgm:pt>
    <dgm:pt modelId="{E0695520-4B33-9343-A471-F4AF46519B72}" type="pres">
      <dgm:prSet presAssocID="{65305216-4520-4E4A-8DF5-788E0425D3A5}" presName="composite3" presStyleCnt="0"/>
      <dgm:spPr/>
    </dgm:pt>
    <dgm:pt modelId="{2EAD8D79-F16B-4D4B-8579-54244E96D0E6}" type="pres">
      <dgm:prSet presAssocID="{65305216-4520-4E4A-8DF5-788E0425D3A5}" presName="background3" presStyleLbl="node3" presStyleIdx="1" presStyleCnt="3"/>
      <dgm:spPr>
        <a:solidFill>
          <a:srgbClr val="22B1B3">
            <a:alpha val="54118"/>
          </a:srgbClr>
        </a:solidFill>
      </dgm:spPr>
    </dgm:pt>
    <dgm:pt modelId="{CF97568D-5010-C445-AB1C-6F809AC22AD1}" type="pres">
      <dgm:prSet presAssocID="{65305216-4520-4E4A-8DF5-788E0425D3A5}" presName="text3" presStyleLbl="fgAcc3" presStyleIdx="1" presStyleCnt="3">
        <dgm:presLayoutVars>
          <dgm:chPref val="3"/>
        </dgm:presLayoutVars>
      </dgm:prSet>
      <dgm:spPr/>
    </dgm:pt>
    <dgm:pt modelId="{9B5816FB-6E7E-B34A-B625-45A770686240}" type="pres">
      <dgm:prSet presAssocID="{65305216-4520-4E4A-8DF5-788E0425D3A5}" presName="hierChild4" presStyleCnt="0"/>
      <dgm:spPr/>
    </dgm:pt>
    <dgm:pt modelId="{36ADD4E8-393C-FB4E-86E4-87114F0F2921}" type="pres">
      <dgm:prSet presAssocID="{8471DB76-864B-2549-B71F-A3B3EE21B341}" presName="Name10" presStyleLbl="parChTrans1D2" presStyleIdx="1" presStyleCnt="2"/>
      <dgm:spPr/>
    </dgm:pt>
    <dgm:pt modelId="{301E1D1F-2F26-8142-999D-F8A3C7C87551}" type="pres">
      <dgm:prSet presAssocID="{3897F948-83F8-4048-A375-A7C4389C5AC5}" presName="hierRoot2" presStyleCnt="0"/>
      <dgm:spPr/>
    </dgm:pt>
    <dgm:pt modelId="{47D41A3D-AB59-0C47-BB5B-3A11DB3E6C6E}" type="pres">
      <dgm:prSet presAssocID="{3897F948-83F8-4048-A375-A7C4389C5AC5}" presName="composite2" presStyleCnt="0"/>
      <dgm:spPr/>
    </dgm:pt>
    <dgm:pt modelId="{D6F118FA-E223-934D-BD9E-566ECDA0CAA8}" type="pres">
      <dgm:prSet presAssocID="{3897F948-83F8-4048-A375-A7C4389C5AC5}" presName="background2" presStyleLbl="node2" presStyleIdx="1" presStyleCnt="2"/>
      <dgm:spPr>
        <a:solidFill>
          <a:srgbClr val="22B1B3">
            <a:alpha val="54118"/>
          </a:srgbClr>
        </a:solidFill>
      </dgm:spPr>
    </dgm:pt>
    <dgm:pt modelId="{7BC6BCBB-9D49-5843-B42C-9B3DFE618ECF}" type="pres">
      <dgm:prSet presAssocID="{3897F948-83F8-4048-A375-A7C4389C5AC5}" presName="text2" presStyleLbl="fgAcc2" presStyleIdx="1" presStyleCnt="2">
        <dgm:presLayoutVars>
          <dgm:chPref val="3"/>
        </dgm:presLayoutVars>
      </dgm:prSet>
      <dgm:spPr/>
    </dgm:pt>
    <dgm:pt modelId="{B91859AD-58BE-654F-8327-C475C1D5CDA0}" type="pres">
      <dgm:prSet presAssocID="{3897F948-83F8-4048-A375-A7C4389C5AC5}" presName="hierChild3" presStyleCnt="0"/>
      <dgm:spPr/>
    </dgm:pt>
    <dgm:pt modelId="{73EF59AF-26EA-8049-9706-FDEFE9501D9A}" type="pres">
      <dgm:prSet presAssocID="{EB66A4BA-6436-B841-9FF5-9DA72D5D7C42}" presName="Name17" presStyleLbl="parChTrans1D3" presStyleIdx="2" presStyleCnt="3"/>
      <dgm:spPr/>
    </dgm:pt>
    <dgm:pt modelId="{B6132D09-76DD-9043-841D-A5482182E62A}" type="pres">
      <dgm:prSet presAssocID="{B31EB36A-0D87-924F-AAED-F576EB6FBCC8}" presName="hierRoot3" presStyleCnt="0"/>
      <dgm:spPr/>
    </dgm:pt>
    <dgm:pt modelId="{69BE450C-A1A6-6040-BA99-3A721FEC1F40}" type="pres">
      <dgm:prSet presAssocID="{B31EB36A-0D87-924F-AAED-F576EB6FBCC8}" presName="composite3" presStyleCnt="0"/>
      <dgm:spPr/>
    </dgm:pt>
    <dgm:pt modelId="{81C69197-3675-5A4A-8CAD-7BDBBD0EFB38}" type="pres">
      <dgm:prSet presAssocID="{B31EB36A-0D87-924F-AAED-F576EB6FBCC8}" presName="background3" presStyleLbl="node3" presStyleIdx="2" presStyleCnt="3"/>
      <dgm:spPr>
        <a:solidFill>
          <a:srgbClr val="22B1B3">
            <a:alpha val="54118"/>
          </a:srgbClr>
        </a:solidFill>
      </dgm:spPr>
    </dgm:pt>
    <dgm:pt modelId="{87E1E1AE-81BE-ED4F-8518-992205A188AE}" type="pres">
      <dgm:prSet presAssocID="{B31EB36A-0D87-924F-AAED-F576EB6FBCC8}" presName="text3" presStyleLbl="fgAcc3" presStyleIdx="2" presStyleCnt="3">
        <dgm:presLayoutVars>
          <dgm:chPref val="3"/>
        </dgm:presLayoutVars>
      </dgm:prSet>
      <dgm:spPr/>
    </dgm:pt>
    <dgm:pt modelId="{0A5EF84E-7381-0B47-9BE7-530F0A5EA36F}" type="pres">
      <dgm:prSet presAssocID="{B31EB36A-0D87-924F-AAED-F576EB6FBCC8}" presName="hierChild4" presStyleCnt="0"/>
      <dgm:spPr/>
    </dgm:pt>
  </dgm:ptLst>
  <dgm:cxnLst>
    <dgm:cxn modelId="{5909C317-250B-6540-A481-198A1BFE956F}" type="presOf" srcId="{5AEEA2FA-F078-8E4F-A364-63076640EAF8}" destId="{8D49C039-65C5-4C43-8774-4306D71F2CC9}" srcOrd="0" destOrd="0" presId="urn:microsoft.com/office/officeart/2005/8/layout/hierarchy1"/>
    <dgm:cxn modelId="{F2E6FF43-2110-8141-9231-7A1A5EC587DE}" type="presOf" srcId="{F2355917-02CC-274F-908E-4C9B92806519}" destId="{CA2DE0D6-278D-3742-878B-3C2D50193CEB}" srcOrd="0" destOrd="0" presId="urn:microsoft.com/office/officeart/2005/8/layout/hierarchy1"/>
    <dgm:cxn modelId="{5FDEC849-9EC5-9348-822A-569E1165547F}" type="presOf" srcId="{6FE837B2-3850-184F-8FFD-8AACE20F4C85}" destId="{02EF72E3-BA47-E54E-8CE5-8A5F25B33C4F}" srcOrd="0" destOrd="0" presId="urn:microsoft.com/office/officeart/2005/8/layout/hierarchy1"/>
    <dgm:cxn modelId="{E5F33B52-2B48-F140-AC7F-BE101521F1A5}" type="presOf" srcId="{6925E3C0-5592-C648-9DA4-E9D181D7F25D}" destId="{C71C7D3D-E436-2243-BCB2-32C8187A77EA}" srcOrd="0" destOrd="0" presId="urn:microsoft.com/office/officeart/2005/8/layout/hierarchy1"/>
    <dgm:cxn modelId="{C106E169-80A0-B249-A953-587B46B5641E}" srcId="{3897F948-83F8-4048-A375-A7C4389C5AC5}" destId="{B31EB36A-0D87-924F-AAED-F576EB6FBCC8}" srcOrd="0" destOrd="0" parTransId="{EB66A4BA-6436-B841-9FF5-9DA72D5D7C42}" sibTransId="{5FD2F04F-30DA-6540-9D63-4C8A79764D98}"/>
    <dgm:cxn modelId="{8D3B8473-CEB9-F94D-93A8-BF329ED77539}" type="presOf" srcId="{D6C6685F-C700-114D-B9FE-04E4C99DB1CF}" destId="{A9402D21-AAC4-3649-812F-26004EBE4E00}" srcOrd="0" destOrd="0" presId="urn:microsoft.com/office/officeart/2005/8/layout/hierarchy1"/>
    <dgm:cxn modelId="{62C9B88F-892F-304E-AD42-971AFE6BA6EF}" type="presOf" srcId="{CC86B14A-9CB5-9E45-8E47-A8392F92595C}" destId="{4A6641AE-F544-034D-B9FB-8A739DD3D639}" srcOrd="0" destOrd="0" presId="urn:microsoft.com/office/officeart/2005/8/layout/hierarchy1"/>
    <dgm:cxn modelId="{4AB1EDA6-096B-A249-97C8-BA15C49A54AE}" srcId="{F2355917-02CC-274F-908E-4C9B92806519}" destId="{3897F948-83F8-4048-A375-A7C4389C5AC5}" srcOrd="1" destOrd="0" parTransId="{8471DB76-864B-2549-B71F-A3B3EE21B341}" sibTransId="{C9D84496-22C4-E440-9C64-B2A58B7502AE}"/>
    <dgm:cxn modelId="{7CAD3BA7-7A51-354E-9ED8-09BE6B7DD82B}" type="presOf" srcId="{B31EB36A-0D87-924F-AAED-F576EB6FBCC8}" destId="{87E1E1AE-81BE-ED4F-8518-992205A188AE}" srcOrd="0" destOrd="0" presId="urn:microsoft.com/office/officeart/2005/8/layout/hierarchy1"/>
    <dgm:cxn modelId="{77F0B1B1-3333-4941-B73F-E30C47A48469}" srcId="{5AEEA2FA-F078-8E4F-A364-63076640EAF8}" destId="{CC86B14A-9CB5-9E45-8E47-A8392F92595C}" srcOrd="0" destOrd="0" parTransId="{6925E3C0-5592-C648-9DA4-E9D181D7F25D}" sibTransId="{4101B4C1-F046-BF48-BA86-E0BE5C217AC1}"/>
    <dgm:cxn modelId="{03F518B4-0400-7648-821C-577614BBB52F}" type="presOf" srcId="{EB66A4BA-6436-B841-9FF5-9DA72D5D7C42}" destId="{73EF59AF-26EA-8049-9706-FDEFE9501D9A}" srcOrd="0" destOrd="0" presId="urn:microsoft.com/office/officeart/2005/8/layout/hierarchy1"/>
    <dgm:cxn modelId="{3706C7B7-80A4-AC4B-A87D-931D56ABE3DA}" type="presOf" srcId="{65305216-4520-4E4A-8DF5-788E0425D3A5}" destId="{CF97568D-5010-C445-AB1C-6F809AC22AD1}" srcOrd="0" destOrd="0" presId="urn:microsoft.com/office/officeart/2005/8/layout/hierarchy1"/>
    <dgm:cxn modelId="{381569CA-91C5-5B48-92E0-946905C7E8A9}" type="presOf" srcId="{8471DB76-864B-2549-B71F-A3B3EE21B341}" destId="{36ADD4E8-393C-FB4E-86E4-87114F0F2921}" srcOrd="0" destOrd="0" presId="urn:microsoft.com/office/officeart/2005/8/layout/hierarchy1"/>
    <dgm:cxn modelId="{C44825D2-9E69-F346-94FC-CD4C524E2BCA}" type="presOf" srcId="{249A2EF3-F02D-DD44-97F2-89F72A156FB7}" destId="{2BDABEB8-E48E-4A47-B150-00CA3595086D}" srcOrd="0" destOrd="0" presId="urn:microsoft.com/office/officeart/2005/8/layout/hierarchy1"/>
    <dgm:cxn modelId="{781DAEDF-0A0F-6947-A601-DA769BDE800C}" srcId="{F2355917-02CC-274F-908E-4C9B92806519}" destId="{5AEEA2FA-F078-8E4F-A364-63076640EAF8}" srcOrd="0" destOrd="0" parTransId="{D6C6685F-C700-114D-B9FE-04E4C99DB1CF}" sibTransId="{B0BE8EE8-1675-3343-A9FF-7EC5249F98B8}"/>
    <dgm:cxn modelId="{2B95FFE3-77F5-6D49-909D-B140D1317CF6}" srcId="{6FE837B2-3850-184F-8FFD-8AACE20F4C85}" destId="{F2355917-02CC-274F-908E-4C9B92806519}" srcOrd="0" destOrd="0" parTransId="{9C127783-4019-EE41-92F1-86D20146DD38}" sibTransId="{830C73B2-937F-5E42-A18E-4422DB6C4FAB}"/>
    <dgm:cxn modelId="{BC9E8CE4-DB16-7F41-BE1F-88BB3B8B280A}" type="presOf" srcId="{3897F948-83F8-4048-A375-A7C4389C5AC5}" destId="{7BC6BCBB-9D49-5843-B42C-9B3DFE618ECF}" srcOrd="0" destOrd="0" presId="urn:microsoft.com/office/officeart/2005/8/layout/hierarchy1"/>
    <dgm:cxn modelId="{4AFC6BEB-3A79-BD47-AC45-53438A54242E}" srcId="{5AEEA2FA-F078-8E4F-A364-63076640EAF8}" destId="{65305216-4520-4E4A-8DF5-788E0425D3A5}" srcOrd="1" destOrd="0" parTransId="{249A2EF3-F02D-DD44-97F2-89F72A156FB7}" sibTransId="{CAC901D0-8F9F-2049-9F3F-ABA50A894414}"/>
    <dgm:cxn modelId="{9DD7B695-5825-974B-AFA5-C2F29224A38C}" type="presParOf" srcId="{02EF72E3-BA47-E54E-8CE5-8A5F25B33C4F}" destId="{9FA13F37-3817-0344-9A7A-552BE1F9A963}" srcOrd="0" destOrd="0" presId="urn:microsoft.com/office/officeart/2005/8/layout/hierarchy1"/>
    <dgm:cxn modelId="{4187C8E1-DC85-9648-A492-74B316E33642}" type="presParOf" srcId="{9FA13F37-3817-0344-9A7A-552BE1F9A963}" destId="{9C2B45DC-8738-034E-8DC9-AA9091C4E03A}" srcOrd="0" destOrd="0" presId="urn:microsoft.com/office/officeart/2005/8/layout/hierarchy1"/>
    <dgm:cxn modelId="{2B174532-2F93-AA43-83ED-81F04A2152CF}" type="presParOf" srcId="{9C2B45DC-8738-034E-8DC9-AA9091C4E03A}" destId="{B0AD3B0C-209E-BF4D-8202-35A475C2D75F}" srcOrd="0" destOrd="0" presId="urn:microsoft.com/office/officeart/2005/8/layout/hierarchy1"/>
    <dgm:cxn modelId="{F316D3BF-5B76-2F4D-9ADF-79AE6F406A30}" type="presParOf" srcId="{9C2B45DC-8738-034E-8DC9-AA9091C4E03A}" destId="{CA2DE0D6-278D-3742-878B-3C2D50193CEB}" srcOrd="1" destOrd="0" presId="urn:microsoft.com/office/officeart/2005/8/layout/hierarchy1"/>
    <dgm:cxn modelId="{ED8400E0-EE75-0C40-97CC-C977B16E3513}" type="presParOf" srcId="{9FA13F37-3817-0344-9A7A-552BE1F9A963}" destId="{098A879E-6C45-6041-A759-42974D198867}" srcOrd="1" destOrd="0" presId="urn:microsoft.com/office/officeart/2005/8/layout/hierarchy1"/>
    <dgm:cxn modelId="{20581FCB-6ABA-6949-9C26-D3447BADDC2A}" type="presParOf" srcId="{098A879E-6C45-6041-A759-42974D198867}" destId="{A9402D21-AAC4-3649-812F-26004EBE4E00}" srcOrd="0" destOrd="0" presId="urn:microsoft.com/office/officeart/2005/8/layout/hierarchy1"/>
    <dgm:cxn modelId="{AFBFAFA2-6665-B04E-92BE-832F8EDD34D5}" type="presParOf" srcId="{098A879E-6C45-6041-A759-42974D198867}" destId="{C3BB0171-0AE3-6B46-91B5-B86A88CC3BC5}" srcOrd="1" destOrd="0" presId="urn:microsoft.com/office/officeart/2005/8/layout/hierarchy1"/>
    <dgm:cxn modelId="{11996A29-4B2C-4443-9A1C-FE2F84353B18}" type="presParOf" srcId="{C3BB0171-0AE3-6B46-91B5-B86A88CC3BC5}" destId="{087F525C-785D-4040-B5DC-5E408AF09DF0}" srcOrd="0" destOrd="0" presId="urn:microsoft.com/office/officeart/2005/8/layout/hierarchy1"/>
    <dgm:cxn modelId="{27735492-1333-F549-B426-65A8F32F22CB}" type="presParOf" srcId="{087F525C-785D-4040-B5DC-5E408AF09DF0}" destId="{63EB0324-F74C-3044-8728-822DA0679B3A}" srcOrd="0" destOrd="0" presId="urn:microsoft.com/office/officeart/2005/8/layout/hierarchy1"/>
    <dgm:cxn modelId="{4004A893-2CE7-F446-AAB7-4D4289F8C522}" type="presParOf" srcId="{087F525C-785D-4040-B5DC-5E408AF09DF0}" destId="{8D49C039-65C5-4C43-8774-4306D71F2CC9}" srcOrd="1" destOrd="0" presId="urn:microsoft.com/office/officeart/2005/8/layout/hierarchy1"/>
    <dgm:cxn modelId="{1B9EE3DB-80F5-CD40-A3E2-53E77B235125}" type="presParOf" srcId="{C3BB0171-0AE3-6B46-91B5-B86A88CC3BC5}" destId="{AB74F19E-57DF-C445-9211-26EF08946337}" srcOrd="1" destOrd="0" presId="urn:microsoft.com/office/officeart/2005/8/layout/hierarchy1"/>
    <dgm:cxn modelId="{83E3025B-3C47-6949-A3F0-152DE0454E3A}" type="presParOf" srcId="{AB74F19E-57DF-C445-9211-26EF08946337}" destId="{C71C7D3D-E436-2243-BCB2-32C8187A77EA}" srcOrd="0" destOrd="0" presId="urn:microsoft.com/office/officeart/2005/8/layout/hierarchy1"/>
    <dgm:cxn modelId="{B2D4F651-F90C-2645-896D-EEA68847D36A}" type="presParOf" srcId="{AB74F19E-57DF-C445-9211-26EF08946337}" destId="{6562041B-6BED-4E4D-8CA5-26A8D282BBEA}" srcOrd="1" destOrd="0" presId="urn:microsoft.com/office/officeart/2005/8/layout/hierarchy1"/>
    <dgm:cxn modelId="{44A9BA0B-7B33-A240-A8DD-D81D6D7CE69F}" type="presParOf" srcId="{6562041B-6BED-4E4D-8CA5-26A8D282BBEA}" destId="{08CA59CB-B2E0-694D-8E7A-306AC7CD1209}" srcOrd="0" destOrd="0" presId="urn:microsoft.com/office/officeart/2005/8/layout/hierarchy1"/>
    <dgm:cxn modelId="{5948B2F5-3EBE-DF4B-B4A0-72886044F931}" type="presParOf" srcId="{08CA59CB-B2E0-694D-8E7A-306AC7CD1209}" destId="{03C00D8D-9A3E-9A44-98A5-057BF033657F}" srcOrd="0" destOrd="0" presId="urn:microsoft.com/office/officeart/2005/8/layout/hierarchy1"/>
    <dgm:cxn modelId="{05C944C5-AA43-5D44-8F15-3F8F0CAEC19A}" type="presParOf" srcId="{08CA59CB-B2E0-694D-8E7A-306AC7CD1209}" destId="{4A6641AE-F544-034D-B9FB-8A739DD3D639}" srcOrd="1" destOrd="0" presId="urn:microsoft.com/office/officeart/2005/8/layout/hierarchy1"/>
    <dgm:cxn modelId="{4BC347AD-A4B5-B942-95C1-A39CDAAAF21D}" type="presParOf" srcId="{6562041B-6BED-4E4D-8CA5-26A8D282BBEA}" destId="{A8EB135C-811D-E343-829C-A81302702CA2}" srcOrd="1" destOrd="0" presId="urn:microsoft.com/office/officeart/2005/8/layout/hierarchy1"/>
    <dgm:cxn modelId="{C017A58E-8DF2-9749-B3F7-45C8AB774DFB}" type="presParOf" srcId="{AB74F19E-57DF-C445-9211-26EF08946337}" destId="{2BDABEB8-E48E-4A47-B150-00CA3595086D}" srcOrd="2" destOrd="0" presId="urn:microsoft.com/office/officeart/2005/8/layout/hierarchy1"/>
    <dgm:cxn modelId="{B7A3AA17-4B68-5348-A2BD-89C4A7730D6A}" type="presParOf" srcId="{AB74F19E-57DF-C445-9211-26EF08946337}" destId="{8AE37F71-A483-E84D-97FD-D641A54A793F}" srcOrd="3" destOrd="0" presId="urn:microsoft.com/office/officeart/2005/8/layout/hierarchy1"/>
    <dgm:cxn modelId="{2B843BD9-2D9F-4F47-839A-6F6AC5FE8E85}" type="presParOf" srcId="{8AE37F71-A483-E84D-97FD-D641A54A793F}" destId="{E0695520-4B33-9343-A471-F4AF46519B72}" srcOrd="0" destOrd="0" presId="urn:microsoft.com/office/officeart/2005/8/layout/hierarchy1"/>
    <dgm:cxn modelId="{C66ADBC3-0A96-DB4A-A2BE-EBC80738CF8A}" type="presParOf" srcId="{E0695520-4B33-9343-A471-F4AF46519B72}" destId="{2EAD8D79-F16B-4D4B-8579-54244E96D0E6}" srcOrd="0" destOrd="0" presId="urn:microsoft.com/office/officeart/2005/8/layout/hierarchy1"/>
    <dgm:cxn modelId="{D2917FB7-5DB9-B449-9C7C-F7B8B806BA87}" type="presParOf" srcId="{E0695520-4B33-9343-A471-F4AF46519B72}" destId="{CF97568D-5010-C445-AB1C-6F809AC22AD1}" srcOrd="1" destOrd="0" presId="urn:microsoft.com/office/officeart/2005/8/layout/hierarchy1"/>
    <dgm:cxn modelId="{202D951B-1695-B145-9691-A5F8C33D3922}" type="presParOf" srcId="{8AE37F71-A483-E84D-97FD-D641A54A793F}" destId="{9B5816FB-6E7E-B34A-B625-45A770686240}" srcOrd="1" destOrd="0" presId="urn:microsoft.com/office/officeart/2005/8/layout/hierarchy1"/>
    <dgm:cxn modelId="{1A5A9692-D7BE-864B-8D00-E79FE9A0B717}" type="presParOf" srcId="{098A879E-6C45-6041-A759-42974D198867}" destId="{36ADD4E8-393C-FB4E-86E4-87114F0F2921}" srcOrd="2" destOrd="0" presId="urn:microsoft.com/office/officeart/2005/8/layout/hierarchy1"/>
    <dgm:cxn modelId="{3A8A8918-1FF9-AD46-80E9-829C9ED5A8FF}" type="presParOf" srcId="{098A879E-6C45-6041-A759-42974D198867}" destId="{301E1D1F-2F26-8142-999D-F8A3C7C87551}" srcOrd="3" destOrd="0" presId="urn:microsoft.com/office/officeart/2005/8/layout/hierarchy1"/>
    <dgm:cxn modelId="{E3B7E36A-C999-B34B-9C2E-265CD8D2553D}" type="presParOf" srcId="{301E1D1F-2F26-8142-999D-F8A3C7C87551}" destId="{47D41A3D-AB59-0C47-BB5B-3A11DB3E6C6E}" srcOrd="0" destOrd="0" presId="urn:microsoft.com/office/officeart/2005/8/layout/hierarchy1"/>
    <dgm:cxn modelId="{1E4655E9-15E4-CF4E-BA8E-A68BD98C7EDE}" type="presParOf" srcId="{47D41A3D-AB59-0C47-BB5B-3A11DB3E6C6E}" destId="{D6F118FA-E223-934D-BD9E-566ECDA0CAA8}" srcOrd="0" destOrd="0" presId="urn:microsoft.com/office/officeart/2005/8/layout/hierarchy1"/>
    <dgm:cxn modelId="{6947A9BE-5055-E94D-BDB3-B1B02C87CA92}" type="presParOf" srcId="{47D41A3D-AB59-0C47-BB5B-3A11DB3E6C6E}" destId="{7BC6BCBB-9D49-5843-B42C-9B3DFE618ECF}" srcOrd="1" destOrd="0" presId="urn:microsoft.com/office/officeart/2005/8/layout/hierarchy1"/>
    <dgm:cxn modelId="{82AC5BEA-2330-6E4E-B93B-572D6BF1BE69}" type="presParOf" srcId="{301E1D1F-2F26-8142-999D-F8A3C7C87551}" destId="{B91859AD-58BE-654F-8327-C475C1D5CDA0}" srcOrd="1" destOrd="0" presId="urn:microsoft.com/office/officeart/2005/8/layout/hierarchy1"/>
    <dgm:cxn modelId="{D63A0512-8326-7F49-A8A3-22A5D70DF914}" type="presParOf" srcId="{B91859AD-58BE-654F-8327-C475C1D5CDA0}" destId="{73EF59AF-26EA-8049-9706-FDEFE9501D9A}" srcOrd="0" destOrd="0" presId="urn:microsoft.com/office/officeart/2005/8/layout/hierarchy1"/>
    <dgm:cxn modelId="{D6CA7EB2-63F3-2749-9ADD-97A8DAA76F12}" type="presParOf" srcId="{B91859AD-58BE-654F-8327-C475C1D5CDA0}" destId="{B6132D09-76DD-9043-841D-A5482182E62A}" srcOrd="1" destOrd="0" presId="urn:microsoft.com/office/officeart/2005/8/layout/hierarchy1"/>
    <dgm:cxn modelId="{1C3E82CF-BA01-014C-85ED-E0D24B317C07}" type="presParOf" srcId="{B6132D09-76DD-9043-841D-A5482182E62A}" destId="{69BE450C-A1A6-6040-BA99-3A721FEC1F40}" srcOrd="0" destOrd="0" presId="urn:microsoft.com/office/officeart/2005/8/layout/hierarchy1"/>
    <dgm:cxn modelId="{17667703-63CE-8D4C-8D5C-59AABA927F70}" type="presParOf" srcId="{69BE450C-A1A6-6040-BA99-3A721FEC1F40}" destId="{81C69197-3675-5A4A-8CAD-7BDBBD0EFB38}" srcOrd="0" destOrd="0" presId="urn:microsoft.com/office/officeart/2005/8/layout/hierarchy1"/>
    <dgm:cxn modelId="{8416FBF0-2DC8-274B-A75C-CF4E8D96519E}" type="presParOf" srcId="{69BE450C-A1A6-6040-BA99-3A721FEC1F40}" destId="{87E1E1AE-81BE-ED4F-8518-992205A188AE}" srcOrd="1" destOrd="0" presId="urn:microsoft.com/office/officeart/2005/8/layout/hierarchy1"/>
    <dgm:cxn modelId="{F3F4FB04-3CFB-8A49-9713-B2D32D7B3CEC}" type="presParOf" srcId="{B6132D09-76DD-9043-841D-A5482182E62A}" destId="{0A5EF84E-7381-0B47-9BE7-530F0A5EA36F}" srcOrd="1" destOrd="0" presId="urn:microsoft.com/office/officeart/2005/8/layout/hierarchy1"/>
  </dgm:cxnLst>
  <dgm:bg>
    <a:noFill/>
  </dgm:bg>
  <dgm:whole>
    <a:ln>
      <a:noFill/>
    </a:ln>
  </dgm:whole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993E1BDB-4A51-1B47-9D1B-BE5223BAFDDC}" type="doc">
      <dgm:prSet loTypeId="urn:microsoft.com/office/officeart/2005/8/layout/hProcess9" loCatId="process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GB"/>
        </a:p>
      </dgm:t>
    </dgm:pt>
    <dgm:pt modelId="{4ED12DCA-6553-4246-9A20-591A086962CC}">
      <dgm:prSet phldrT="[Text]"/>
      <dgm:spPr/>
      <dgm:t>
        <a:bodyPr/>
        <a:lstStyle/>
        <a:p>
          <a:r>
            <a:rPr lang="en-GB" dirty="0" err="1"/>
            <a:t>Felmérés</a:t>
          </a:r>
          <a:endParaRPr lang="en-GB" dirty="0"/>
        </a:p>
      </dgm:t>
    </dgm:pt>
    <dgm:pt modelId="{98E21956-B2BF-F146-B00F-EF2A3E8D51D4}" type="parTrans" cxnId="{7E1F4093-B726-EA43-9E6E-D561C6AF1C0F}">
      <dgm:prSet/>
      <dgm:spPr/>
      <dgm:t>
        <a:bodyPr/>
        <a:lstStyle/>
        <a:p>
          <a:endParaRPr lang="en-GB"/>
        </a:p>
      </dgm:t>
    </dgm:pt>
    <dgm:pt modelId="{D903D000-D15C-214E-AB8C-966B44ABFDC7}" type="sibTrans" cxnId="{7E1F4093-B726-EA43-9E6E-D561C6AF1C0F}">
      <dgm:prSet/>
      <dgm:spPr/>
      <dgm:t>
        <a:bodyPr/>
        <a:lstStyle/>
        <a:p>
          <a:endParaRPr lang="en-GB"/>
        </a:p>
      </dgm:t>
    </dgm:pt>
    <dgm:pt modelId="{C4063015-23FA-4946-A4F7-D0F45674E403}">
      <dgm:prSet phldrT="[Text]"/>
      <dgm:spPr/>
      <dgm:t>
        <a:bodyPr/>
        <a:lstStyle/>
        <a:p>
          <a:r>
            <a:rPr lang="en-GB" dirty="0" err="1"/>
            <a:t>Függőségek</a:t>
          </a:r>
          <a:endParaRPr lang="en-GB" dirty="0"/>
        </a:p>
      </dgm:t>
    </dgm:pt>
    <dgm:pt modelId="{330928E9-888B-E04C-B405-61927E5A7B0A}" type="parTrans" cxnId="{867F3E0A-B2A9-034E-8559-B3AC50E26738}">
      <dgm:prSet/>
      <dgm:spPr/>
      <dgm:t>
        <a:bodyPr/>
        <a:lstStyle/>
        <a:p>
          <a:endParaRPr lang="en-GB"/>
        </a:p>
      </dgm:t>
    </dgm:pt>
    <dgm:pt modelId="{1EEBCBCB-C8C1-5E41-96E9-56D5F800ED53}" type="sibTrans" cxnId="{867F3E0A-B2A9-034E-8559-B3AC50E26738}">
      <dgm:prSet/>
      <dgm:spPr/>
      <dgm:t>
        <a:bodyPr/>
        <a:lstStyle/>
        <a:p>
          <a:endParaRPr lang="en-GB"/>
        </a:p>
      </dgm:t>
    </dgm:pt>
    <dgm:pt modelId="{350DC485-BE35-D042-A09E-AD1C60D7D785}">
      <dgm:prSet phldrT="[Text]"/>
      <dgm:spPr/>
      <dgm:t>
        <a:bodyPr/>
        <a:lstStyle/>
        <a:p>
          <a:r>
            <a:rPr lang="en-GB" dirty="0" err="1"/>
            <a:t>alkalmazás</a:t>
          </a:r>
          <a:endParaRPr lang="en-GB" dirty="0"/>
        </a:p>
      </dgm:t>
    </dgm:pt>
    <dgm:pt modelId="{59136D60-FC01-0F4F-B488-104358BCF1FF}" type="parTrans" cxnId="{36047D51-9B4E-D04A-A4D4-6296601BA27B}">
      <dgm:prSet/>
      <dgm:spPr/>
      <dgm:t>
        <a:bodyPr/>
        <a:lstStyle/>
        <a:p>
          <a:endParaRPr lang="en-GB"/>
        </a:p>
      </dgm:t>
    </dgm:pt>
    <dgm:pt modelId="{C3B67D4A-01E2-5040-B6B6-274176DF8D74}" type="sibTrans" cxnId="{36047D51-9B4E-D04A-A4D4-6296601BA27B}">
      <dgm:prSet/>
      <dgm:spPr/>
      <dgm:t>
        <a:bodyPr/>
        <a:lstStyle/>
        <a:p>
          <a:endParaRPr lang="en-GB"/>
        </a:p>
      </dgm:t>
    </dgm:pt>
    <dgm:pt modelId="{4E835F6E-FD9E-1F4F-BB50-9B379755EC52}">
      <dgm:prSet phldrT="[Text]"/>
      <dgm:spPr/>
      <dgm:t>
        <a:bodyPr/>
        <a:lstStyle/>
        <a:p>
          <a:r>
            <a:rPr lang="en-GB" dirty="0" err="1"/>
            <a:t>Terv</a:t>
          </a:r>
          <a:r>
            <a:rPr lang="en-GB" dirty="0"/>
            <a:t>, </a:t>
          </a:r>
          <a:r>
            <a:rPr lang="en-GB" dirty="0" err="1"/>
            <a:t>stratégia</a:t>
          </a:r>
          <a:endParaRPr lang="en-GB" dirty="0"/>
        </a:p>
      </dgm:t>
    </dgm:pt>
    <dgm:pt modelId="{5EA0C174-2775-C94B-A3BA-7B5769AC6DBC}" type="parTrans" cxnId="{D2DC735D-31F0-7740-AB75-04D561973281}">
      <dgm:prSet/>
      <dgm:spPr/>
      <dgm:t>
        <a:bodyPr/>
        <a:lstStyle/>
        <a:p>
          <a:endParaRPr lang="en-GB"/>
        </a:p>
      </dgm:t>
    </dgm:pt>
    <dgm:pt modelId="{50A38F32-58D3-2748-9E66-9570E0D90509}" type="sibTrans" cxnId="{D2DC735D-31F0-7740-AB75-04D561973281}">
      <dgm:prSet/>
      <dgm:spPr/>
      <dgm:t>
        <a:bodyPr/>
        <a:lstStyle/>
        <a:p>
          <a:endParaRPr lang="en-GB"/>
        </a:p>
      </dgm:t>
    </dgm:pt>
    <dgm:pt modelId="{3AD3094C-E1D5-FC49-AD21-7FC50F585966}">
      <dgm:prSet phldrT="[Text]"/>
      <dgm:spPr/>
      <dgm:t>
        <a:bodyPr/>
        <a:lstStyle/>
        <a:p>
          <a:r>
            <a:rPr lang="en-GB" dirty="0" err="1"/>
            <a:t>Hogyan</a:t>
          </a:r>
          <a:r>
            <a:rPr lang="en-GB" dirty="0"/>
            <a:t>?</a:t>
          </a:r>
        </a:p>
      </dgm:t>
    </dgm:pt>
    <dgm:pt modelId="{B0543BED-6F6C-7D45-AEAA-BDA235B7CC59}" type="parTrans" cxnId="{B68BA7CD-32D0-F04A-933F-9FDEEC334081}">
      <dgm:prSet/>
      <dgm:spPr/>
      <dgm:t>
        <a:bodyPr/>
        <a:lstStyle/>
        <a:p>
          <a:endParaRPr lang="en-GB"/>
        </a:p>
      </dgm:t>
    </dgm:pt>
    <dgm:pt modelId="{D6CABCE0-0B95-854B-8D7D-CE43DE4A9F3F}" type="sibTrans" cxnId="{B68BA7CD-32D0-F04A-933F-9FDEEC334081}">
      <dgm:prSet/>
      <dgm:spPr/>
      <dgm:t>
        <a:bodyPr/>
        <a:lstStyle/>
        <a:p>
          <a:endParaRPr lang="en-GB"/>
        </a:p>
      </dgm:t>
    </dgm:pt>
    <dgm:pt modelId="{B8963CD6-CB09-A343-9759-A1234B6EB63C}">
      <dgm:prSet phldrT="[Text]"/>
      <dgm:spPr/>
      <dgm:t>
        <a:bodyPr/>
        <a:lstStyle/>
        <a:p>
          <a:r>
            <a:rPr lang="en-GB" dirty="0" err="1"/>
            <a:t>Mit</a:t>
          </a:r>
          <a:r>
            <a:rPr lang="en-GB" dirty="0"/>
            <a:t>?</a:t>
          </a:r>
        </a:p>
      </dgm:t>
    </dgm:pt>
    <dgm:pt modelId="{3AD92F5F-3BF0-5549-A2D9-F9645A3778C9}" type="parTrans" cxnId="{928C3E18-415C-7E4F-BA15-0D7E0A0D8177}">
      <dgm:prSet/>
      <dgm:spPr/>
      <dgm:t>
        <a:bodyPr/>
        <a:lstStyle/>
        <a:p>
          <a:endParaRPr lang="en-GB"/>
        </a:p>
      </dgm:t>
    </dgm:pt>
    <dgm:pt modelId="{093A09EE-5498-3641-B414-3816AA22FC80}" type="sibTrans" cxnId="{928C3E18-415C-7E4F-BA15-0D7E0A0D8177}">
      <dgm:prSet/>
      <dgm:spPr/>
      <dgm:t>
        <a:bodyPr/>
        <a:lstStyle/>
        <a:p>
          <a:endParaRPr lang="en-GB"/>
        </a:p>
      </dgm:t>
    </dgm:pt>
    <dgm:pt modelId="{33F198A0-8499-3643-9633-EE66F18BF37D}">
      <dgm:prSet phldrT="[Text]"/>
      <dgm:spPr/>
      <dgm:t>
        <a:bodyPr/>
        <a:lstStyle/>
        <a:p>
          <a:r>
            <a:rPr lang="en-GB" dirty="0" err="1"/>
            <a:t>adat</a:t>
          </a:r>
          <a:endParaRPr lang="en-GB" dirty="0"/>
        </a:p>
      </dgm:t>
    </dgm:pt>
    <dgm:pt modelId="{CB725C24-A12C-1A4E-B548-927F4F087CF7}" type="parTrans" cxnId="{A160493D-3278-E24D-BAE9-A4D497132723}">
      <dgm:prSet/>
      <dgm:spPr/>
      <dgm:t>
        <a:bodyPr/>
        <a:lstStyle/>
        <a:p>
          <a:endParaRPr lang="en-GB"/>
        </a:p>
      </dgm:t>
    </dgm:pt>
    <dgm:pt modelId="{9700CF84-0697-C64C-A4C6-4568843A5931}" type="sibTrans" cxnId="{A160493D-3278-E24D-BAE9-A4D497132723}">
      <dgm:prSet/>
      <dgm:spPr/>
      <dgm:t>
        <a:bodyPr/>
        <a:lstStyle/>
        <a:p>
          <a:endParaRPr lang="en-GB"/>
        </a:p>
      </dgm:t>
    </dgm:pt>
    <dgm:pt modelId="{ECEF1E72-CCAA-B54D-A254-40DCF6E93AFB}">
      <dgm:prSet phldrT="[Text]"/>
      <dgm:spPr/>
      <dgm:t>
        <a:bodyPr/>
        <a:lstStyle/>
        <a:p>
          <a:r>
            <a:rPr lang="en-GB" dirty="0" err="1"/>
            <a:t>hálózat</a:t>
          </a:r>
          <a:endParaRPr lang="en-GB" dirty="0"/>
        </a:p>
      </dgm:t>
    </dgm:pt>
    <dgm:pt modelId="{DD436DE8-CC60-494C-B2AA-FFF81B8BEB71}" type="parTrans" cxnId="{EB0AEBF0-E7A5-B842-A7CD-AAECC5EA9053}">
      <dgm:prSet/>
      <dgm:spPr/>
      <dgm:t>
        <a:bodyPr/>
        <a:lstStyle/>
        <a:p>
          <a:endParaRPr lang="en-GB"/>
        </a:p>
      </dgm:t>
    </dgm:pt>
    <dgm:pt modelId="{F8593EBD-9081-504E-8DD2-0331F8DE3F01}" type="sibTrans" cxnId="{EB0AEBF0-E7A5-B842-A7CD-AAECC5EA9053}">
      <dgm:prSet/>
      <dgm:spPr/>
      <dgm:t>
        <a:bodyPr/>
        <a:lstStyle/>
        <a:p>
          <a:endParaRPr lang="en-GB"/>
        </a:p>
      </dgm:t>
    </dgm:pt>
    <dgm:pt modelId="{AE09930F-4B05-4944-9045-348C11429F96}">
      <dgm:prSet phldrT="[Text]"/>
      <dgm:spPr/>
      <dgm:t>
        <a:bodyPr/>
        <a:lstStyle/>
        <a:p>
          <a:r>
            <a:rPr lang="en-GB" dirty="0" err="1"/>
            <a:t>technológia</a:t>
          </a:r>
          <a:endParaRPr lang="en-GB" dirty="0"/>
        </a:p>
      </dgm:t>
    </dgm:pt>
    <dgm:pt modelId="{52ED24C7-AB81-1A4E-9E36-F769AD421B13}" type="parTrans" cxnId="{D3E2BFF7-D837-D94F-B175-3534132BB16D}">
      <dgm:prSet/>
      <dgm:spPr/>
      <dgm:t>
        <a:bodyPr/>
        <a:lstStyle/>
        <a:p>
          <a:endParaRPr lang="en-GB"/>
        </a:p>
      </dgm:t>
    </dgm:pt>
    <dgm:pt modelId="{1792B262-F01C-624D-9744-E8F03BEF7CB4}" type="sibTrans" cxnId="{D3E2BFF7-D837-D94F-B175-3534132BB16D}">
      <dgm:prSet/>
      <dgm:spPr/>
      <dgm:t>
        <a:bodyPr/>
        <a:lstStyle/>
        <a:p>
          <a:endParaRPr lang="en-GB"/>
        </a:p>
      </dgm:t>
    </dgm:pt>
    <dgm:pt modelId="{CE5BC57E-7801-AA4E-B809-3A67C19D0935}">
      <dgm:prSet phldrT="[Text]"/>
      <dgm:spPr/>
      <dgm:t>
        <a:bodyPr/>
        <a:lstStyle/>
        <a:p>
          <a:r>
            <a:rPr lang="en-GB" dirty="0" err="1"/>
            <a:t>Miért</a:t>
          </a:r>
          <a:r>
            <a:rPr lang="en-GB" dirty="0"/>
            <a:t>?</a:t>
          </a:r>
        </a:p>
      </dgm:t>
    </dgm:pt>
    <dgm:pt modelId="{7AC368F3-B5C7-3F48-88C7-A0C68B722887}" type="parTrans" cxnId="{779ECA66-4D3F-4346-BB99-33D448281947}">
      <dgm:prSet/>
      <dgm:spPr/>
      <dgm:t>
        <a:bodyPr/>
        <a:lstStyle/>
        <a:p>
          <a:endParaRPr lang="en-GB"/>
        </a:p>
      </dgm:t>
    </dgm:pt>
    <dgm:pt modelId="{FA62A867-6318-EB4F-A880-3C13CFCC6E3D}" type="sibTrans" cxnId="{779ECA66-4D3F-4346-BB99-33D448281947}">
      <dgm:prSet/>
      <dgm:spPr/>
      <dgm:t>
        <a:bodyPr/>
        <a:lstStyle/>
        <a:p>
          <a:endParaRPr lang="en-GB"/>
        </a:p>
      </dgm:t>
    </dgm:pt>
    <dgm:pt modelId="{18B3E984-0535-D84D-943A-9CBC1B8059D0}">
      <dgm:prSet phldrT="[Text]"/>
      <dgm:spPr/>
      <dgm:t>
        <a:bodyPr/>
        <a:lstStyle/>
        <a:p>
          <a:r>
            <a:rPr lang="en-GB" dirty="0" err="1"/>
            <a:t>Milyen</a:t>
          </a:r>
          <a:r>
            <a:rPr lang="en-GB" dirty="0"/>
            <a:t> </a:t>
          </a:r>
          <a:r>
            <a:rPr lang="en-GB" dirty="0" err="1"/>
            <a:t>lépések</a:t>
          </a:r>
          <a:r>
            <a:rPr lang="en-GB" dirty="0"/>
            <a:t> </a:t>
          </a:r>
          <a:r>
            <a:rPr lang="en-GB" dirty="0" err="1"/>
            <a:t>szükségesek</a:t>
          </a:r>
          <a:r>
            <a:rPr lang="en-GB" dirty="0"/>
            <a:t>?</a:t>
          </a:r>
        </a:p>
      </dgm:t>
    </dgm:pt>
    <dgm:pt modelId="{490D1178-2CF4-0F46-A9F5-F956AF9C39BC}" type="parTrans" cxnId="{6E05B532-D04E-2C46-B13E-B7A8FDFCDB62}">
      <dgm:prSet/>
      <dgm:spPr/>
      <dgm:t>
        <a:bodyPr/>
        <a:lstStyle/>
        <a:p>
          <a:endParaRPr lang="en-GB"/>
        </a:p>
      </dgm:t>
    </dgm:pt>
    <dgm:pt modelId="{401688D4-DD9B-5440-8B79-A10D26D01587}" type="sibTrans" cxnId="{6E05B532-D04E-2C46-B13E-B7A8FDFCDB62}">
      <dgm:prSet/>
      <dgm:spPr/>
      <dgm:t>
        <a:bodyPr/>
        <a:lstStyle/>
        <a:p>
          <a:endParaRPr lang="en-GB"/>
        </a:p>
      </dgm:t>
    </dgm:pt>
    <dgm:pt modelId="{2F33B709-E09F-554F-94EA-0CEB34EF8816}">
      <dgm:prSet phldrT="[Text]"/>
      <dgm:spPr/>
      <dgm:t>
        <a:bodyPr/>
        <a:lstStyle/>
        <a:p>
          <a:r>
            <a:rPr lang="en-GB" dirty="0" err="1"/>
            <a:t>Ütemezés</a:t>
          </a:r>
          <a:endParaRPr lang="en-GB" dirty="0"/>
        </a:p>
      </dgm:t>
    </dgm:pt>
    <dgm:pt modelId="{4E74E287-2C8F-6D44-A919-AA7784B403CB}" type="parTrans" cxnId="{125AE3AF-3CCA-C84C-B9D0-67DD4E70BBAD}">
      <dgm:prSet/>
      <dgm:spPr/>
      <dgm:t>
        <a:bodyPr/>
        <a:lstStyle/>
        <a:p>
          <a:endParaRPr lang="en-GB"/>
        </a:p>
      </dgm:t>
    </dgm:pt>
    <dgm:pt modelId="{7412C5E1-1397-FE4A-90BF-94E671A54A5F}" type="sibTrans" cxnId="{125AE3AF-3CCA-C84C-B9D0-67DD4E70BBAD}">
      <dgm:prSet/>
      <dgm:spPr/>
      <dgm:t>
        <a:bodyPr/>
        <a:lstStyle/>
        <a:p>
          <a:endParaRPr lang="en-GB"/>
        </a:p>
      </dgm:t>
    </dgm:pt>
    <dgm:pt modelId="{8DAA0782-F42F-FA47-A6DB-9DC96DE07C24}">
      <dgm:prSet phldrT="[Text]"/>
      <dgm:spPr/>
      <dgm:t>
        <a:bodyPr/>
        <a:lstStyle/>
        <a:p>
          <a:r>
            <a:rPr lang="en-GB" dirty="0" err="1"/>
            <a:t>Létrehozás</a:t>
          </a:r>
          <a:endParaRPr lang="en-GB" dirty="0"/>
        </a:p>
      </dgm:t>
    </dgm:pt>
    <dgm:pt modelId="{5E5C7506-92BD-7A46-AD5D-524753F25838}" type="parTrans" cxnId="{B809726E-A8BC-7642-81C5-4CB5F20FEDC0}">
      <dgm:prSet/>
      <dgm:spPr/>
      <dgm:t>
        <a:bodyPr/>
        <a:lstStyle/>
        <a:p>
          <a:endParaRPr lang="en-GB"/>
        </a:p>
      </dgm:t>
    </dgm:pt>
    <dgm:pt modelId="{EE904AF2-8D24-1649-88C8-E468835247DE}" type="sibTrans" cxnId="{B809726E-A8BC-7642-81C5-4CB5F20FEDC0}">
      <dgm:prSet/>
      <dgm:spPr/>
      <dgm:t>
        <a:bodyPr/>
        <a:lstStyle/>
        <a:p>
          <a:endParaRPr lang="en-GB"/>
        </a:p>
      </dgm:t>
    </dgm:pt>
    <dgm:pt modelId="{4143570F-67AC-9547-932B-215FCC6065D2}">
      <dgm:prSet phldrT="[Text]"/>
      <dgm:spPr/>
      <dgm:t>
        <a:bodyPr/>
        <a:lstStyle/>
        <a:p>
          <a:r>
            <a:rPr lang="en-GB" dirty="0" err="1"/>
            <a:t>Új</a:t>
          </a:r>
          <a:r>
            <a:rPr lang="en-GB" dirty="0"/>
            <a:t> </a:t>
          </a:r>
          <a:r>
            <a:rPr lang="en-GB" dirty="0" err="1"/>
            <a:t>infrastruktúra</a:t>
          </a:r>
          <a:r>
            <a:rPr lang="en-GB" dirty="0"/>
            <a:t> a </a:t>
          </a:r>
          <a:r>
            <a:rPr lang="en-GB" dirty="0" err="1"/>
            <a:t>felhőben</a:t>
          </a:r>
          <a:endParaRPr lang="en-GB" dirty="0"/>
        </a:p>
      </dgm:t>
    </dgm:pt>
    <dgm:pt modelId="{525F55E1-E56B-2946-9CA1-BBF60F54FCC5}" type="parTrans" cxnId="{2FF116B6-2FCE-EC4C-8721-957C431EBC1C}">
      <dgm:prSet/>
      <dgm:spPr/>
      <dgm:t>
        <a:bodyPr/>
        <a:lstStyle/>
        <a:p>
          <a:endParaRPr lang="en-GB"/>
        </a:p>
      </dgm:t>
    </dgm:pt>
    <dgm:pt modelId="{A2F7217C-2A0D-664C-B7A3-46A64FAB7575}" type="sibTrans" cxnId="{2FF116B6-2FCE-EC4C-8721-957C431EBC1C}">
      <dgm:prSet/>
      <dgm:spPr/>
      <dgm:t>
        <a:bodyPr/>
        <a:lstStyle/>
        <a:p>
          <a:endParaRPr lang="en-GB"/>
        </a:p>
      </dgm:t>
    </dgm:pt>
    <dgm:pt modelId="{C37C4EF1-E6D3-0E47-B4F2-8D3729AA51A6}">
      <dgm:prSet phldrT="[Text]"/>
      <dgm:spPr/>
      <dgm:t>
        <a:bodyPr/>
        <a:lstStyle/>
        <a:p>
          <a:r>
            <a:rPr lang="en-GB" dirty="0" err="1"/>
            <a:t>Felhasználók</a:t>
          </a:r>
          <a:endParaRPr lang="en-GB" dirty="0"/>
        </a:p>
      </dgm:t>
    </dgm:pt>
    <dgm:pt modelId="{7646B8E2-A3B9-F749-8DE3-9F77656DC444}" type="parTrans" cxnId="{E98BFE56-4AEE-D343-8711-CB7A8FB49857}">
      <dgm:prSet/>
      <dgm:spPr/>
      <dgm:t>
        <a:bodyPr/>
        <a:lstStyle/>
        <a:p>
          <a:endParaRPr lang="en-GB"/>
        </a:p>
      </dgm:t>
    </dgm:pt>
    <dgm:pt modelId="{0E2D0A01-6FC6-8C41-A6D4-50393881AC87}" type="sibTrans" cxnId="{E98BFE56-4AEE-D343-8711-CB7A8FB49857}">
      <dgm:prSet/>
      <dgm:spPr/>
      <dgm:t>
        <a:bodyPr/>
        <a:lstStyle/>
        <a:p>
          <a:endParaRPr lang="en-GB"/>
        </a:p>
      </dgm:t>
    </dgm:pt>
    <dgm:pt modelId="{54C62749-CC8F-DA45-9EBE-AF45C783CB5E}">
      <dgm:prSet phldrT="[Text]"/>
      <dgm:spPr/>
      <dgm:t>
        <a:bodyPr/>
        <a:lstStyle/>
        <a:p>
          <a:r>
            <a:rPr lang="en-GB" dirty="0" err="1"/>
            <a:t>Erőforrások</a:t>
          </a:r>
          <a:endParaRPr lang="en-GB" dirty="0"/>
        </a:p>
      </dgm:t>
    </dgm:pt>
    <dgm:pt modelId="{223CA402-293B-E044-82AD-18E0F4F73F9B}" type="parTrans" cxnId="{9A999DC6-21E6-904B-82DE-5C0A1CCD32DD}">
      <dgm:prSet/>
      <dgm:spPr/>
      <dgm:t>
        <a:bodyPr/>
        <a:lstStyle/>
        <a:p>
          <a:endParaRPr lang="en-GB"/>
        </a:p>
      </dgm:t>
    </dgm:pt>
    <dgm:pt modelId="{018EF5CB-F258-DF45-B3E3-88D4E4E5EE61}" type="sibTrans" cxnId="{9A999DC6-21E6-904B-82DE-5C0A1CCD32DD}">
      <dgm:prSet/>
      <dgm:spPr/>
      <dgm:t>
        <a:bodyPr/>
        <a:lstStyle/>
        <a:p>
          <a:endParaRPr lang="en-GB"/>
        </a:p>
      </dgm:t>
    </dgm:pt>
    <dgm:pt modelId="{CC08AD86-444C-0C41-93D3-BAEE5CC8524E}">
      <dgm:prSet phldrT="[Text]"/>
      <dgm:spPr/>
      <dgm:t>
        <a:bodyPr/>
        <a:lstStyle/>
        <a:p>
          <a:r>
            <a:rPr lang="en-GB" dirty="0" err="1"/>
            <a:t>Replikáció</a:t>
          </a:r>
          <a:endParaRPr lang="en-GB" dirty="0"/>
        </a:p>
      </dgm:t>
    </dgm:pt>
    <dgm:pt modelId="{31BB9BC3-7AD2-6A49-BE77-273FB017C100}" type="parTrans" cxnId="{3B11E278-6DD6-4344-9972-9515A2280447}">
      <dgm:prSet/>
      <dgm:spPr/>
      <dgm:t>
        <a:bodyPr/>
        <a:lstStyle/>
        <a:p>
          <a:endParaRPr lang="en-GB"/>
        </a:p>
      </dgm:t>
    </dgm:pt>
    <dgm:pt modelId="{4F865880-0795-8741-8043-6F55191F3CB0}" type="sibTrans" cxnId="{3B11E278-6DD6-4344-9972-9515A2280447}">
      <dgm:prSet/>
      <dgm:spPr/>
      <dgm:t>
        <a:bodyPr/>
        <a:lstStyle/>
        <a:p>
          <a:endParaRPr lang="en-GB"/>
        </a:p>
      </dgm:t>
    </dgm:pt>
    <dgm:pt modelId="{CCB0CF14-81AD-754D-A067-3B8941499773}">
      <dgm:prSet phldrT="[Text]"/>
      <dgm:spPr/>
      <dgm:t>
        <a:bodyPr/>
        <a:lstStyle/>
        <a:p>
          <a:r>
            <a:rPr lang="en-GB" dirty="0"/>
            <a:t>Ha </a:t>
          </a:r>
          <a:r>
            <a:rPr lang="en-GB" dirty="0" err="1"/>
            <a:t>lesz</a:t>
          </a:r>
          <a:r>
            <a:rPr lang="en-GB" dirty="0"/>
            <a:t> </a:t>
          </a:r>
          <a:r>
            <a:rPr lang="en-GB" dirty="0" err="1"/>
            <a:t>átmeneti</a:t>
          </a:r>
          <a:r>
            <a:rPr lang="en-GB" dirty="0"/>
            <a:t> </a:t>
          </a:r>
          <a:r>
            <a:rPr lang="en-GB" dirty="0" err="1"/>
            <a:t>állapot</a:t>
          </a:r>
          <a:endParaRPr lang="en-GB" dirty="0"/>
        </a:p>
      </dgm:t>
    </dgm:pt>
    <dgm:pt modelId="{F0BD880C-2AC2-924D-9CC5-643D5856EE58}" type="parTrans" cxnId="{B7DD79AB-862B-5746-88F0-34B97B2CF1B9}">
      <dgm:prSet/>
      <dgm:spPr/>
      <dgm:t>
        <a:bodyPr/>
        <a:lstStyle/>
        <a:p>
          <a:endParaRPr lang="en-GB"/>
        </a:p>
      </dgm:t>
    </dgm:pt>
    <dgm:pt modelId="{ED368286-090D-AB48-ACDB-65FF83FCA5B2}" type="sibTrans" cxnId="{B7DD79AB-862B-5746-88F0-34B97B2CF1B9}">
      <dgm:prSet/>
      <dgm:spPr/>
      <dgm:t>
        <a:bodyPr/>
        <a:lstStyle/>
        <a:p>
          <a:endParaRPr lang="en-GB"/>
        </a:p>
      </dgm:t>
    </dgm:pt>
    <dgm:pt modelId="{4AA1DC00-5978-E74A-9E58-058B7F9F0C0F}">
      <dgm:prSet phldrT="[Text]"/>
      <dgm:spPr/>
      <dgm:t>
        <a:bodyPr/>
        <a:lstStyle/>
        <a:p>
          <a:r>
            <a:rPr lang="en-GB" dirty="0" err="1"/>
            <a:t>Állapot</a:t>
          </a:r>
          <a:r>
            <a:rPr lang="en-GB" dirty="0"/>
            <a:t> </a:t>
          </a:r>
          <a:r>
            <a:rPr lang="en-GB" dirty="0" err="1"/>
            <a:t>ellenőrzés</a:t>
          </a:r>
          <a:endParaRPr lang="en-GB" dirty="0"/>
        </a:p>
      </dgm:t>
    </dgm:pt>
    <dgm:pt modelId="{2FE5DA18-AD43-F046-862B-477614E8A375}" type="parTrans" cxnId="{BE89839A-250E-4F48-A6A8-0F374A794816}">
      <dgm:prSet/>
      <dgm:spPr/>
      <dgm:t>
        <a:bodyPr/>
        <a:lstStyle/>
        <a:p>
          <a:endParaRPr lang="en-GB"/>
        </a:p>
      </dgm:t>
    </dgm:pt>
    <dgm:pt modelId="{93E8CC8D-BECA-394B-A671-0DF8198258B0}" type="sibTrans" cxnId="{BE89839A-250E-4F48-A6A8-0F374A794816}">
      <dgm:prSet/>
      <dgm:spPr/>
      <dgm:t>
        <a:bodyPr/>
        <a:lstStyle/>
        <a:p>
          <a:endParaRPr lang="en-GB"/>
        </a:p>
      </dgm:t>
    </dgm:pt>
    <dgm:pt modelId="{8A120A6D-5E43-FD44-AA35-6E90228C7C43}">
      <dgm:prSet phldrT="[Text]"/>
      <dgm:spPr/>
      <dgm:t>
        <a:bodyPr/>
        <a:lstStyle/>
        <a:p>
          <a:r>
            <a:rPr lang="en-GB" dirty="0" err="1"/>
            <a:t>Végső</a:t>
          </a:r>
          <a:r>
            <a:rPr lang="en-GB" dirty="0"/>
            <a:t> </a:t>
          </a:r>
          <a:r>
            <a:rPr lang="en-GB" dirty="0" err="1"/>
            <a:t>ellenőrzés</a:t>
          </a:r>
          <a:endParaRPr lang="en-GB" dirty="0"/>
        </a:p>
      </dgm:t>
    </dgm:pt>
    <dgm:pt modelId="{DEF4CBFB-72D8-4949-8F1A-1A6032E425E6}" type="parTrans" cxnId="{8BC37455-B355-A547-B64F-57B7F6DBAE80}">
      <dgm:prSet/>
      <dgm:spPr/>
      <dgm:t>
        <a:bodyPr/>
        <a:lstStyle/>
        <a:p>
          <a:endParaRPr lang="en-GB"/>
        </a:p>
      </dgm:t>
    </dgm:pt>
    <dgm:pt modelId="{5C5DA817-FCF1-0346-B4AD-360F3D0A085E}" type="sibTrans" cxnId="{8BC37455-B355-A547-B64F-57B7F6DBAE80}">
      <dgm:prSet/>
      <dgm:spPr/>
      <dgm:t>
        <a:bodyPr/>
        <a:lstStyle/>
        <a:p>
          <a:endParaRPr lang="en-GB"/>
        </a:p>
      </dgm:t>
    </dgm:pt>
    <dgm:pt modelId="{64778385-23EB-4D4F-8963-257891FBC504}">
      <dgm:prSet phldrT="[Text]"/>
      <dgm:spPr/>
      <dgm:t>
        <a:bodyPr/>
        <a:lstStyle/>
        <a:p>
          <a:r>
            <a:rPr lang="en-GB" dirty="0" err="1"/>
            <a:t>Fázisonként</a:t>
          </a:r>
          <a:endParaRPr lang="en-GB" dirty="0"/>
        </a:p>
      </dgm:t>
    </dgm:pt>
    <dgm:pt modelId="{2062EA47-317A-A846-9644-47B278F98FAF}" type="parTrans" cxnId="{A21696D4-B6E6-0A48-8132-BAC9E3C4EE63}">
      <dgm:prSet/>
      <dgm:spPr/>
      <dgm:t>
        <a:bodyPr/>
        <a:lstStyle/>
        <a:p>
          <a:endParaRPr lang="en-GB"/>
        </a:p>
      </dgm:t>
    </dgm:pt>
    <dgm:pt modelId="{A15A476B-F591-AD40-9BF1-34E8FA86E78F}" type="sibTrans" cxnId="{A21696D4-B6E6-0A48-8132-BAC9E3C4EE63}">
      <dgm:prSet/>
      <dgm:spPr/>
      <dgm:t>
        <a:bodyPr/>
        <a:lstStyle/>
        <a:p>
          <a:endParaRPr lang="en-GB"/>
        </a:p>
      </dgm:t>
    </dgm:pt>
    <dgm:pt modelId="{A0CA9DF2-9034-A04E-B673-8E263EA276ED}">
      <dgm:prSet phldrT="[Text]"/>
      <dgm:spPr/>
      <dgm:t>
        <a:bodyPr/>
        <a:lstStyle/>
        <a:p>
          <a:r>
            <a:rPr lang="en-GB" dirty="0" err="1"/>
            <a:t>Biztonsági</a:t>
          </a:r>
          <a:endParaRPr lang="en-GB" dirty="0"/>
        </a:p>
      </dgm:t>
    </dgm:pt>
    <dgm:pt modelId="{79975546-877E-B444-8826-B7E4AA536610}" type="parTrans" cxnId="{87108840-B5F4-B84A-8067-6C1D2547B3B6}">
      <dgm:prSet/>
      <dgm:spPr/>
      <dgm:t>
        <a:bodyPr/>
        <a:lstStyle/>
        <a:p>
          <a:endParaRPr lang="en-GB"/>
        </a:p>
      </dgm:t>
    </dgm:pt>
    <dgm:pt modelId="{A5D36250-9F4D-FE43-B9D5-9F561B88F7D6}" type="sibTrans" cxnId="{87108840-B5F4-B84A-8067-6C1D2547B3B6}">
      <dgm:prSet/>
      <dgm:spPr/>
      <dgm:t>
        <a:bodyPr/>
        <a:lstStyle/>
        <a:p>
          <a:endParaRPr lang="en-GB"/>
        </a:p>
      </dgm:t>
    </dgm:pt>
    <dgm:pt modelId="{6AAFA014-ACE6-C14C-909B-9A8BFCB08E5B}">
      <dgm:prSet phldrT="[Text]"/>
      <dgm:spPr/>
      <dgm:t>
        <a:bodyPr/>
        <a:lstStyle/>
        <a:p>
          <a:r>
            <a:rPr lang="en-GB" dirty="0"/>
            <a:t>Pilot</a:t>
          </a:r>
        </a:p>
      </dgm:t>
    </dgm:pt>
    <dgm:pt modelId="{F7B6ED64-5DDA-7E44-AEF5-9ADA02CD16F2}" type="parTrans" cxnId="{E74843F3-5C00-1742-8B51-185F9250BB7C}">
      <dgm:prSet/>
      <dgm:spPr/>
      <dgm:t>
        <a:bodyPr/>
        <a:lstStyle/>
        <a:p>
          <a:endParaRPr lang="en-GB"/>
        </a:p>
      </dgm:t>
    </dgm:pt>
    <dgm:pt modelId="{FDD2DC2B-9259-7B49-8530-7FDABE4A2B8E}" type="sibTrans" cxnId="{E74843F3-5C00-1742-8B51-185F9250BB7C}">
      <dgm:prSet/>
      <dgm:spPr/>
      <dgm:t>
        <a:bodyPr/>
        <a:lstStyle/>
        <a:p>
          <a:endParaRPr lang="en-GB"/>
        </a:p>
      </dgm:t>
    </dgm:pt>
    <dgm:pt modelId="{5256A322-11CF-EB43-9B44-537CB3A888F6}">
      <dgm:prSet phldrT="[Text]"/>
      <dgm:spPr/>
      <dgm:t>
        <a:bodyPr/>
        <a:lstStyle/>
        <a:p>
          <a:r>
            <a:rPr lang="en-GB" dirty="0"/>
            <a:t>Adat</a:t>
          </a:r>
        </a:p>
      </dgm:t>
    </dgm:pt>
    <dgm:pt modelId="{F0F3B62A-BDA9-A64C-9533-5353016C1355}" type="parTrans" cxnId="{4099B78E-1B31-DA43-A674-2DF175C0B88A}">
      <dgm:prSet/>
      <dgm:spPr/>
      <dgm:t>
        <a:bodyPr/>
        <a:lstStyle/>
        <a:p>
          <a:endParaRPr lang="en-GB"/>
        </a:p>
      </dgm:t>
    </dgm:pt>
    <dgm:pt modelId="{F4A7F4EA-ACE1-4049-A6F6-232E95DDD5DF}" type="sibTrans" cxnId="{4099B78E-1B31-DA43-A674-2DF175C0B88A}">
      <dgm:prSet/>
      <dgm:spPr/>
      <dgm:t>
        <a:bodyPr/>
        <a:lstStyle/>
        <a:p>
          <a:endParaRPr lang="en-GB"/>
        </a:p>
      </dgm:t>
    </dgm:pt>
    <dgm:pt modelId="{F37B7349-11CC-E14D-8CAC-8E0240D73EC8}">
      <dgm:prSet phldrT="[Text]"/>
      <dgm:spPr/>
      <dgm:t>
        <a:bodyPr/>
        <a:lstStyle/>
        <a:p>
          <a:r>
            <a:rPr lang="en-GB" dirty="0" err="1"/>
            <a:t>Teljesítmény</a:t>
          </a:r>
          <a:endParaRPr lang="en-GB" dirty="0"/>
        </a:p>
      </dgm:t>
    </dgm:pt>
    <dgm:pt modelId="{214B4F40-4DA1-3C45-B07A-1553578F4DA1}" type="parTrans" cxnId="{40247E0A-CD1C-C647-979E-225B5D06D61D}">
      <dgm:prSet/>
      <dgm:spPr/>
      <dgm:t>
        <a:bodyPr/>
        <a:lstStyle/>
        <a:p>
          <a:endParaRPr lang="en-GB"/>
        </a:p>
      </dgm:t>
    </dgm:pt>
    <dgm:pt modelId="{DE0DDAE0-6B81-254E-867C-C9D6425A50B7}" type="sibTrans" cxnId="{40247E0A-CD1C-C647-979E-225B5D06D61D}">
      <dgm:prSet/>
      <dgm:spPr/>
      <dgm:t>
        <a:bodyPr/>
        <a:lstStyle/>
        <a:p>
          <a:endParaRPr lang="en-GB"/>
        </a:p>
      </dgm:t>
    </dgm:pt>
    <dgm:pt modelId="{613A13DC-39C8-E441-B10F-A0AAFB487A85}">
      <dgm:prSet phldrT="[Text]"/>
      <dgm:spPr/>
      <dgm:t>
        <a:bodyPr/>
        <a:lstStyle/>
        <a:p>
          <a:r>
            <a:rPr lang="en-GB" dirty="0"/>
            <a:t>...</a:t>
          </a:r>
        </a:p>
      </dgm:t>
    </dgm:pt>
    <dgm:pt modelId="{7D3DF450-7BB7-C443-B14B-48AEF51F045E}" type="parTrans" cxnId="{247B22B0-06FB-F24B-866E-8CF441EEFD3E}">
      <dgm:prSet/>
      <dgm:spPr/>
      <dgm:t>
        <a:bodyPr/>
        <a:lstStyle/>
        <a:p>
          <a:endParaRPr lang="en-GB"/>
        </a:p>
      </dgm:t>
    </dgm:pt>
    <dgm:pt modelId="{626F3C9B-1F14-A34E-82FC-7CE8FBC422B4}" type="sibTrans" cxnId="{247B22B0-06FB-F24B-866E-8CF441EEFD3E}">
      <dgm:prSet/>
      <dgm:spPr/>
      <dgm:t>
        <a:bodyPr/>
        <a:lstStyle/>
        <a:p>
          <a:endParaRPr lang="en-GB"/>
        </a:p>
      </dgm:t>
    </dgm:pt>
    <dgm:pt modelId="{2941A58C-6430-0243-B013-2EB3DAC55238}">
      <dgm:prSet phldrT="[Text]"/>
      <dgm:spPr/>
      <dgm:t>
        <a:bodyPr/>
        <a:lstStyle/>
        <a:p>
          <a:r>
            <a:rPr lang="en-GB" dirty="0" err="1"/>
            <a:t>Régi</a:t>
          </a:r>
          <a:r>
            <a:rPr lang="en-GB" dirty="0"/>
            <a:t> </a:t>
          </a:r>
          <a:r>
            <a:rPr lang="en-GB" dirty="0" err="1"/>
            <a:t>környezet</a:t>
          </a:r>
          <a:r>
            <a:rPr lang="en-GB" dirty="0"/>
            <a:t> </a:t>
          </a:r>
          <a:r>
            <a:rPr lang="en-GB" dirty="0" err="1"/>
            <a:t>lekapcsolása</a:t>
          </a:r>
          <a:endParaRPr lang="en-GB" dirty="0"/>
        </a:p>
      </dgm:t>
    </dgm:pt>
    <dgm:pt modelId="{41D53B41-A6B7-4848-80F1-8A1EEBFC5232}" type="parTrans" cxnId="{005B9440-0427-2F45-AAD7-643B7F924A7C}">
      <dgm:prSet/>
      <dgm:spPr/>
      <dgm:t>
        <a:bodyPr/>
        <a:lstStyle/>
        <a:p>
          <a:endParaRPr lang="en-GB"/>
        </a:p>
      </dgm:t>
    </dgm:pt>
    <dgm:pt modelId="{658377F3-3456-BA44-AF18-46163E576E73}" type="sibTrans" cxnId="{005B9440-0427-2F45-AAD7-643B7F924A7C}">
      <dgm:prSet/>
      <dgm:spPr/>
      <dgm:t>
        <a:bodyPr/>
        <a:lstStyle/>
        <a:p>
          <a:endParaRPr lang="en-GB"/>
        </a:p>
      </dgm:t>
    </dgm:pt>
    <dgm:pt modelId="{A8DA25EE-22B2-D649-BCE0-9EE1598F3E8C}" type="pres">
      <dgm:prSet presAssocID="{993E1BDB-4A51-1B47-9D1B-BE5223BAFDDC}" presName="CompostProcess" presStyleCnt="0">
        <dgm:presLayoutVars>
          <dgm:dir/>
          <dgm:resizeHandles val="exact"/>
        </dgm:presLayoutVars>
      </dgm:prSet>
      <dgm:spPr/>
    </dgm:pt>
    <dgm:pt modelId="{625CC378-47B7-4249-9729-85AD74DF190B}" type="pres">
      <dgm:prSet presAssocID="{993E1BDB-4A51-1B47-9D1B-BE5223BAFDDC}" presName="arrow" presStyleLbl="bgShp" presStyleIdx="0" presStyleCnt="1"/>
      <dgm:spPr/>
    </dgm:pt>
    <dgm:pt modelId="{AA154E46-3CB7-BC42-BB19-8DABAEB2BDC9}" type="pres">
      <dgm:prSet presAssocID="{993E1BDB-4A51-1B47-9D1B-BE5223BAFDDC}" presName="linearProcess" presStyleCnt="0"/>
      <dgm:spPr/>
    </dgm:pt>
    <dgm:pt modelId="{FFFBA48A-5329-A243-A24B-225C3951AC29}" type="pres">
      <dgm:prSet presAssocID="{4ED12DCA-6553-4246-9A20-591A086962CC}" presName="textNode" presStyleLbl="node1" presStyleIdx="0" presStyleCnt="8" custScaleX="71191">
        <dgm:presLayoutVars>
          <dgm:bulletEnabled val="1"/>
        </dgm:presLayoutVars>
      </dgm:prSet>
      <dgm:spPr/>
    </dgm:pt>
    <dgm:pt modelId="{8F5E783A-FDFE-054F-B425-35972E24721C}" type="pres">
      <dgm:prSet presAssocID="{D903D000-D15C-214E-AB8C-966B44ABFDC7}" presName="sibTrans" presStyleCnt="0"/>
      <dgm:spPr/>
    </dgm:pt>
    <dgm:pt modelId="{1D52FC1C-9C75-4A43-BA74-A77AEE3B9958}" type="pres">
      <dgm:prSet presAssocID="{C4063015-23FA-4946-A4F7-D0F45674E403}" presName="textNode" presStyleLbl="node1" presStyleIdx="1" presStyleCnt="8">
        <dgm:presLayoutVars>
          <dgm:bulletEnabled val="1"/>
        </dgm:presLayoutVars>
      </dgm:prSet>
      <dgm:spPr/>
    </dgm:pt>
    <dgm:pt modelId="{415D243D-3C67-3B4B-8714-69ADBEAB3DA9}" type="pres">
      <dgm:prSet presAssocID="{1EEBCBCB-C8C1-5E41-96E9-56D5F800ED53}" presName="sibTrans" presStyleCnt="0"/>
      <dgm:spPr/>
    </dgm:pt>
    <dgm:pt modelId="{DB445356-5BF5-4847-831C-41AD1C31CD77}" type="pres">
      <dgm:prSet presAssocID="{4E835F6E-FD9E-1F4F-BB50-9B379755EC52}" presName="textNode" presStyleLbl="node1" presStyleIdx="2" presStyleCnt="8" custScaleX="110628">
        <dgm:presLayoutVars>
          <dgm:bulletEnabled val="1"/>
        </dgm:presLayoutVars>
      </dgm:prSet>
      <dgm:spPr/>
    </dgm:pt>
    <dgm:pt modelId="{245599E7-95BB-B24B-B18B-F06C00458DDF}" type="pres">
      <dgm:prSet presAssocID="{50A38F32-58D3-2748-9E66-9570E0D90509}" presName="sibTrans" presStyleCnt="0"/>
      <dgm:spPr/>
    </dgm:pt>
    <dgm:pt modelId="{DFDB11DB-0C62-2849-B255-FE5923FD1B2B}" type="pres">
      <dgm:prSet presAssocID="{8DAA0782-F42F-FA47-A6DB-9DC96DE07C24}" presName="textNode" presStyleLbl="node1" presStyleIdx="3" presStyleCnt="8">
        <dgm:presLayoutVars>
          <dgm:bulletEnabled val="1"/>
        </dgm:presLayoutVars>
      </dgm:prSet>
      <dgm:spPr/>
    </dgm:pt>
    <dgm:pt modelId="{2CEB6F75-F91B-3D42-9E09-3B28C05D14CB}" type="pres">
      <dgm:prSet presAssocID="{EE904AF2-8D24-1649-88C8-E468835247DE}" presName="sibTrans" presStyleCnt="0"/>
      <dgm:spPr/>
    </dgm:pt>
    <dgm:pt modelId="{2FB130E3-D91C-6746-B36A-552EC6E2C967}" type="pres">
      <dgm:prSet presAssocID="{CC08AD86-444C-0C41-93D3-BAEE5CC8524E}" presName="textNode" presStyleLbl="node1" presStyleIdx="4" presStyleCnt="8">
        <dgm:presLayoutVars>
          <dgm:bulletEnabled val="1"/>
        </dgm:presLayoutVars>
      </dgm:prSet>
      <dgm:spPr/>
    </dgm:pt>
    <dgm:pt modelId="{0C9F691C-8CB9-8B4B-AA60-741EDB596E92}" type="pres">
      <dgm:prSet presAssocID="{4F865880-0795-8741-8043-6F55191F3CB0}" presName="sibTrans" presStyleCnt="0"/>
      <dgm:spPr/>
    </dgm:pt>
    <dgm:pt modelId="{3163B50F-286F-7849-8A2E-AEB8CD827769}" type="pres">
      <dgm:prSet presAssocID="{4AA1DC00-5978-E74A-9E58-058B7F9F0C0F}" presName="textNode" presStyleLbl="node1" presStyleIdx="5" presStyleCnt="8">
        <dgm:presLayoutVars>
          <dgm:bulletEnabled val="1"/>
        </dgm:presLayoutVars>
      </dgm:prSet>
      <dgm:spPr/>
    </dgm:pt>
    <dgm:pt modelId="{EF07ABD3-EFE1-FB43-8208-D3D0FA4D6B81}" type="pres">
      <dgm:prSet presAssocID="{93E8CC8D-BECA-394B-A671-0DF8198258B0}" presName="sibTrans" presStyleCnt="0"/>
      <dgm:spPr/>
    </dgm:pt>
    <dgm:pt modelId="{A7CCCA42-562B-8E48-889C-EBC0F0E04C68}" type="pres">
      <dgm:prSet presAssocID="{8A120A6D-5E43-FD44-AA35-6E90228C7C43}" presName="textNode" presStyleLbl="node1" presStyleIdx="6" presStyleCnt="8">
        <dgm:presLayoutVars>
          <dgm:bulletEnabled val="1"/>
        </dgm:presLayoutVars>
      </dgm:prSet>
      <dgm:spPr/>
    </dgm:pt>
    <dgm:pt modelId="{385DE69D-2A97-504F-BAA3-1B0707B1266E}" type="pres">
      <dgm:prSet presAssocID="{5C5DA817-FCF1-0346-B4AD-360F3D0A085E}" presName="sibTrans" presStyleCnt="0"/>
      <dgm:spPr/>
    </dgm:pt>
    <dgm:pt modelId="{C486E10C-CC6F-8B46-8FEF-9EF546DDFF78}" type="pres">
      <dgm:prSet presAssocID="{2941A58C-6430-0243-B013-2EB3DAC55238}" presName="textNode" presStyleLbl="node1" presStyleIdx="7" presStyleCnt="8">
        <dgm:presLayoutVars>
          <dgm:bulletEnabled val="1"/>
        </dgm:presLayoutVars>
      </dgm:prSet>
      <dgm:spPr/>
    </dgm:pt>
  </dgm:ptLst>
  <dgm:cxnLst>
    <dgm:cxn modelId="{17248603-FDBC-7C4A-80B6-835A19193A00}" type="presOf" srcId="{5256A322-11CF-EB43-9B44-537CB3A888F6}" destId="{A7CCCA42-562B-8E48-889C-EBC0F0E04C68}" srcOrd="0" destOrd="2" presId="urn:microsoft.com/office/officeart/2005/8/layout/hProcess9"/>
    <dgm:cxn modelId="{CD20FA05-6C5F-B84C-8B72-5B03416317AB}" type="presOf" srcId="{54C62749-CC8F-DA45-9EBE-AF45C783CB5E}" destId="{DFDB11DB-0C62-2849-B255-FE5923FD1B2B}" srcOrd="0" destOrd="3" presId="urn:microsoft.com/office/officeart/2005/8/layout/hProcess9"/>
    <dgm:cxn modelId="{867F3E0A-B2A9-034E-8559-B3AC50E26738}" srcId="{993E1BDB-4A51-1B47-9D1B-BE5223BAFDDC}" destId="{C4063015-23FA-4946-A4F7-D0F45674E403}" srcOrd="1" destOrd="0" parTransId="{330928E9-888B-E04C-B405-61927E5A7B0A}" sibTransId="{1EEBCBCB-C8C1-5E41-96E9-56D5F800ED53}"/>
    <dgm:cxn modelId="{40247E0A-CD1C-C647-979E-225B5D06D61D}" srcId="{8A120A6D-5E43-FD44-AA35-6E90228C7C43}" destId="{F37B7349-11CC-E14D-8CAC-8E0240D73EC8}" srcOrd="2" destOrd="0" parTransId="{214B4F40-4DA1-3C45-B07A-1553578F4DA1}" sibTransId="{DE0DDAE0-6B81-254E-867C-C9D6425A50B7}"/>
    <dgm:cxn modelId="{1EC28411-0A75-F04D-8BAB-381610EBAD6A}" type="presOf" srcId="{4AA1DC00-5978-E74A-9E58-058B7F9F0C0F}" destId="{3163B50F-286F-7849-8A2E-AEB8CD827769}" srcOrd="0" destOrd="0" presId="urn:microsoft.com/office/officeart/2005/8/layout/hProcess9"/>
    <dgm:cxn modelId="{2D7F9813-7F16-2E4B-99A6-04B2B06F1E32}" type="presOf" srcId="{CCB0CF14-81AD-754D-A067-3B8941499773}" destId="{2FB130E3-D91C-6746-B36A-552EC6E2C967}" srcOrd="0" destOrd="1" presId="urn:microsoft.com/office/officeart/2005/8/layout/hProcess9"/>
    <dgm:cxn modelId="{928C3E18-415C-7E4F-BA15-0D7E0A0D8177}" srcId="{4ED12DCA-6553-4246-9A20-591A086962CC}" destId="{B8963CD6-CB09-A343-9759-A1234B6EB63C}" srcOrd="0" destOrd="0" parTransId="{3AD92F5F-3BF0-5549-A2D9-F9645A3778C9}" sibTransId="{093A09EE-5498-3641-B414-3816AA22FC80}"/>
    <dgm:cxn modelId="{6E05B532-D04E-2C46-B13E-B7A8FDFCDB62}" srcId="{4E835F6E-FD9E-1F4F-BB50-9B379755EC52}" destId="{18B3E984-0535-D84D-943A-9CBC1B8059D0}" srcOrd="1" destOrd="0" parTransId="{490D1178-2CF4-0F46-A9F5-F956AF9C39BC}" sibTransId="{401688D4-DD9B-5440-8B79-A10D26D01587}"/>
    <dgm:cxn modelId="{D5A5F832-63ED-AB4E-A8C4-7C1BDC304EEA}" type="presOf" srcId="{2941A58C-6430-0243-B013-2EB3DAC55238}" destId="{C486E10C-CC6F-8B46-8FEF-9EF546DDFF78}" srcOrd="0" destOrd="0" presId="urn:microsoft.com/office/officeart/2005/8/layout/hProcess9"/>
    <dgm:cxn modelId="{278D3C33-9084-9445-84DA-4E15D7903FF5}" type="presOf" srcId="{613A13DC-39C8-E441-B10F-A0AAFB487A85}" destId="{A7CCCA42-562B-8E48-889C-EBC0F0E04C68}" srcOrd="0" destOrd="4" presId="urn:microsoft.com/office/officeart/2005/8/layout/hProcess9"/>
    <dgm:cxn modelId="{A160493D-3278-E24D-BAE9-A4D497132723}" srcId="{C4063015-23FA-4946-A4F7-D0F45674E403}" destId="{33F198A0-8499-3643-9633-EE66F18BF37D}" srcOrd="1" destOrd="0" parTransId="{CB725C24-A12C-1A4E-B548-927F4F087CF7}" sibTransId="{9700CF84-0697-C64C-A4C6-4568843A5931}"/>
    <dgm:cxn modelId="{87108840-B5F4-B84A-8067-6C1D2547B3B6}" srcId="{8A120A6D-5E43-FD44-AA35-6E90228C7C43}" destId="{A0CA9DF2-9034-A04E-B673-8E263EA276ED}" srcOrd="0" destOrd="0" parTransId="{79975546-877E-B444-8826-B7E4AA536610}" sibTransId="{A5D36250-9F4D-FE43-B9D5-9F561B88F7D6}"/>
    <dgm:cxn modelId="{005B9440-0427-2F45-AAD7-643B7F924A7C}" srcId="{993E1BDB-4A51-1B47-9D1B-BE5223BAFDDC}" destId="{2941A58C-6430-0243-B013-2EB3DAC55238}" srcOrd="7" destOrd="0" parTransId="{41D53B41-A6B7-4848-80F1-8A1EEBFC5232}" sibTransId="{658377F3-3456-BA44-AF18-46163E576E73}"/>
    <dgm:cxn modelId="{FDD63D41-C89F-F44C-8F81-A54F66C098DA}" type="presOf" srcId="{B8963CD6-CB09-A343-9759-A1234B6EB63C}" destId="{FFFBA48A-5329-A243-A24B-225C3951AC29}" srcOrd="0" destOrd="1" presId="urn:microsoft.com/office/officeart/2005/8/layout/hProcess9"/>
    <dgm:cxn modelId="{791D8D4B-0C7D-CE45-A90C-7613797222E0}" type="presOf" srcId="{3AD3094C-E1D5-FC49-AD21-7FC50F585966}" destId="{DB445356-5BF5-4847-831C-41AD1C31CD77}" srcOrd="0" destOrd="1" presId="urn:microsoft.com/office/officeart/2005/8/layout/hProcess9"/>
    <dgm:cxn modelId="{ECADB94C-BB6E-314E-87DB-AE18AE5E211F}" type="presOf" srcId="{8DAA0782-F42F-FA47-A6DB-9DC96DE07C24}" destId="{DFDB11DB-0C62-2849-B255-FE5923FD1B2B}" srcOrd="0" destOrd="0" presId="urn:microsoft.com/office/officeart/2005/8/layout/hProcess9"/>
    <dgm:cxn modelId="{36047D51-9B4E-D04A-A4D4-6296601BA27B}" srcId="{C4063015-23FA-4946-A4F7-D0F45674E403}" destId="{350DC485-BE35-D042-A09E-AD1C60D7D785}" srcOrd="0" destOrd="0" parTransId="{59136D60-FC01-0F4F-B488-104358BCF1FF}" sibTransId="{C3B67D4A-01E2-5040-B6B6-274176DF8D74}"/>
    <dgm:cxn modelId="{8BC37455-B355-A547-B64F-57B7F6DBAE80}" srcId="{993E1BDB-4A51-1B47-9D1B-BE5223BAFDDC}" destId="{8A120A6D-5E43-FD44-AA35-6E90228C7C43}" srcOrd="6" destOrd="0" parTransId="{DEF4CBFB-72D8-4949-8F1A-1A6032E425E6}" sibTransId="{5C5DA817-FCF1-0346-B4AD-360F3D0A085E}"/>
    <dgm:cxn modelId="{E98BFE56-4AEE-D343-8711-CB7A8FB49857}" srcId="{8DAA0782-F42F-FA47-A6DB-9DC96DE07C24}" destId="{C37C4EF1-E6D3-0E47-B4F2-8D3729AA51A6}" srcOrd="1" destOrd="0" parTransId="{7646B8E2-A3B9-F749-8DE3-9F77656DC444}" sibTransId="{0E2D0A01-6FC6-8C41-A6D4-50393881AC87}"/>
    <dgm:cxn modelId="{774D6959-03A3-1B42-9E6F-D18BDCC00E63}" type="presOf" srcId="{993E1BDB-4A51-1B47-9D1B-BE5223BAFDDC}" destId="{A8DA25EE-22B2-D649-BCE0-9EE1598F3E8C}" srcOrd="0" destOrd="0" presId="urn:microsoft.com/office/officeart/2005/8/layout/hProcess9"/>
    <dgm:cxn modelId="{D2DC735D-31F0-7740-AB75-04D561973281}" srcId="{993E1BDB-4A51-1B47-9D1B-BE5223BAFDDC}" destId="{4E835F6E-FD9E-1F4F-BB50-9B379755EC52}" srcOrd="2" destOrd="0" parTransId="{5EA0C174-2775-C94B-A3BA-7B5769AC6DBC}" sibTransId="{50A38F32-58D3-2748-9E66-9570E0D90509}"/>
    <dgm:cxn modelId="{BFC23863-CCC3-7546-9F4C-97C14F7257F0}" type="presOf" srcId="{33F198A0-8499-3643-9633-EE66F18BF37D}" destId="{1D52FC1C-9C75-4A43-BA74-A77AEE3B9958}" srcOrd="0" destOrd="2" presId="urn:microsoft.com/office/officeart/2005/8/layout/hProcess9"/>
    <dgm:cxn modelId="{BD33DC63-8572-2D4C-A1B9-7771F788F99B}" type="presOf" srcId="{8A120A6D-5E43-FD44-AA35-6E90228C7C43}" destId="{A7CCCA42-562B-8E48-889C-EBC0F0E04C68}" srcOrd="0" destOrd="0" presId="urn:microsoft.com/office/officeart/2005/8/layout/hProcess9"/>
    <dgm:cxn modelId="{2FCE7964-7CF5-9B49-AABE-AB63F5DDFBA0}" type="presOf" srcId="{F37B7349-11CC-E14D-8CAC-8E0240D73EC8}" destId="{A7CCCA42-562B-8E48-889C-EBC0F0E04C68}" srcOrd="0" destOrd="3" presId="urn:microsoft.com/office/officeart/2005/8/layout/hProcess9"/>
    <dgm:cxn modelId="{779ECA66-4D3F-4346-BB99-33D448281947}" srcId="{4ED12DCA-6553-4246-9A20-591A086962CC}" destId="{CE5BC57E-7801-AA4E-B809-3A67C19D0935}" srcOrd="1" destOrd="0" parTransId="{7AC368F3-B5C7-3F48-88C7-A0C68B722887}" sibTransId="{FA62A867-6318-EB4F-A880-3C13CFCC6E3D}"/>
    <dgm:cxn modelId="{A24D8B68-5181-2548-AA4D-4CA6984EC0CE}" type="presOf" srcId="{18B3E984-0535-D84D-943A-9CBC1B8059D0}" destId="{DB445356-5BF5-4847-831C-41AD1C31CD77}" srcOrd="0" destOrd="2" presId="urn:microsoft.com/office/officeart/2005/8/layout/hProcess9"/>
    <dgm:cxn modelId="{0BFF996A-B910-1046-9329-0D658F562C57}" type="presOf" srcId="{4ED12DCA-6553-4246-9A20-591A086962CC}" destId="{FFFBA48A-5329-A243-A24B-225C3951AC29}" srcOrd="0" destOrd="0" presId="urn:microsoft.com/office/officeart/2005/8/layout/hProcess9"/>
    <dgm:cxn modelId="{B809726E-A8BC-7642-81C5-4CB5F20FEDC0}" srcId="{993E1BDB-4A51-1B47-9D1B-BE5223BAFDDC}" destId="{8DAA0782-F42F-FA47-A6DB-9DC96DE07C24}" srcOrd="3" destOrd="0" parTransId="{5E5C7506-92BD-7A46-AD5D-524753F25838}" sibTransId="{EE904AF2-8D24-1649-88C8-E468835247DE}"/>
    <dgm:cxn modelId="{B6C91971-A916-274F-9215-6FD400C5411A}" type="presOf" srcId="{4143570F-67AC-9547-932B-215FCC6065D2}" destId="{DFDB11DB-0C62-2849-B255-FE5923FD1B2B}" srcOrd="0" destOrd="1" presId="urn:microsoft.com/office/officeart/2005/8/layout/hProcess9"/>
    <dgm:cxn modelId="{52D98072-334A-A04E-9757-C5FE5DFA8F08}" type="presOf" srcId="{4E835F6E-FD9E-1F4F-BB50-9B379755EC52}" destId="{DB445356-5BF5-4847-831C-41AD1C31CD77}" srcOrd="0" destOrd="0" presId="urn:microsoft.com/office/officeart/2005/8/layout/hProcess9"/>
    <dgm:cxn modelId="{94A95F73-1C49-B349-9D0D-73614DBA96C3}" type="presOf" srcId="{6AAFA014-ACE6-C14C-909B-9A8BFCB08E5B}" destId="{3163B50F-286F-7849-8A2E-AEB8CD827769}" srcOrd="0" destOrd="2" presId="urn:microsoft.com/office/officeart/2005/8/layout/hProcess9"/>
    <dgm:cxn modelId="{3B11E278-6DD6-4344-9972-9515A2280447}" srcId="{993E1BDB-4A51-1B47-9D1B-BE5223BAFDDC}" destId="{CC08AD86-444C-0C41-93D3-BAEE5CC8524E}" srcOrd="4" destOrd="0" parTransId="{31BB9BC3-7AD2-6A49-BE77-273FB017C100}" sibTransId="{4F865880-0795-8741-8043-6F55191F3CB0}"/>
    <dgm:cxn modelId="{B9E3537C-25FC-1841-B4A5-81A5FABE662E}" type="presOf" srcId="{C37C4EF1-E6D3-0E47-B4F2-8D3729AA51A6}" destId="{DFDB11DB-0C62-2849-B255-FE5923FD1B2B}" srcOrd="0" destOrd="2" presId="urn:microsoft.com/office/officeart/2005/8/layout/hProcess9"/>
    <dgm:cxn modelId="{4D2B8B8B-D36D-894A-887C-8067E1435958}" type="presOf" srcId="{C4063015-23FA-4946-A4F7-D0F45674E403}" destId="{1D52FC1C-9C75-4A43-BA74-A77AEE3B9958}" srcOrd="0" destOrd="0" presId="urn:microsoft.com/office/officeart/2005/8/layout/hProcess9"/>
    <dgm:cxn modelId="{1BF5998E-3570-0642-A6AC-EA8CC762F08D}" type="presOf" srcId="{CE5BC57E-7801-AA4E-B809-3A67C19D0935}" destId="{FFFBA48A-5329-A243-A24B-225C3951AC29}" srcOrd="0" destOrd="2" presId="urn:microsoft.com/office/officeart/2005/8/layout/hProcess9"/>
    <dgm:cxn modelId="{4099B78E-1B31-DA43-A674-2DF175C0B88A}" srcId="{8A120A6D-5E43-FD44-AA35-6E90228C7C43}" destId="{5256A322-11CF-EB43-9B44-537CB3A888F6}" srcOrd="1" destOrd="0" parTransId="{F0F3B62A-BDA9-A64C-9533-5353016C1355}" sibTransId="{F4A7F4EA-ACE1-4049-A6F6-232E95DDD5DF}"/>
    <dgm:cxn modelId="{7E1F4093-B726-EA43-9E6E-D561C6AF1C0F}" srcId="{993E1BDB-4A51-1B47-9D1B-BE5223BAFDDC}" destId="{4ED12DCA-6553-4246-9A20-591A086962CC}" srcOrd="0" destOrd="0" parTransId="{98E21956-B2BF-F146-B00F-EF2A3E8D51D4}" sibTransId="{D903D000-D15C-214E-AB8C-966B44ABFDC7}"/>
    <dgm:cxn modelId="{BE89839A-250E-4F48-A6A8-0F374A794816}" srcId="{993E1BDB-4A51-1B47-9D1B-BE5223BAFDDC}" destId="{4AA1DC00-5978-E74A-9E58-058B7F9F0C0F}" srcOrd="5" destOrd="0" parTransId="{2FE5DA18-AD43-F046-862B-477614E8A375}" sibTransId="{93E8CC8D-BECA-394B-A671-0DF8198258B0}"/>
    <dgm:cxn modelId="{32F6ECA0-9E69-8D45-A424-B75164DA3C12}" type="presOf" srcId="{AE09930F-4B05-4944-9045-348C11429F96}" destId="{1D52FC1C-9C75-4A43-BA74-A77AEE3B9958}" srcOrd="0" destOrd="4" presId="urn:microsoft.com/office/officeart/2005/8/layout/hProcess9"/>
    <dgm:cxn modelId="{B7DD79AB-862B-5746-88F0-34B97B2CF1B9}" srcId="{CC08AD86-444C-0C41-93D3-BAEE5CC8524E}" destId="{CCB0CF14-81AD-754D-A067-3B8941499773}" srcOrd="0" destOrd="0" parTransId="{F0BD880C-2AC2-924D-9CC5-643D5856EE58}" sibTransId="{ED368286-090D-AB48-ACDB-65FF83FCA5B2}"/>
    <dgm:cxn modelId="{125AE3AF-3CCA-C84C-B9D0-67DD4E70BBAD}" srcId="{4E835F6E-FD9E-1F4F-BB50-9B379755EC52}" destId="{2F33B709-E09F-554F-94EA-0CEB34EF8816}" srcOrd="2" destOrd="0" parTransId="{4E74E287-2C8F-6D44-A919-AA7784B403CB}" sibTransId="{7412C5E1-1397-FE4A-90BF-94E671A54A5F}"/>
    <dgm:cxn modelId="{247B22B0-06FB-F24B-866E-8CF441EEFD3E}" srcId="{8A120A6D-5E43-FD44-AA35-6E90228C7C43}" destId="{613A13DC-39C8-E441-B10F-A0AAFB487A85}" srcOrd="3" destOrd="0" parTransId="{7D3DF450-7BB7-C443-B14B-48AEF51F045E}" sibTransId="{626F3C9B-1F14-A34E-82FC-7CE8FBC422B4}"/>
    <dgm:cxn modelId="{2FF116B6-2FCE-EC4C-8721-957C431EBC1C}" srcId="{8DAA0782-F42F-FA47-A6DB-9DC96DE07C24}" destId="{4143570F-67AC-9547-932B-215FCC6065D2}" srcOrd="0" destOrd="0" parTransId="{525F55E1-E56B-2946-9CA1-BBF60F54FCC5}" sibTransId="{A2F7217C-2A0D-664C-B7A3-46A64FAB7575}"/>
    <dgm:cxn modelId="{44A71FBF-6B0F-1644-A418-A5DC742D1A45}" type="presOf" srcId="{64778385-23EB-4D4F-8963-257891FBC504}" destId="{3163B50F-286F-7849-8A2E-AEB8CD827769}" srcOrd="0" destOrd="1" presId="urn:microsoft.com/office/officeart/2005/8/layout/hProcess9"/>
    <dgm:cxn modelId="{42773BC3-C411-6C4B-B29E-DC7ACEE85BE1}" type="presOf" srcId="{2F33B709-E09F-554F-94EA-0CEB34EF8816}" destId="{DB445356-5BF5-4847-831C-41AD1C31CD77}" srcOrd="0" destOrd="3" presId="urn:microsoft.com/office/officeart/2005/8/layout/hProcess9"/>
    <dgm:cxn modelId="{9A999DC6-21E6-904B-82DE-5C0A1CCD32DD}" srcId="{8DAA0782-F42F-FA47-A6DB-9DC96DE07C24}" destId="{54C62749-CC8F-DA45-9EBE-AF45C783CB5E}" srcOrd="2" destOrd="0" parTransId="{223CA402-293B-E044-82AD-18E0F4F73F9B}" sibTransId="{018EF5CB-F258-DF45-B3E3-88D4E4E5EE61}"/>
    <dgm:cxn modelId="{B68BA7CD-32D0-F04A-933F-9FDEEC334081}" srcId="{4E835F6E-FD9E-1F4F-BB50-9B379755EC52}" destId="{3AD3094C-E1D5-FC49-AD21-7FC50F585966}" srcOrd="0" destOrd="0" parTransId="{B0543BED-6F6C-7D45-AEAA-BDA235B7CC59}" sibTransId="{D6CABCE0-0B95-854B-8D7D-CE43DE4A9F3F}"/>
    <dgm:cxn modelId="{A21696D4-B6E6-0A48-8132-BAC9E3C4EE63}" srcId="{4AA1DC00-5978-E74A-9E58-058B7F9F0C0F}" destId="{64778385-23EB-4D4F-8963-257891FBC504}" srcOrd="0" destOrd="0" parTransId="{2062EA47-317A-A846-9644-47B278F98FAF}" sibTransId="{A15A476B-F591-AD40-9BF1-34E8FA86E78F}"/>
    <dgm:cxn modelId="{C8B2EBDF-44F8-BE40-958A-9A69117F93F1}" type="presOf" srcId="{A0CA9DF2-9034-A04E-B673-8E263EA276ED}" destId="{A7CCCA42-562B-8E48-889C-EBC0F0E04C68}" srcOrd="0" destOrd="1" presId="urn:microsoft.com/office/officeart/2005/8/layout/hProcess9"/>
    <dgm:cxn modelId="{61C7FAEE-9DC0-7B42-B262-ADD2F2206CFF}" type="presOf" srcId="{350DC485-BE35-D042-A09E-AD1C60D7D785}" destId="{1D52FC1C-9C75-4A43-BA74-A77AEE3B9958}" srcOrd="0" destOrd="1" presId="urn:microsoft.com/office/officeart/2005/8/layout/hProcess9"/>
    <dgm:cxn modelId="{EB0AEBF0-E7A5-B842-A7CD-AAECC5EA9053}" srcId="{C4063015-23FA-4946-A4F7-D0F45674E403}" destId="{ECEF1E72-CCAA-B54D-A254-40DCF6E93AFB}" srcOrd="2" destOrd="0" parTransId="{DD436DE8-CC60-494C-B2AA-FFF81B8BEB71}" sibTransId="{F8593EBD-9081-504E-8DD2-0331F8DE3F01}"/>
    <dgm:cxn modelId="{E74843F3-5C00-1742-8B51-185F9250BB7C}" srcId="{4AA1DC00-5978-E74A-9E58-058B7F9F0C0F}" destId="{6AAFA014-ACE6-C14C-909B-9A8BFCB08E5B}" srcOrd="1" destOrd="0" parTransId="{F7B6ED64-5DDA-7E44-AEF5-9ADA02CD16F2}" sibTransId="{FDD2DC2B-9259-7B49-8530-7FDABE4A2B8E}"/>
    <dgm:cxn modelId="{D3ECC2F3-0587-2A44-B205-97B095DA7AB3}" type="presOf" srcId="{ECEF1E72-CCAA-B54D-A254-40DCF6E93AFB}" destId="{1D52FC1C-9C75-4A43-BA74-A77AEE3B9958}" srcOrd="0" destOrd="3" presId="urn:microsoft.com/office/officeart/2005/8/layout/hProcess9"/>
    <dgm:cxn modelId="{D3E2BFF7-D837-D94F-B175-3534132BB16D}" srcId="{C4063015-23FA-4946-A4F7-D0F45674E403}" destId="{AE09930F-4B05-4944-9045-348C11429F96}" srcOrd="3" destOrd="0" parTransId="{52ED24C7-AB81-1A4E-9E36-F769AD421B13}" sibTransId="{1792B262-F01C-624D-9744-E8F03BEF7CB4}"/>
    <dgm:cxn modelId="{14D6F4F8-42CC-2E4F-9783-F963E86F306D}" type="presOf" srcId="{CC08AD86-444C-0C41-93D3-BAEE5CC8524E}" destId="{2FB130E3-D91C-6746-B36A-552EC6E2C967}" srcOrd="0" destOrd="0" presId="urn:microsoft.com/office/officeart/2005/8/layout/hProcess9"/>
    <dgm:cxn modelId="{3BE6189E-B869-DB40-9529-B092990F45AD}" type="presParOf" srcId="{A8DA25EE-22B2-D649-BCE0-9EE1598F3E8C}" destId="{625CC378-47B7-4249-9729-85AD74DF190B}" srcOrd="0" destOrd="0" presId="urn:microsoft.com/office/officeart/2005/8/layout/hProcess9"/>
    <dgm:cxn modelId="{FA8BB364-A04A-8049-BF57-E0513EFCA9EA}" type="presParOf" srcId="{A8DA25EE-22B2-D649-BCE0-9EE1598F3E8C}" destId="{AA154E46-3CB7-BC42-BB19-8DABAEB2BDC9}" srcOrd="1" destOrd="0" presId="urn:microsoft.com/office/officeart/2005/8/layout/hProcess9"/>
    <dgm:cxn modelId="{7BFA7C77-38C5-0346-9088-A632389BED9D}" type="presParOf" srcId="{AA154E46-3CB7-BC42-BB19-8DABAEB2BDC9}" destId="{FFFBA48A-5329-A243-A24B-225C3951AC29}" srcOrd="0" destOrd="0" presId="urn:microsoft.com/office/officeart/2005/8/layout/hProcess9"/>
    <dgm:cxn modelId="{79F8CCA0-5C47-CB4E-947A-5B0C5EB7E5E5}" type="presParOf" srcId="{AA154E46-3CB7-BC42-BB19-8DABAEB2BDC9}" destId="{8F5E783A-FDFE-054F-B425-35972E24721C}" srcOrd="1" destOrd="0" presId="urn:microsoft.com/office/officeart/2005/8/layout/hProcess9"/>
    <dgm:cxn modelId="{5FE96DE7-B4B9-1F4D-B41C-F1D98891702F}" type="presParOf" srcId="{AA154E46-3CB7-BC42-BB19-8DABAEB2BDC9}" destId="{1D52FC1C-9C75-4A43-BA74-A77AEE3B9958}" srcOrd="2" destOrd="0" presId="urn:microsoft.com/office/officeart/2005/8/layout/hProcess9"/>
    <dgm:cxn modelId="{22CD271C-124A-1E4A-BBB3-D35C700F9318}" type="presParOf" srcId="{AA154E46-3CB7-BC42-BB19-8DABAEB2BDC9}" destId="{415D243D-3C67-3B4B-8714-69ADBEAB3DA9}" srcOrd="3" destOrd="0" presId="urn:microsoft.com/office/officeart/2005/8/layout/hProcess9"/>
    <dgm:cxn modelId="{E83DF5B5-ABBF-C344-8710-69067CD4BED9}" type="presParOf" srcId="{AA154E46-3CB7-BC42-BB19-8DABAEB2BDC9}" destId="{DB445356-5BF5-4847-831C-41AD1C31CD77}" srcOrd="4" destOrd="0" presId="urn:microsoft.com/office/officeart/2005/8/layout/hProcess9"/>
    <dgm:cxn modelId="{7520AFFE-9261-5045-9D8D-972F03F7F714}" type="presParOf" srcId="{AA154E46-3CB7-BC42-BB19-8DABAEB2BDC9}" destId="{245599E7-95BB-B24B-B18B-F06C00458DDF}" srcOrd="5" destOrd="0" presId="urn:microsoft.com/office/officeart/2005/8/layout/hProcess9"/>
    <dgm:cxn modelId="{C8EE9C8D-1C30-C14D-9FB2-3AE2F4F4D225}" type="presParOf" srcId="{AA154E46-3CB7-BC42-BB19-8DABAEB2BDC9}" destId="{DFDB11DB-0C62-2849-B255-FE5923FD1B2B}" srcOrd="6" destOrd="0" presId="urn:microsoft.com/office/officeart/2005/8/layout/hProcess9"/>
    <dgm:cxn modelId="{878E2B4E-200E-E940-9663-4B03601A191E}" type="presParOf" srcId="{AA154E46-3CB7-BC42-BB19-8DABAEB2BDC9}" destId="{2CEB6F75-F91B-3D42-9E09-3B28C05D14CB}" srcOrd="7" destOrd="0" presId="urn:microsoft.com/office/officeart/2005/8/layout/hProcess9"/>
    <dgm:cxn modelId="{C992BB08-8AEB-E242-B15B-CF13279FAD13}" type="presParOf" srcId="{AA154E46-3CB7-BC42-BB19-8DABAEB2BDC9}" destId="{2FB130E3-D91C-6746-B36A-552EC6E2C967}" srcOrd="8" destOrd="0" presId="urn:microsoft.com/office/officeart/2005/8/layout/hProcess9"/>
    <dgm:cxn modelId="{5592CB97-A671-E14A-9039-9FD2AB0689C7}" type="presParOf" srcId="{AA154E46-3CB7-BC42-BB19-8DABAEB2BDC9}" destId="{0C9F691C-8CB9-8B4B-AA60-741EDB596E92}" srcOrd="9" destOrd="0" presId="urn:microsoft.com/office/officeart/2005/8/layout/hProcess9"/>
    <dgm:cxn modelId="{DCAAF71D-E6C6-FD46-8AB8-D350F4379339}" type="presParOf" srcId="{AA154E46-3CB7-BC42-BB19-8DABAEB2BDC9}" destId="{3163B50F-286F-7849-8A2E-AEB8CD827769}" srcOrd="10" destOrd="0" presId="urn:microsoft.com/office/officeart/2005/8/layout/hProcess9"/>
    <dgm:cxn modelId="{CAB1A00C-1626-6644-A0AC-B80B21D18565}" type="presParOf" srcId="{AA154E46-3CB7-BC42-BB19-8DABAEB2BDC9}" destId="{EF07ABD3-EFE1-FB43-8208-D3D0FA4D6B81}" srcOrd="11" destOrd="0" presId="urn:microsoft.com/office/officeart/2005/8/layout/hProcess9"/>
    <dgm:cxn modelId="{CA7BB4A2-07E0-C74D-9AD3-A746EDEF37A9}" type="presParOf" srcId="{AA154E46-3CB7-BC42-BB19-8DABAEB2BDC9}" destId="{A7CCCA42-562B-8E48-889C-EBC0F0E04C68}" srcOrd="12" destOrd="0" presId="urn:microsoft.com/office/officeart/2005/8/layout/hProcess9"/>
    <dgm:cxn modelId="{D96C6F47-352C-F04D-BC1E-32D1222CC110}" type="presParOf" srcId="{AA154E46-3CB7-BC42-BB19-8DABAEB2BDC9}" destId="{385DE69D-2A97-504F-BAA3-1B0707B1266E}" srcOrd="13" destOrd="0" presId="urn:microsoft.com/office/officeart/2005/8/layout/hProcess9"/>
    <dgm:cxn modelId="{A5DD9EF7-E628-4A4B-B164-7CC79DC2F5E5}" type="presParOf" srcId="{AA154E46-3CB7-BC42-BB19-8DABAEB2BDC9}" destId="{C486E10C-CC6F-8B46-8FEF-9EF546DDFF78}" srcOrd="14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1379D00-6529-1145-94EE-B77A9412661A}" type="doc">
      <dgm:prSet loTypeId="urn:microsoft.com/office/officeart/2008/layout/AlternatingHexagons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84DD441A-4BAD-AE43-800C-8660CA62724E}">
      <dgm:prSet phldrT="[Text]"/>
      <dgm:spPr/>
      <dgm:t>
        <a:bodyPr/>
        <a:lstStyle/>
        <a:p>
          <a:r>
            <a:rPr lang="en-GB" dirty="0" err="1"/>
            <a:t>Redundancia</a:t>
          </a:r>
          <a:r>
            <a:rPr lang="en-GB" dirty="0"/>
            <a:t> </a:t>
          </a:r>
          <a:r>
            <a:rPr lang="en-GB" dirty="0" err="1"/>
            <a:t>és</a:t>
          </a:r>
          <a:r>
            <a:rPr lang="en-GB" dirty="0"/>
            <a:t> </a:t>
          </a:r>
          <a:r>
            <a:rPr lang="en-GB" dirty="0" err="1"/>
            <a:t>Hibatűrés</a:t>
          </a:r>
          <a:endParaRPr lang="en-GB" dirty="0"/>
        </a:p>
      </dgm:t>
    </dgm:pt>
    <dgm:pt modelId="{D98713BC-5B86-8C4B-B0AA-EE3B38D61101}" type="parTrans" cxnId="{8F677517-99F7-DD4F-B862-E117287D6967}">
      <dgm:prSet/>
      <dgm:spPr/>
      <dgm:t>
        <a:bodyPr/>
        <a:lstStyle/>
        <a:p>
          <a:endParaRPr lang="en-GB"/>
        </a:p>
      </dgm:t>
    </dgm:pt>
    <dgm:pt modelId="{D4A3B622-D2D7-734D-B474-6482F8740076}" type="sibTrans" cxnId="{8F677517-99F7-DD4F-B862-E117287D6967}">
      <dgm:prSet/>
      <dgm:spPr/>
      <dgm:t>
        <a:bodyPr/>
        <a:lstStyle/>
        <a:p>
          <a:endParaRPr lang="en-GB"/>
        </a:p>
      </dgm:t>
    </dgm:pt>
    <dgm:pt modelId="{775B79C1-E444-694A-97BB-5D8FCA49BA53}">
      <dgm:prSet phldrT="[Text]"/>
      <dgm:spPr/>
      <dgm:t>
        <a:bodyPr/>
        <a:lstStyle/>
        <a:p>
          <a:r>
            <a:rPr lang="en-GB" dirty="0" err="1"/>
            <a:t>Áram</a:t>
          </a:r>
          <a:r>
            <a:rPr lang="en-GB" dirty="0"/>
            <a:t>, </a:t>
          </a:r>
          <a:r>
            <a:rPr lang="en-GB" dirty="0" err="1"/>
            <a:t>Klíma</a:t>
          </a:r>
          <a:r>
            <a:rPr lang="en-GB" dirty="0"/>
            <a:t>, </a:t>
          </a:r>
          <a:r>
            <a:rPr lang="en-GB" dirty="0" err="1"/>
            <a:t>Hálózat</a:t>
          </a:r>
          <a:endParaRPr lang="en-GB" dirty="0"/>
        </a:p>
      </dgm:t>
    </dgm:pt>
    <dgm:pt modelId="{F03DBBAB-61AD-3743-80ED-A75482CE4A35}" type="parTrans" cxnId="{BD13767B-B0B9-2B4D-8706-B6C25A1A98B8}">
      <dgm:prSet/>
      <dgm:spPr/>
      <dgm:t>
        <a:bodyPr/>
        <a:lstStyle/>
        <a:p>
          <a:endParaRPr lang="en-GB"/>
        </a:p>
      </dgm:t>
    </dgm:pt>
    <dgm:pt modelId="{CD535FE2-50A4-BD4A-AF01-735AFD12B043}" type="sibTrans" cxnId="{BD13767B-B0B9-2B4D-8706-B6C25A1A98B8}">
      <dgm:prSet/>
      <dgm:spPr/>
      <dgm:t>
        <a:bodyPr/>
        <a:lstStyle/>
        <a:p>
          <a:endParaRPr lang="en-GB"/>
        </a:p>
      </dgm:t>
    </dgm:pt>
    <dgm:pt modelId="{7A82BE7C-1BBB-D543-9376-9803F1B653AA}">
      <dgm:prSet phldrT="[Text]"/>
      <dgm:spPr/>
      <dgm:t>
        <a:bodyPr/>
        <a:lstStyle/>
        <a:p>
          <a:r>
            <a:rPr lang="en-GB" dirty="0" err="1"/>
            <a:t>Biztonság</a:t>
          </a:r>
          <a:r>
            <a:rPr lang="en-GB" dirty="0"/>
            <a:t> </a:t>
          </a:r>
          <a:r>
            <a:rPr lang="en-GB" dirty="0" err="1"/>
            <a:t>és</a:t>
          </a:r>
          <a:r>
            <a:rPr lang="en-GB" dirty="0"/>
            <a:t> </a:t>
          </a:r>
          <a:r>
            <a:rPr lang="en-GB" dirty="0" err="1"/>
            <a:t>hatékonyság</a:t>
          </a:r>
          <a:endParaRPr lang="en-GB" dirty="0"/>
        </a:p>
      </dgm:t>
    </dgm:pt>
    <dgm:pt modelId="{84B72D6E-0252-1D4B-812A-CE5C4E50FC70}" type="parTrans" cxnId="{C565CF1C-B7D9-3F47-8844-1A50BE3F5272}">
      <dgm:prSet/>
      <dgm:spPr/>
      <dgm:t>
        <a:bodyPr/>
        <a:lstStyle/>
        <a:p>
          <a:endParaRPr lang="en-GB"/>
        </a:p>
      </dgm:t>
    </dgm:pt>
    <dgm:pt modelId="{8F2EF917-2AC4-ED4F-8B9C-AA69F1AC5F53}" type="sibTrans" cxnId="{C565CF1C-B7D9-3F47-8844-1A50BE3F5272}">
      <dgm:prSet/>
      <dgm:spPr/>
      <dgm:t>
        <a:bodyPr/>
        <a:lstStyle/>
        <a:p>
          <a:endParaRPr lang="en-GB"/>
        </a:p>
      </dgm:t>
    </dgm:pt>
    <dgm:pt modelId="{4688CCC7-54A1-5345-A54A-1AEEE92E7730}" type="pres">
      <dgm:prSet presAssocID="{C1379D00-6529-1145-94EE-B77A9412661A}" presName="Name0" presStyleCnt="0">
        <dgm:presLayoutVars>
          <dgm:chMax/>
          <dgm:chPref/>
          <dgm:dir/>
          <dgm:animLvl val="lvl"/>
        </dgm:presLayoutVars>
      </dgm:prSet>
      <dgm:spPr/>
    </dgm:pt>
    <dgm:pt modelId="{2977C343-1288-AF4C-81E7-88329F9ED446}" type="pres">
      <dgm:prSet presAssocID="{84DD441A-4BAD-AE43-800C-8660CA62724E}" presName="composite" presStyleCnt="0"/>
      <dgm:spPr/>
    </dgm:pt>
    <dgm:pt modelId="{47A438D2-6763-C245-A45C-2496986A3797}" type="pres">
      <dgm:prSet presAssocID="{84DD441A-4BAD-AE43-800C-8660CA62724E}" presName="Parent1" presStyleLbl="node1" presStyleIdx="0" presStyleCnt="6">
        <dgm:presLayoutVars>
          <dgm:chMax val="1"/>
          <dgm:chPref val="1"/>
          <dgm:bulletEnabled val="1"/>
        </dgm:presLayoutVars>
      </dgm:prSet>
      <dgm:spPr/>
    </dgm:pt>
    <dgm:pt modelId="{DCA144A6-61CC-1A44-8D55-54EA7D961890}" type="pres">
      <dgm:prSet presAssocID="{84DD441A-4BAD-AE43-800C-8660CA62724E}" presName="Childtext1" presStyleLbl="revTx" presStyleIdx="0" presStyleCnt="3">
        <dgm:presLayoutVars>
          <dgm:chMax val="0"/>
          <dgm:chPref val="0"/>
          <dgm:bulletEnabled val="1"/>
        </dgm:presLayoutVars>
      </dgm:prSet>
      <dgm:spPr/>
    </dgm:pt>
    <dgm:pt modelId="{8F1D4787-E3AF-6A43-AF16-7F68A0EA292E}" type="pres">
      <dgm:prSet presAssocID="{84DD441A-4BAD-AE43-800C-8660CA62724E}" presName="BalanceSpacing" presStyleCnt="0"/>
      <dgm:spPr/>
    </dgm:pt>
    <dgm:pt modelId="{D9118C26-259F-0D4A-B26B-CE5EBEC82B9C}" type="pres">
      <dgm:prSet presAssocID="{84DD441A-4BAD-AE43-800C-8660CA62724E}" presName="BalanceSpacing1" presStyleCnt="0"/>
      <dgm:spPr/>
    </dgm:pt>
    <dgm:pt modelId="{2E6E6C1A-8038-424B-BA06-49D4CB83396D}" type="pres">
      <dgm:prSet presAssocID="{D4A3B622-D2D7-734D-B474-6482F8740076}" presName="Accent1Text" presStyleLbl="node1" presStyleIdx="1" presStyleCnt="6"/>
      <dgm:spPr/>
    </dgm:pt>
    <dgm:pt modelId="{FCFE8D3C-FA52-1D4F-B1DC-34544D2284B4}" type="pres">
      <dgm:prSet presAssocID="{D4A3B622-D2D7-734D-B474-6482F8740076}" presName="spaceBetweenRectangles" presStyleCnt="0"/>
      <dgm:spPr/>
    </dgm:pt>
    <dgm:pt modelId="{A20321E1-20F6-0241-A7BA-3709BEDB89DB}" type="pres">
      <dgm:prSet presAssocID="{775B79C1-E444-694A-97BB-5D8FCA49BA53}" presName="composite" presStyleCnt="0"/>
      <dgm:spPr/>
    </dgm:pt>
    <dgm:pt modelId="{957E1C4A-40A3-F549-9E81-6DBA0AEFE784}" type="pres">
      <dgm:prSet presAssocID="{775B79C1-E444-694A-97BB-5D8FCA49BA53}" presName="Parent1" presStyleLbl="node1" presStyleIdx="2" presStyleCnt="6">
        <dgm:presLayoutVars>
          <dgm:chMax val="1"/>
          <dgm:chPref val="1"/>
          <dgm:bulletEnabled val="1"/>
        </dgm:presLayoutVars>
      </dgm:prSet>
      <dgm:spPr/>
    </dgm:pt>
    <dgm:pt modelId="{E0E58F55-B66C-C847-89FA-D615F08839D7}" type="pres">
      <dgm:prSet presAssocID="{775B79C1-E444-694A-97BB-5D8FCA49BA53}" presName="Childtext1" presStyleLbl="revTx" presStyleIdx="1" presStyleCnt="3">
        <dgm:presLayoutVars>
          <dgm:chMax val="0"/>
          <dgm:chPref val="0"/>
          <dgm:bulletEnabled val="1"/>
        </dgm:presLayoutVars>
      </dgm:prSet>
      <dgm:spPr/>
    </dgm:pt>
    <dgm:pt modelId="{FD61B09A-139C-3F43-A7B0-08C4680A23FA}" type="pres">
      <dgm:prSet presAssocID="{775B79C1-E444-694A-97BB-5D8FCA49BA53}" presName="BalanceSpacing" presStyleCnt="0"/>
      <dgm:spPr/>
    </dgm:pt>
    <dgm:pt modelId="{C076E8F4-0BBC-FC4A-BD6D-C74CF53A45BD}" type="pres">
      <dgm:prSet presAssocID="{775B79C1-E444-694A-97BB-5D8FCA49BA53}" presName="BalanceSpacing1" presStyleCnt="0"/>
      <dgm:spPr/>
    </dgm:pt>
    <dgm:pt modelId="{BE9DE246-AD3B-EC45-AB75-8CEDD2C02364}" type="pres">
      <dgm:prSet presAssocID="{CD535FE2-50A4-BD4A-AF01-735AFD12B043}" presName="Accent1Text" presStyleLbl="node1" presStyleIdx="3" presStyleCnt="6"/>
      <dgm:spPr/>
    </dgm:pt>
    <dgm:pt modelId="{DA758A9A-8767-4F48-B5F6-4D0A08D3E043}" type="pres">
      <dgm:prSet presAssocID="{CD535FE2-50A4-BD4A-AF01-735AFD12B043}" presName="spaceBetweenRectangles" presStyleCnt="0"/>
      <dgm:spPr/>
    </dgm:pt>
    <dgm:pt modelId="{4F45D32B-C5EE-A449-A945-74EC1788D7EE}" type="pres">
      <dgm:prSet presAssocID="{7A82BE7C-1BBB-D543-9376-9803F1B653AA}" presName="composite" presStyleCnt="0"/>
      <dgm:spPr/>
    </dgm:pt>
    <dgm:pt modelId="{953283FE-5C26-E847-A6A4-457B0BCF1855}" type="pres">
      <dgm:prSet presAssocID="{7A82BE7C-1BBB-D543-9376-9803F1B653AA}" presName="Parent1" presStyleLbl="node1" presStyleIdx="4" presStyleCnt="6">
        <dgm:presLayoutVars>
          <dgm:chMax val="1"/>
          <dgm:chPref val="1"/>
          <dgm:bulletEnabled val="1"/>
        </dgm:presLayoutVars>
      </dgm:prSet>
      <dgm:spPr/>
    </dgm:pt>
    <dgm:pt modelId="{30CE0B6D-2E43-EE4E-B8FD-249A6EE5159B}" type="pres">
      <dgm:prSet presAssocID="{7A82BE7C-1BBB-D543-9376-9803F1B653AA}" presName="Childtext1" presStyleLbl="revTx" presStyleIdx="2" presStyleCnt="3">
        <dgm:presLayoutVars>
          <dgm:chMax val="0"/>
          <dgm:chPref val="0"/>
          <dgm:bulletEnabled val="1"/>
        </dgm:presLayoutVars>
      </dgm:prSet>
      <dgm:spPr/>
    </dgm:pt>
    <dgm:pt modelId="{0E087D3C-4B6A-5F46-BB68-875B07E2AA1B}" type="pres">
      <dgm:prSet presAssocID="{7A82BE7C-1BBB-D543-9376-9803F1B653AA}" presName="BalanceSpacing" presStyleCnt="0"/>
      <dgm:spPr/>
    </dgm:pt>
    <dgm:pt modelId="{A78AE918-5BD2-E044-94D9-F7602526AC6F}" type="pres">
      <dgm:prSet presAssocID="{7A82BE7C-1BBB-D543-9376-9803F1B653AA}" presName="BalanceSpacing1" presStyleCnt="0"/>
      <dgm:spPr/>
    </dgm:pt>
    <dgm:pt modelId="{F035FD09-A8EE-D844-ABDF-A9E3C8C886B2}" type="pres">
      <dgm:prSet presAssocID="{8F2EF917-2AC4-ED4F-8B9C-AA69F1AC5F53}" presName="Accent1Text" presStyleLbl="node1" presStyleIdx="5" presStyleCnt="6"/>
      <dgm:spPr/>
    </dgm:pt>
  </dgm:ptLst>
  <dgm:cxnLst>
    <dgm:cxn modelId="{8F677517-99F7-DD4F-B862-E117287D6967}" srcId="{C1379D00-6529-1145-94EE-B77A9412661A}" destId="{84DD441A-4BAD-AE43-800C-8660CA62724E}" srcOrd="0" destOrd="0" parTransId="{D98713BC-5B86-8C4B-B0AA-EE3B38D61101}" sibTransId="{D4A3B622-D2D7-734D-B474-6482F8740076}"/>
    <dgm:cxn modelId="{538ECC18-BE30-5C45-8652-F4EBB711F367}" type="presOf" srcId="{CD535FE2-50A4-BD4A-AF01-735AFD12B043}" destId="{BE9DE246-AD3B-EC45-AB75-8CEDD2C02364}" srcOrd="0" destOrd="0" presId="urn:microsoft.com/office/officeart/2008/layout/AlternatingHexagons"/>
    <dgm:cxn modelId="{C565CF1C-B7D9-3F47-8844-1A50BE3F5272}" srcId="{C1379D00-6529-1145-94EE-B77A9412661A}" destId="{7A82BE7C-1BBB-D543-9376-9803F1B653AA}" srcOrd="2" destOrd="0" parTransId="{84B72D6E-0252-1D4B-812A-CE5C4E50FC70}" sibTransId="{8F2EF917-2AC4-ED4F-8B9C-AA69F1AC5F53}"/>
    <dgm:cxn modelId="{AAC89823-8229-3448-B3F0-B4B91DEED128}" type="presOf" srcId="{7A82BE7C-1BBB-D543-9376-9803F1B653AA}" destId="{953283FE-5C26-E847-A6A4-457B0BCF1855}" srcOrd="0" destOrd="0" presId="urn:microsoft.com/office/officeart/2008/layout/AlternatingHexagons"/>
    <dgm:cxn modelId="{5E3DB761-0B82-D14F-9C60-9E7C8656D25E}" type="presOf" srcId="{D4A3B622-D2D7-734D-B474-6482F8740076}" destId="{2E6E6C1A-8038-424B-BA06-49D4CB83396D}" srcOrd="0" destOrd="0" presId="urn:microsoft.com/office/officeart/2008/layout/AlternatingHexagons"/>
    <dgm:cxn modelId="{3DB6C062-63B9-894C-A23A-659679E04ABC}" type="presOf" srcId="{C1379D00-6529-1145-94EE-B77A9412661A}" destId="{4688CCC7-54A1-5345-A54A-1AEEE92E7730}" srcOrd="0" destOrd="0" presId="urn:microsoft.com/office/officeart/2008/layout/AlternatingHexagons"/>
    <dgm:cxn modelId="{BD13767B-B0B9-2B4D-8706-B6C25A1A98B8}" srcId="{C1379D00-6529-1145-94EE-B77A9412661A}" destId="{775B79C1-E444-694A-97BB-5D8FCA49BA53}" srcOrd="1" destOrd="0" parTransId="{F03DBBAB-61AD-3743-80ED-A75482CE4A35}" sibTransId="{CD535FE2-50A4-BD4A-AF01-735AFD12B043}"/>
    <dgm:cxn modelId="{8DAD78D5-6333-964C-96E2-101407F4BD08}" type="presOf" srcId="{775B79C1-E444-694A-97BB-5D8FCA49BA53}" destId="{957E1C4A-40A3-F549-9E81-6DBA0AEFE784}" srcOrd="0" destOrd="0" presId="urn:microsoft.com/office/officeart/2008/layout/AlternatingHexagons"/>
    <dgm:cxn modelId="{A310EDE3-FA0E-7149-A7F3-C10D4DCCCE1D}" type="presOf" srcId="{8F2EF917-2AC4-ED4F-8B9C-AA69F1AC5F53}" destId="{F035FD09-A8EE-D844-ABDF-A9E3C8C886B2}" srcOrd="0" destOrd="0" presId="urn:microsoft.com/office/officeart/2008/layout/AlternatingHexagons"/>
    <dgm:cxn modelId="{048A58F1-9908-A247-9574-E28F1A9CF58D}" type="presOf" srcId="{84DD441A-4BAD-AE43-800C-8660CA62724E}" destId="{47A438D2-6763-C245-A45C-2496986A3797}" srcOrd="0" destOrd="0" presId="urn:microsoft.com/office/officeart/2008/layout/AlternatingHexagons"/>
    <dgm:cxn modelId="{DC3FA977-0559-2E4E-9C5D-E8DB12A1A520}" type="presParOf" srcId="{4688CCC7-54A1-5345-A54A-1AEEE92E7730}" destId="{2977C343-1288-AF4C-81E7-88329F9ED446}" srcOrd="0" destOrd="0" presId="urn:microsoft.com/office/officeart/2008/layout/AlternatingHexagons"/>
    <dgm:cxn modelId="{2CDD895D-4BC9-8848-BEE2-8702FB26DE6B}" type="presParOf" srcId="{2977C343-1288-AF4C-81E7-88329F9ED446}" destId="{47A438D2-6763-C245-A45C-2496986A3797}" srcOrd="0" destOrd="0" presId="urn:microsoft.com/office/officeart/2008/layout/AlternatingHexagons"/>
    <dgm:cxn modelId="{60565CD0-7283-684F-961A-D317F81B3E08}" type="presParOf" srcId="{2977C343-1288-AF4C-81E7-88329F9ED446}" destId="{DCA144A6-61CC-1A44-8D55-54EA7D961890}" srcOrd="1" destOrd="0" presId="urn:microsoft.com/office/officeart/2008/layout/AlternatingHexagons"/>
    <dgm:cxn modelId="{724D5316-52C3-954B-9D99-F8A2DD9266C5}" type="presParOf" srcId="{2977C343-1288-AF4C-81E7-88329F9ED446}" destId="{8F1D4787-E3AF-6A43-AF16-7F68A0EA292E}" srcOrd="2" destOrd="0" presId="urn:microsoft.com/office/officeart/2008/layout/AlternatingHexagons"/>
    <dgm:cxn modelId="{4D2E56CA-C949-6B4E-9D5B-FCDAD93CA829}" type="presParOf" srcId="{2977C343-1288-AF4C-81E7-88329F9ED446}" destId="{D9118C26-259F-0D4A-B26B-CE5EBEC82B9C}" srcOrd="3" destOrd="0" presId="urn:microsoft.com/office/officeart/2008/layout/AlternatingHexagons"/>
    <dgm:cxn modelId="{675B90FF-4111-6A45-B67A-14FEE08397B4}" type="presParOf" srcId="{2977C343-1288-AF4C-81E7-88329F9ED446}" destId="{2E6E6C1A-8038-424B-BA06-49D4CB83396D}" srcOrd="4" destOrd="0" presId="urn:microsoft.com/office/officeart/2008/layout/AlternatingHexagons"/>
    <dgm:cxn modelId="{E59BD535-0B1F-9941-9C51-ABBBDB97952F}" type="presParOf" srcId="{4688CCC7-54A1-5345-A54A-1AEEE92E7730}" destId="{FCFE8D3C-FA52-1D4F-B1DC-34544D2284B4}" srcOrd="1" destOrd="0" presId="urn:microsoft.com/office/officeart/2008/layout/AlternatingHexagons"/>
    <dgm:cxn modelId="{1F275477-0CE3-8442-956C-B5213D517B7F}" type="presParOf" srcId="{4688CCC7-54A1-5345-A54A-1AEEE92E7730}" destId="{A20321E1-20F6-0241-A7BA-3709BEDB89DB}" srcOrd="2" destOrd="0" presId="urn:microsoft.com/office/officeart/2008/layout/AlternatingHexagons"/>
    <dgm:cxn modelId="{D61E68B8-D46F-C242-9065-6981BCA86248}" type="presParOf" srcId="{A20321E1-20F6-0241-A7BA-3709BEDB89DB}" destId="{957E1C4A-40A3-F549-9E81-6DBA0AEFE784}" srcOrd="0" destOrd="0" presId="urn:microsoft.com/office/officeart/2008/layout/AlternatingHexagons"/>
    <dgm:cxn modelId="{4087AD18-B04F-7745-8896-85AB6A50543E}" type="presParOf" srcId="{A20321E1-20F6-0241-A7BA-3709BEDB89DB}" destId="{E0E58F55-B66C-C847-89FA-D615F08839D7}" srcOrd="1" destOrd="0" presId="urn:microsoft.com/office/officeart/2008/layout/AlternatingHexagons"/>
    <dgm:cxn modelId="{83009A37-F3BF-FD40-A78E-17EBC26C37D8}" type="presParOf" srcId="{A20321E1-20F6-0241-A7BA-3709BEDB89DB}" destId="{FD61B09A-139C-3F43-A7B0-08C4680A23FA}" srcOrd="2" destOrd="0" presId="urn:microsoft.com/office/officeart/2008/layout/AlternatingHexagons"/>
    <dgm:cxn modelId="{ED674D41-BFCF-6145-9C4B-E0236ADFDF66}" type="presParOf" srcId="{A20321E1-20F6-0241-A7BA-3709BEDB89DB}" destId="{C076E8F4-0BBC-FC4A-BD6D-C74CF53A45BD}" srcOrd="3" destOrd="0" presId="urn:microsoft.com/office/officeart/2008/layout/AlternatingHexagons"/>
    <dgm:cxn modelId="{B770B95B-BF39-194C-AA8C-438DEB0B3B7F}" type="presParOf" srcId="{A20321E1-20F6-0241-A7BA-3709BEDB89DB}" destId="{BE9DE246-AD3B-EC45-AB75-8CEDD2C02364}" srcOrd="4" destOrd="0" presId="urn:microsoft.com/office/officeart/2008/layout/AlternatingHexagons"/>
    <dgm:cxn modelId="{6A062AB5-4D2E-0F47-809F-013CC0D554FB}" type="presParOf" srcId="{4688CCC7-54A1-5345-A54A-1AEEE92E7730}" destId="{DA758A9A-8767-4F48-B5F6-4D0A08D3E043}" srcOrd="3" destOrd="0" presId="urn:microsoft.com/office/officeart/2008/layout/AlternatingHexagons"/>
    <dgm:cxn modelId="{F66EFFF7-E4AB-0647-943C-0CBD844DB69A}" type="presParOf" srcId="{4688CCC7-54A1-5345-A54A-1AEEE92E7730}" destId="{4F45D32B-C5EE-A449-A945-74EC1788D7EE}" srcOrd="4" destOrd="0" presId="urn:microsoft.com/office/officeart/2008/layout/AlternatingHexagons"/>
    <dgm:cxn modelId="{C8D18EBA-C77C-ED41-AC75-28353CAA9E43}" type="presParOf" srcId="{4F45D32B-C5EE-A449-A945-74EC1788D7EE}" destId="{953283FE-5C26-E847-A6A4-457B0BCF1855}" srcOrd="0" destOrd="0" presId="urn:microsoft.com/office/officeart/2008/layout/AlternatingHexagons"/>
    <dgm:cxn modelId="{E4BEF0AB-822D-EC4C-9468-6AB41256923E}" type="presParOf" srcId="{4F45D32B-C5EE-A449-A945-74EC1788D7EE}" destId="{30CE0B6D-2E43-EE4E-B8FD-249A6EE5159B}" srcOrd="1" destOrd="0" presId="urn:microsoft.com/office/officeart/2008/layout/AlternatingHexagons"/>
    <dgm:cxn modelId="{7B3C23E0-ECB3-604D-B12B-F15745726CF6}" type="presParOf" srcId="{4F45D32B-C5EE-A449-A945-74EC1788D7EE}" destId="{0E087D3C-4B6A-5F46-BB68-875B07E2AA1B}" srcOrd="2" destOrd="0" presId="urn:microsoft.com/office/officeart/2008/layout/AlternatingHexagons"/>
    <dgm:cxn modelId="{A8EF1873-0099-BF4B-8192-2BEC7EEB96BB}" type="presParOf" srcId="{4F45D32B-C5EE-A449-A945-74EC1788D7EE}" destId="{A78AE918-5BD2-E044-94D9-F7602526AC6F}" srcOrd="3" destOrd="0" presId="urn:microsoft.com/office/officeart/2008/layout/AlternatingHexagons"/>
    <dgm:cxn modelId="{C4B69C63-2AE5-744A-9899-035CAC7B41DE}" type="presParOf" srcId="{4F45D32B-C5EE-A449-A945-74EC1788D7EE}" destId="{F035FD09-A8EE-D844-ABDF-A9E3C8C886B2}" srcOrd="4" destOrd="0" presId="urn:microsoft.com/office/officeart/2008/layout/AlternatingHexagons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C1379D00-6529-1145-94EE-B77A9412661A}" type="doc">
      <dgm:prSet loTypeId="urn:microsoft.com/office/officeart/2008/layout/AlternatingHexagons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84DD441A-4BAD-AE43-800C-8660CA62724E}">
      <dgm:prSet phldrT="[Text]"/>
      <dgm:spPr/>
      <dgm:t>
        <a:bodyPr/>
        <a:lstStyle/>
        <a:p>
          <a:r>
            <a:rPr lang="en-GB" dirty="0" err="1"/>
            <a:t>Egy</a:t>
          </a:r>
          <a:r>
            <a:rPr lang="en-GB" dirty="0"/>
            <a:t> </a:t>
          </a:r>
          <a:r>
            <a:rPr lang="en-GB" dirty="0" err="1"/>
            <a:t>vagy</a:t>
          </a:r>
          <a:r>
            <a:rPr lang="en-GB" dirty="0"/>
            <a:t> </a:t>
          </a:r>
          <a:r>
            <a:rPr lang="en-GB" dirty="0" err="1"/>
            <a:t>több</a:t>
          </a:r>
          <a:r>
            <a:rPr lang="en-GB" dirty="0"/>
            <a:t> </a:t>
          </a:r>
          <a:r>
            <a:rPr lang="en-GB" dirty="0" err="1"/>
            <a:t>adatközpont</a:t>
          </a:r>
          <a:endParaRPr lang="en-GB" dirty="0"/>
        </a:p>
      </dgm:t>
    </dgm:pt>
    <dgm:pt modelId="{D98713BC-5B86-8C4B-B0AA-EE3B38D61101}" type="parTrans" cxnId="{8F677517-99F7-DD4F-B862-E117287D6967}">
      <dgm:prSet/>
      <dgm:spPr/>
      <dgm:t>
        <a:bodyPr/>
        <a:lstStyle/>
        <a:p>
          <a:endParaRPr lang="en-GB"/>
        </a:p>
      </dgm:t>
    </dgm:pt>
    <dgm:pt modelId="{D4A3B622-D2D7-734D-B474-6482F8740076}" type="sibTrans" cxnId="{8F677517-99F7-DD4F-B862-E117287D6967}">
      <dgm:prSet/>
      <dgm:spPr/>
      <dgm:t>
        <a:bodyPr/>
        <a:lstStyle/>
        <a:p>
          <a:endParaRPr lang="en-GB"/>
        </a:p>
      </dgm:t>
    </dgm:pt>
    <dgm:pt modelId="{775B79C1-E444-694A-97BB-5D8FCA49BA53}">
      <dgm:prSet phldrT="[Text]"/>
      <dgm:spPr/>
      <dgm:t>
        <a:bodyPr/>
        <a:lstStyle/>
        <a:p>
          <a:r>
            <a:rPr lang="en-GB" dirty="0" err="1"/>
            <a:t>Zónák</a:t>
          </a:r>
          <a:r>
            <a:rPr lang="en-GB" dirty="0"/>
            <a:t> </a:t>
          </a:r>
          <a:r>
            <a:rPr lang="en-GB" dirty="0" err="1"/>
            <a:t>között</a:t>
          </a:r>
          <a:r>
            <a:rPr lang="en-GB" dirty="0"/>
            <a:t> </a:t>
          </a:r>
          <a:r>
            <a:rPr lang="en-GB" dirty="0" err="1"/>
            <a:t>kapcsolat</a:t>
          </a:r>
          <a:endParaRPr lang="en-GB" dirty="0"/>
        </a:p>
      </dgm:t>
    </dgm:pt>
    <dgm:pt modelId="{F03DBBAB-61AD-3743-80ED-A75482CE4A35}" type="parTrans" cxnId="{BD13767B-B0B9-2B4D-8706-B6C25A1A98B8}">
      <dgm:prSet/>
      <dgm:spPr/>
      <dgm:t>
        <a:bodyPr/>
        <a:lstStyle/>
        <a:p>
          <a:endParaRPr lang="en-GB"/>
        </a:p>
      </dgm:t>
    </dgm:pt>
    <dgm:pt modelId="{CD535FE2-50A4-BD4A-AF01-735AFD12B043}" type="sibTrans" cxnId="{BD13767B-B0B9-2B4D-8706-B6C25A1A98B8}">
      <dgm:prSet/>
      <dgm:spPr/>
      <dgm:t>
        <a:bodyPr/>
        <a:lstStyle/>
        <a:p>
          <a:endParaRPr lang="en-GB"/>
        </a:p>
      </dgm:t>
    </dgm:pt>
    <dgm:pt modelId="{7A82BE7C-1BBB-D543-9376-9803F1B653AA}">
      <dgm:prSet phldrT="[Text]"/>
      <dgm:spPr/>
      <dgm:t>
        <a:bodyPr/>
        <a:lstStyle/>
        <a:p>
          <a:r>
            <a:rPr lang="en-GB" dirty="0" err="1"/>
            <a:t>Megfelelő</a:t>
          </a:r>
          <a:r>
            <a:rPr lang="en-GB" dirty="0"/>
            <a:t> </a:t>
          </a:r>
          <a:r>
            <a:rPr lang="en-GB" dirty="0" err="1"/>
            <a:t>távolság</a:t>
          </a:r>
          <a:endParaRPr lang="en-GB" dirty="0"/>
        </a:p>
      </dgm:t>
    </dgm:pt>
    <dgm:pt modelId="{84B72D6E-0252-1D4B-812A-CE5C4E50FC70}" type="parTrans" cxnId="{C565CF1C-B7D9-3F47-8844-1A50BE3F5272}">
      <dgm:prSet/>
      <dgm:spPr/>
      <dgm:t>
        <a:bodyPr/>
        <a:lstStyle/>
        <a:p>
          <a:endParaRPr lang="en-GB"/>
        </a:p>
      </dgm:t>
    </dgm:pt>
    <dgm:pt modelId="{8F2EF917-2AC4-ED4F-8B9C-AA69F1AC5F53}" type="sibTrans" cxnId="{C565CF1C-B7D9-3F47-8844-1A50BE3F5272}">
      <dgm:prSet/>
      <dgm:spPr/>
      <dgm:t>
        <a:bodyPr/>
        <a:lstStyle/>
        <a:p>
          <a:endParaRPr lang="en-GB"/>
        </a:p>
      </dgm:t>
    </dgm:pt>
    <dgm:pt modelId="{4688CCC7-54A1-5345-A54A-1AEEE92E7730}" type="pres">
      <dgm:prSet presAssocID="{C1379D00-6529-1145-94EE-B77A9412661A}" presName="Name0" presStyleCnt="0">
        <dgm:presLayoutVars>
          <dgm:chMax/>
          <dgm:chPref/>
          <dgm:dir/>
          <dgm:animLvl val="lvl"/>
        </dgm:presLayoutVars>
      </dgm:prSet>
      <dgm:spPr/>
    </dgm:pt>
    <dgm:pt modelId="{2977C343-1288-AF4C-81E7-88329F9ED446}" type="pres">
      <dgm:prSet presAssocID="{84DD441A-4BAD-AE43-800C-8660CA62724E}" presName="composite" presStyleCnt="0"/>
      <dgm:spPr/>
    </dgm:pt>
    <dgm:pt modelId="{47A438D2-6763-C245-A45C-2496986A3797}" type="pres">
      <dgm:prSet presAssocID="{84DD441A-4BAD-AE43-800C-8660CA62724E}" presName="Parent1" presStyleLbl="node1" presStyleIdx="0" presStyleCnt="6">
        <dgm:presLayoutVars>
          <dgm:chMax val="1"/>
          <dgm:chPref val="1"/>
          <dgm:bulletEnabled val="1"/>
        </dgm:presLayoutVars>
      </dgm:prSet>
      <dgm:spPr/>
    </dgm:pt>
    <dgm:pt modelId="{DCA144A6-61CC-1A44-8D55-54EA7D961890}" type="pres">
      <dgm:prSet presAssocID="{84DD441A-4BAD-AE43-800C-8660CA62724E}" presName="Childtext1" presStyleLbl="revTx" presStyleIdx="0" presStyleCnt="3">
        <dgm:presLayoutVars>
          <dgm:chMax val="0"/>
          <dgm:chPref val="0"/>
          <dgm:bulletEnabled val="1"/>
        </dgm:presLayoutVars>
      </dgm:prSet>
      <dgm:spPr/>
    </dgm:pt>
    <dgm:pt modelId="{8F1D4787-E3AF-6A43-AF16-7F68A0EA292E}" type="pres">
      <dgm:prSet presAssocID="{84DD441A-4BAD-AE43-800C-8660CA62724E}" presName="BalanceSpacing" presStyleCnt="0"/>
      <dgm:spPr/>
    </dgm:pt>
    <dgm:pt modelId="{D9118C26-259F-0D4A-B26B-CE5EBEC82B9C}" type="pres">
      <dgm:prSet presAssocID="{84DD441A-4BAD-AE43-800C-8660CA62724E}" presName="BalanceSpacing1" presStyleCnt="0"/>
      <dgm:spPr/>
    </dgm:pt>
    <dgm:pt modelId="{2E6E6C1A-8038-424B-BA06-49D4CB83396D}" type="pres">
      <dgm:prSet presAssocID="{D4A3B622-D2D7-734D-B474-6482F8740076}" presName="Accent1Text" presStyleLbl="node1" presStyleIdx="1" presStyleCnt="6"/>
      <dgm:spPr/>
    </dgm:pt>
    <dgm:pt modelId="{FCFE8D3C-FA52-1D4F-B1DC-34544D2284B4}" type="pres">
      <dgm:prSet presAssocID="{D4A3B622-D2D7-734D-B474-6482F8740076}" presName="spaceBetweenRectangles" presStyleCnt="0"/>
      <dgm:spPr/>
    </dgm:pt>
    <dgm:pt modelId="{A20321E1-20F6-0241-A7BA-3709BEDB89DB}" type="pres">
      <dgm:prSet presAssocID="{775B79C1-E444-694A-97BB-5D8FCA49BA53}" presName="composite" presStyleCnt="0"/>
      <dgm:spPr/>
    </dgm:pt>
    <dgm:pt modelId="{957E1C4A-40A3-F549-9E81-6DBA0AEFE784}" type="pres">
      <dgm:prSet presAssocID="{775B79C1-E444-694A-97BB-5D8FCA49BA53}" presName="Parent1" presStyleLbl="node1" presStyleIdx="2" presStyleCnt="6">
        <dgm:presLayoutVars>
          <dgm:chMax val="1"/>
          <dgm:chPref val="1"/>
          <dgm:bulletEnabled val="1"/>
        </dgm:presLayoutVars>
      </dgm:prSet>
      <dgm:spPr/>
    </dgm:pt>
    <dgm:pt modelId="{E0E58F55-B66C-C847-89FA-D615F08839D7}" type="pres">
      <dgm:prSet presAssocID="{775B79C1-E444-694A-97BB-5D8FCA49BA53}" presName="Childtext1" presStyleLbl="revTx" presStyleIdx="1" presStyleCnt="3">
        <dgm:presLayoutVars>
          <dgm:chMax val="0"/>
          <dgm:chPref val="0"/>
          <dgm:bulletEnabled val="1"/>
        </dgm:presLayoutVars>
      </dgm:prSet>
      <dgm:spPr/>
    </dgm:pt>
    <dgm:pt modelId="{FD61B09A-139C-3F43-A7B0-08C4680A23FA}" type="pres">
      <dgm:prSet presAssocID="{775B79C1-E444-694A-97BB-5D8FCA49BA53}" presName="BalanceSpacing" presStyleCnt="0"/>
      <dgm:spPr/>
    </dgm:pt>
    <dgm:pt modelId="{C076E8F4-0BBC-FC4A-BD6D-C74CF53A45BD}" type="pres">
      <dgm:prSet presAssocID="{775B79C1-E444-694A-97BB-5D8FCA49BA53}" presName="BalanceSpacing1" presStyleCnt="0"/>
      <dgm:spPr/>
    </dgm:pt>
    <dgm:pt modelId="{BE9DE246-AD3B-EC45-AB75-8CEDD2C02364}" type="pres">
      <dgm:prSet presAssocID="{CD535FE2-50A4-BD4A-AF01-735AFD12B043}" presName="Accent1Text" presStyleLbl="node1" presStyleIdx="3" presStyleCnt="6"/>
      <dgm:spPr/>
    </dgm:pt>
    <dgm:pt modelId="{DA758A9A-8767-4F48-B5F6-4D0A08D3E043}" type="pres">
      <dgm:prSet presAssocID="{CD535FE2-50A4-BD4A-AF01-735AFD12B043}" presName="spaceBetweenRectangles" presStyleCnt="0"/>
      <dgm:spPr/>
    </dgm:pt>
    <dgm:pt modelId="{4F45D32B-C5EE-A449-A945-74EC1788D7EE}" type="pres">
      <dgm:prSet presAssocID="{7A82BE7C-1BBB-D543-9376-9803F1B653AA}" presName="composite" presStyleCnt="0"/>
      <dgm:spPr/>
    </dgm:pt>
    <dgm:pt modelId="{953283FE-5C26-E847-A6A4-457B0BCF1855}" type="pres">
      <dgm:prSet presAssocID="{7A82BE7C-1BBB-D543-9376-9803F1B653AA}" presName="Parent1" presStyleLbl="node1" presStyleIdx="4" presStyleCnt="6">
        <dgm:presLayoutVars>
          <dgm:chMax val="1"/>
          <dgm:chPref val="1"/>
          <dgm:bulletEnabled val="1"/>
        </dgm:presLayoutVars>
      </dgm:prSet>
      <dgm:spPr/>
    </dgm:pt>
    <dgm:pt modelId="{30CE0B6D-2E43-EE4E-B8FD-249A6EE5159B}" type="pres">
      <dgm:prSet presAssocID="{7A82BE7C-1BBB-D543-9376-9803F1B653AA}" presName="Childtext1" presStyleLbl="revTx" presStyleIdx="2" presStyleCnt="3">
        <dgm:presLayoutVars>
          <dgm:chMax val="0"/>
          <dgm:chPref val="0"/>
          <dgm:bulletEnabled val="1"/>
        </dgm:presLayoutVars>
      </dgm:prSet>
      <dgm:spPr/>
    </dgm:pt>
    <dgm:pt modelId="{0E087D3C-4B6A-5F46-BB68-875B07E2AA1B}" type="pres">
      <dgm:prSet presAssocID="{7A82BE7C-1BBB-D543-9376-9803F1B653AA}" presName="BalanceSpacing" presStyleCnt="0"/>
      <dgm:spPr/>
    </dgm:pt>
    <dgm:pt modelId="{A78AE918-5BD2-E044-94D9-F7602526AC6F}" type="pres">
      <dgm:prSet presAssocID="{7A82BE7C-1BBB-D543-9376-9803F1B653AA}" presName="BalanceSpacing1" presStyleCnt="0"/>
      <dgm:spPr/>
    </dgm:pt>
    <dgm:pt modelId="{F035FD09-A8EE-D844-ABDF-A9E3C8C886B2}" type="pres">
      <dgm:prSet presAssocID="{8F2EF917-2AC4-ED4F-8B9C-AA69F1AC5F53}" presName="Accent1Text" presStyleLbl="node1" presStyleIdx="5" presStyleCnt="6"/>
      <dgm:spPr/>
    </dgm:pt>
  </dgm:ptLst>
  <dgm:cxnLst>
    <dgm:cxn modelId="{8F677517-99F7-DD4F-B862-E117287D6967}" srcId="{C1379D00-6529-1145-94EE-B77A9412661A}" destId="{84DD441A-4BAD-AE43-800C-8660CA62724E}" srcOrd="0" destOrd="0" parTransId="{D98713BC-5B86-8C4B-B0AA-EE3B38D61101}" sibTransId="{D4A3B622-D2D7-734D-B474-6482F8740076}"/>
    <dgm:cxn modelId="{538ECC18-BE30-5C45-8652-F4EBB711F367}" type="presOf" srcId="{CD535FE2-50A4-BD4A-AF01-735AFD12B043}" destId="{BE9DE246-AD3B-EC45-AB75-8CEDD2C02364}" srcOrd="0" destOrd="0" presId="urn:microsoft.com/office/officeart/2008/layout/AlternatingHexagons"/>
    <dgm:cxn modelId="{C565CF1C-B7D9-3F47-8844-1A50BE3F5272}" srcId="{C1379D00-6529-1145-94EE-B77A9412661A}" destId="{7A82BE7C-1BBB-D543-9376-9803F1B653AA}" srcOrd="2" destOrd="0" parTransId="{84B72D6E-0252-1D4B-812A-CE5C4E50FC70}" sibTransId="{8F2EF917-2AC4-ED4F-8B9C-AA69F1AC5F53}"/>
    <dgm:cxn modelId="{AAC89823-8229-3448-B3F0-B4B91DEED128}" type="presOf" srcId="{7A82BE7C-1BBB-D543-9376-9803F1B653AA}" destId="{953283FE-5C26-E847-A6A4-457B0BCF1855}" srcOrd="0" destOrd="0" presId="urn:microsoft.com/office/officeart/2008/layout/AlternatingHexagons"/>
    <dgm:cxn modelId="{5E3DB761-0B82-D14F-9C60-9E7C8656D25E}" type="presOf" srcId="{D4A3B622-D2D7-734D-B474-6482F8740076}" destId="{2E6E6C1A-8038-424B-BA06-49D4CB83396D}" srcOrd="0" destOrd="0" presId="urn:microsoft.com/office/officeart/2008/layout/AlternatingHexagons"/>
    <dgm:cxn modelId="{3DB6C062-63B9-894C-A23A-659679E04ABC}" type="presOf" srcId="{C1379D00-6529-1145-94EE-B77A9412661A}" destId="{4688CCC7-54A1-5345-A54A-1AEEE92E7730}" srcOrd="0" destOrd="0" presId="urn:microsoft.com/office/officeart/2008/layout/AlternatingHexagons"/>
    <dgm:cxn modelId="{BD13767B-B0B9-2B4D-8706-B6C25A1A98B8}" srcId="{C1379D00-6529-1145-94EE-B77A9412661A}" destId="{775B79C1-E444-694A-97BB-5D8FCA49BA53}" srcOrd="1" destOrd="0" parTransId="{F03DBBAB-61AD-3743-80ED-A75482CE4A35}" sibTransId="{CD535FE2-50A4-BD4A-AF01-735AFD12B043}"/>
    <dgm:cxn modelId="{8DAD78D5-6333-964C-96E2-101407F4BD08}" type="presOf" srcId="{775B79C1-E444-694A-97BB-5D8FCA49BA53}" destId="{957E1C4A-40A3-F549-9E81-6DBA0AEFE784}" srcOrd="0" destOrd="0" presId="urn:microsoft.com/office/officeart/2008/layout/AlternatingHexagons"/>
    <dgm:cxn modelId="{A310EDE3-FA0E-7149-A7F3-C10D4DCCCE1D}" type="presOf" srcId="{8F2EF917-2AC4-ED4F-8B9C-AA69F1AC5F53}" destId="{F035FD09-A8EE-D844-ABDF-A9E3C8C886B2}" srcOrd="0" destOrd="0" presId="urn:microsoft.com/office/officeart/2008/layout/AlternatingHexagons"/>
    <dgm:cxn modelId="{048A58F1-9908-A247-9574-E28F1A9CF58D}" type="presOf" srcId="{84DD441A-4BAD-AE43-800C-8660CA62724E}" destId="{47A438D2-6763-C245-A45C-2496986A3797}" srcOrd="0" destOrd="0" presId="urn:microsoft.com/office/officeart/2008/layout/AlternatingHexagons"/>
    <dgm:cxn modelId="{DC3FA977-0559-2E4E-9C5D-E8DB12A1A520}" type="presParOf" srcId="{4688CCC7-54A1-5345-A54A-1AEEE92E7730}" destId="{2977C343-1288-AF4C-81E7-88329F9ED446}" srcOrd="0" destOrd="0" presId="urn:microsoft.com/office/officeart/2008/layout/AlternatingHexagons"/>
    <dgm:cxn modelId="{2CDD895D-4BC9-8848-BEE2-8702FB26DE6B}" type="presParOf" srcId="{2977C343-1288-AF4C-81E7-88329F9ED446}" destId="{47A438D2-6763-C245-A45C-2496986A3797}" srcOrd="0" destOrd="0" presId="urn:microsoft.com/office/officeart/2008/layout/AlternatingHexagons"/>
    <dgm:cxn modelId="{60565CD0-7283-684F-961A-D317F81B3E08}" type="presParOf" srcId="{2977C343-1288-AF4C-81E7-88329F9ED446}" destId="{DCA144A6-61CC-1A44-8D55-54EA7D961890}" srcOrd="1" destOrd="0" presId="urn:microsoft.com/office/officeart/2008/layout/AlternatingHexagons"/>
    <dgm:cxn modelId="{724D5316-52C3-954B-9D99-F8A2DD9266C5}" type="presParOf" srcId="{2977C343-1288-AF4C-81E7-88329F9ED446}" destId="{8F1D4787-E3AF-6A43-AF16-7F68A0EA292E}" srcOrd="2" destOrd="0" presId="urn:microsoft.com/office/officeart/2008/layout/AlternatingHexagons"/>
    <dgm:cxn modelId="{4D2E56CA-C949-6B4E-9D5B-FCDAD93CA829}" type="presParOf" srcId="{2977C343-1288-AF4C-81E7-88329F9ED446}" destId="{D9118C26-259F-0D4A-B26B-CE5EBEC82B9C}" srcOrd="3" destOrd="0" presId="urn:microsoft.com/office/officeart/2008/layout/AlternatingHexagons"/>
    <dgm:cxn modelId="{675B90FF-4111-6A45-B67A-14FEE08397B4}" type="presParOf" srcId="{2977C343-1288-AF4C-81E7-88329F9ED446}" destId="{2E6E6C1A-8038-424B-BA06-49D4CB83396D}" srcOrd="4" destOrd="0" presId="urn:microsoft.com/office/officeart/2008/layout/AlternatingHexagons"/>
    <dgm:cxn modelId="{E59BD535-0B1F-9941-9C51-ABBBDB97952F}" type="presParOf" srcId="{4688CCC7-54A1-5345-A54A-1AEEE92E7730}" destId="{FCFE8D3C-FA52-1D4F-B1DC-34544D2284B4}" srcOrd="1" destOrd="0" presId="urn:microsoft.com/office/officeart/2008/layout/AlternatingHexagons"/>
    <dgm:cxn modelId="{1F275477-0CE3-8442-956C-B5213D517B7F}" type="presParOf" srcId="{4688CCC7-54A1-5345-A54A-1AEEE92E7730}" destId="{A20321E1-20F6-0241-A7BA-3709BEDB89DB}" srcOrd="2" destOrd="0" presId="urn:microsoft.com/office/officeart/2008/layout/AlternatingHexagons"/>
    <dgm:cxn modelId="{D61E68B8-D46F-C242-9065-6981BCA86248}" type="presParOf" srcId="{A20321E1-20F6-0241-A7BA-3709BEDB89DB}" destId="{957E1C4A-40A3-F549-9E81-6DBA0AEFE784}" srcOrd="0" destOrd="0" presId="urn:microsoft.com/office/officeart/2008/layout/AlternatingHexagons"/>
    <dgm:cxn modelId="{4087AD18-B04F-7745-8896-85AB6A50543E}" type="presParOf" srcId="{A20321E1-20F6-0241-A7BA-3709BEDB89DB}" destId="{E0E58F55-B66C-C847-89FA-D615F08839D7}" srcOrd="1" destOrd="0" presId="urn:microsoft.com/office/officeart/2008/layout/AlternatingHexagons"/>
    <dgm:cxn modelId="{83009A37-F3BF-FD40-A78E-17EBC26C37D8}" type="presParOf" srcId="{A20321E1-20F6-0241-A7BA-3709BEDB89DB}" destId="{FD61B09A-139C-3F43-A7B0-08C4680A23FA}" srcOrd="2" destOrd="0" presId="urn:microsoft.com/office/officeart/2008/layout/AlternatingHexagons"/>
    <dgm:cxn modelId="{ED674D41-BFCF-6145-9C4B-E0236ADFDF66}" type="presParOf" srcId="{A20321E1-20F6-0241-A7BA-3709BEDB89DB}" destId="{C076E8F4-0BBC-FC4A-BD6D-C74CF53A45BD}" srcOrd="3" destOrd="0" presId="urn:microsoft.com/office/officeart/2008/layout/AlternatingHexagons"/>
    <dgm:cxn modelId="{B770B95B-BF39-194C-AA8C-438DEB0B3B7F}" type="presParOf" srcId="{A20321E1-20F6-0241-A7BA-3709BEDB89DB}" destId="{BE9DE246-AD3B-EC45-AB75-8CEDD2C02364}" srcOrd="4" destOrd="0" presId="urn:microsoft.com/office/officeart/2008/layout/AlternatingHexagons"/>
    <dgm:cxn modelId="{6A062AB5-4D2E-0F47-809F-013CC0D554FB}" type="presParOf" srcId="{4688CCC7-54A1-5345-A54A-1AEEE92E7730}" destId="{DA758A9A-8767-4F48-B5F6-4D0A08D3E043}" srcOrd="3" destOrd="0" presId="urn:microsoft.com/office/officeart/2008/layout/AlternatingHexagons"/>
    <dgm:cxn modelId="{F66EFFF7-E4AB-0647-943C-0CBD844DB69A}" type="presParOf" srcId="{4688CCC7-54A1-5345-A54A-1AEEE92E7730}" destId="{4F45D32B-C5EE-A449-A945-74EC1788D7EE}" srcOrd="4" destOrd="0" presId="urn:microsoft.com/office/officeart/2008/layout/AlternatingHexagons"/>
    <dgm:cxn modelId="{C8D18EBA-C77C-ED41-AC75-28353CAA9E43}" type="presParOf" srcId="{4F45D32B-C5EE-A449-A945-74EC1788D7EE}" destId="{953283FE-5C26-E847-A6A4-457B0BCF1855}" srcOrd="0" destOrd="0" presId="urn:microsoft.com/office/officeart/2008/layout/AlternatingHexagons"/>
    <dgm:cxn modelId="{E4BEF0AB-822D-EC4C-9468-6AB41256923E}" type="presParOf" srcId="{4F45D32B-C5EE-A449-A945-74EC1788D7EE}" destId="{30CE0B6D-2E43-EE4E-B8FD-249A6EE5159B}" srcOrd="1" destOrd="0" presId="urn:microsoft.com/office/officeart/2008/layout/AlternatingHexagons"/>
    <dgm:cxn modelId="{7B3C23E0-ECB3-604D-B12B-F15745726CF6}" type="presParOf" srcId="{4F45D32B-C5EE-A449-A945-74EC1788D7EE}" destId="{0E087D3C-4B6A-5F46-BB68-875B07E2AA1B}" srcOrd="2" destOrd="0" presId="urn:microsoft.com/office/officeart/2008/layout/AlternatingHexagons"/>
    <dgm:cxn modelId="{A8EF1873-0099-BF4B-8192-2BEC7EEB96BB}" type="presParOf" srcId="{4F45D32B-C5EE-A449-A945-74EC1788D7EE}" destId="{A78AE918-5BD2-E044-94D9-F7602526AC6F}" srcOrd="3" destOrd="0" presId="urn:microsoft.com/office/officeart/2008/layout/AlternatingHexagons"/>
    <dgm:cxn modelId="{C4B69C63-2AE5-744A-9899-035CAC7B41DE}" type="presParOf" srcId="{4F45D32B-C5EE-A449-A945-74EC1788D7EE}" destId="{F035FD09-A8EE-D844-ABDF-A9E3C8C886B2}" srcOrd="4" destOrd="0" presId="urn:microsoft.com/office/officeart/2008/layout/AlternatingHexagons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6FE837B2-3850-184F-8FFD-8AACE20F4C85}" type="doc">
      <dgm:prSet loTypeId="urn:microsoft.com/office/officeart/2005/8/layout/hierarchy1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F2355917-02CC-274F-908E-4C9B92806519}">
      <dgm:prSet phldrT="[Text]"/>
      <dgm:spPr/>
      <dgm:t>
        <a:bodyPr/>
        <a:lstStyle/>
        <a:p>
          <a:r>
            <a:rPr lang="en-GB" dirty="0"/>
            <a:t>Tenant</a:t>
          </a:r>
        </a:p>
      </dgm:t>
    </dgm:pt>
    <dgm:pt modelId="{9C127783-4019-EE41-92F1-86D20146DD38}" type="parTrans" cxnId="{2B95FFE3-77F5-6D49-909D-B140D1317CF6}">
      <dgm:prSet/>
      <dgm:spPr/>
      <dgm:t>
        <a:bodyPr/>
        <a:lstStyle/>
        <a:p>
          <a:endParaRPr lang="en-GB"/>
        </a:p>
      </dgm:t>
    </dgm:pt>
    <dgm:pt modelId="{830C73B2-937F-5E42-A18E-4422DB6C4FAB}" type="sibTrans" cxnId="{2B95FFE3-77F5-6D49-909D-B140D1317CF6}">
      <dgm:prSet/>
      <dgm:spPr/>
      <dgm:t>
        <a:bodyPr/>
        <a:lstStyle/>
        <a:p>
          <a:endParaRPr lang="en-GB"/>
        </a:p>
      </dgm:t>
    </dgm:pt>
    <dgm:pt modelId="{5AEEA2FA-F078-8E4F-A364-63076640EAF8}">
      <dgm:prSet phldrT="[Text]"/>
      <dgm:spPr/>
      <dgm:t>
        <a:bodyPr/>
        <a:lstStyle/>
        <a:p>
          <a:r>
            <a:rPr lang="hu-HU" dirty="0" err="1">
              <a:solidFill>
                <a:schemeClr val="tx1"/>
              </a:solidFill>
            </a:rPr>
            <a:t>Subscription</a:t>
          </a:r>
          <a:r>
            <a:rPr lang="hu-HU" dirty="0">
              <a:solidFill>
                <a:schemeClr val="tx1"/>
              </a:solidFill>
            </a:rPr>
            <a:t> 1</a:t>
          </a:r>
          <a:endParaRPr lang="en-GB" dirty="0">
            <a:solidFill>
              <a:schemeClr val="tx1"/>
            </a:solidFill>
          </a:endParaRPr>
        </a:p>
      </dgm:t>
    </dgm:pt>
    <dgm:pt modelId="{D6C6685F-C700-114D-B9FE-04E4C99DB1CF}" type="parTrans" cxnId="{781DAEDF-0A0F-6947-A601-DA769BDE800C}">
      <dgm:prSet>
        <dgm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GB"/>
        </a:p>
      </dgm:t>
    </dgm:pt>
    <dgm:pt modelId="{B0BE8EE8-1675-3343-A9FF-7EC5249F98B8}" type="sibTrans" cxnId="{781DAEDF-0A0F-6947-A601-DA769BDE800C}">
      <dgm:prSet/>
      <dgm:spPr/>
      <dgm:t>
        <a:bodyPr/>
        <a:lstStyle/>
        <a:p>
          <a:endParaRPr lang="en-GB"/>
        </a:p>
      </dgm:t>
    </dgm:pt>
    <dgm:pt modelId="{CC86B14A-9CB5-9E45-8E47-A8392F92595C}">
      <dgm:prSet phldrT="[Text]"/>
      <dgm:spPr/>
      <dgm:t>
        <a:bodyPr/>
        <a:lstStyle/>
        <a:p>
          <a:r>
            <a:rPr lang="en-GB" dirty="0"/>
            <a:t>Resource Group 1</a:t>
          </a:r>
        </a:p>
      </dgm:t>
    </dgm:pt>
    <dgm:pt modelId="{6925E3C0-5592-C648-9DA4-E9D181D7F25D}" type="parTrans" cxnId="{77F0B1B1-3333-4941-B73F-E30C47A48469}">
      <dgm:prSet>
        <dgm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GB"/>
        </a:p>
      </dgm:t>
    </dgm:pt>
    <dgm:pt modelId="{4101B4C1-F046-BF48-BA86-E0BE5C217AC1}" type="sibTrans" cxnId="{77F0B1B1-3333-4941-B73F-E30C47A48469}">
      <dgm:prSet/>
      <dgm:spPr/>
      <dgm:t>
        <a:bodyPr/>
        <a:lstStyle/>
        <a:p>
          <a:endParaRPr lang="en-GB"/>
        </a:p>
      </dgm:t>
    </dgm:pt>
    <dgm:pt modelId="{3897F948-83F8-4048-A375-A7C4389C5AC5}">
      <dgm:prSet phldrT="[Text]"/>
      <dgm:spPr/>
      <dgm:t>
        <a:bodyPr/>
        <a:lstStyle/>
        <a:p>
          <a:r>
            <a:rPr lang="hu-HU" dirty="0" err="1">
              <a:solidFill>
                <a:schemeClr val="tx1"/>
              </a:solidFill>
            </a:rPr>
            <a:t>Subscription</a:t>
          </a:r>
          <a:r>
            <a:rPr lang="hu-HU" dirty="0">
              <a:solidFill>
                <a:schemeClr val="tx1"/>
              </a:solidFill>
            </a:rPr>
            <a:t> 2</a:t>
          </a:r>
          <a:endParaRPr lang="en-GB" dirty="0">
            <a:solidFill>
              <a:schemeClr val="tx1"/>
            </a:solidFill>
          </a:endParaRPr>
        </a:p>
      </dgm:t>
    </dgm:pt>
    <dgm:pt modelId="{8471DB76-864B-2549-B71F-A3B3EE21B341}" type="parTrans" cxnId="{4AB1EDA6-096B-A249-97C8-BA15C49A54AE}">
      <dgm:prSet>
        <dgm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GB"/>
        </a:p>
      </dgm:t>
    </dgm:pt>
    <dgm:pt modelId="{C9D84496-22C4-E440-9C64-B2A58B7502AE}" type="sibTrans" cxnId="{4AB1EDA6-096B-A249-97C8-BA15C49A54AE}">
      <dgm:prSet/>
      <dgm:spPr/>
      <dgm:t>
        <a:bodyPr/>
        <a:lstStyle/>
        <a:p>
          <a:endParaRPr lang="en-GB"/>
        </a:p>
      </dgm:t>
    </dgm:pt>
    <dgm:pt modelId="{B31EB36A-0D87-924F-AAED-F576EB6FBCC8}">
      <dgm:prSet phldrT="[Text]"/>
      <dgm:spPr/>
      <dgm:t>
        <a:bodyPr/>
        <a:lstStyle/>
        <a:p>
          <a:r>
            <a:rPr lang="en-GB" dirty="0"/>
            <a:t>Resource Group 3</a:t>
          </a:r>
        </a:p>
      </dgm:t>
    </dgm:pt>
    <dgm:pt modelId="{EB66A4BA-6436-B841-9FF5-9DA72D5D7C42}" type="parTrans" cxnId="{C106E169-80A0-B249-A953-587B46B5641E}">
      <dgm:prSet/>
      <dgm:spPr/>
      <dgm:t>
        <a:bodyPr/>
        <a:lstStyle/>
        <a:p>
          <a:endParaRPr lang="en-GB"/>
        </a:p>
      </dgm:t>
    </dgm:pt>
    <dgm:pt modelId="{5FD2F04F-30DA-6540-9D63-4C8A79764D98}" type="sibTrans" cxnId="{C106E169-80A0-B249-A953-587B46B5641E}">
      <dgm:prSet/>
      <dgm:spPr/>
      <dgm:t>
        <a:bodyPr/>
        <a:lstStyle/>
        <a:p>
          <a:endParaRPr lang="en-GB"/>
        </a:p>
      </dgm:t>
    </dgm:pt>
    <dgm:pt modelId="{5A1BD9A8-A7B5-4B4A-9460-7C9B6C536938}">
      <dgm:prSet phldrT="[Text]"/>
      <dgm:spPr/>
      <dgm:t>
        <a:bodyPr/>
        <a:lstStyle/>
        <a:p>
          <a:r>
            <a:rPr lang="en-GB" dirty="0"/>
            <a:t>Database 1</a:t>
          </a:r>
        </a:p>
      </dgm:t>
    </dgm:pt>
    <dgm:pt modelId="{59609DE6-165C-1D42-8DFC-2CA6862C7975}" type="parTrans" cxnId="{EE21A1F1-1D26-5F40-978E-1714657D716D}">
      <dgm:prSet>
        <dgm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GB"/>
        </a:p>
      </dgm:t>
    </dgm:pt>
    <dgm:pt modelId="{7B9813D3-7C0E-1542-AE97-39B89E7D5818}" type="sibTrans" cxnId="{EE21A1F1-1D26-5F40-978E-1714657D716D}">
      <dgm:prSet/>
      <dgm:spPr/>
      <dgm:t>
        <a:bodyPr/>
        <a:lstStyle/>
        <a:p>
          <a:endParaRPr lang="en-GB"/>
        </a:p>
      </dgm:t>
    </dgm:pt>
    <dgm:pt modelId="{17929E4E-BDF8-3C47-B548-BF8F603F09C7}">
      <dgm:prSet phldrT="[Text]"/>
      <dgm:spPr/>
      <dgm:t>
        <a:bodyPr/>
        <a:lstStyle/>
        <a:p>
          <a:r>
            <a:rPr lang="en-GB" dirty="0"/>
            <a:t>Database 2</a:t>
          </a:r>
        </a:p>
      </dgm:t>
    </dgm:pt>
    <dgm:pt modelId="{D5C429E7-4A82-9945-8BD5-F17125C87544}" type="parTrans" cxnId="{78C6CCB0-40CC-644C-9630-65ADE4A7EDBD}">
      <dgm:prSet>
        <dgm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GB"/>
        </a:p>
      </dgm:t>
    </dgm:pt>
    <dgm:pt modelId="{4BEE0FD3-A475-FB4F-9A47-F694D6D0EFAD}" type="sibTrans" cxnId="{78C6CCB0-40CC-644C-9630-65ADE4A7EDBD}">
      <dgm:prSet/>
      <dgm:spPr/>
      <dgm:t>
        <a:bodyPr/>
        <a:lstStyle/>
        <a:p>
          <a:endParaRPr lang="en-GB"/>
        </a:p>
      </dgm:t>
    </dgm:pt>
    <dgm:pt modelId="{65305216-4520-4E4A-8DF5-788E0425D3A5}">
      <dgm:prSet phldrT="[Text]"/>
      <dgm:spPr/>
      <dgm:t>
        <a:bodyPr/>
        <a:lstStyle/>
        <a:p>
          <a:r>
            <a:rPr lang="en-GB" dirty="0"/>
            <a:t>Resource Group 2</a:t>
          </a:r>
        </a:p>
      </dgm:t>
    </dgm:pt>
    <dgm:pt modelId="{CAC901D0-8F9F-2049-9F3F-ABA50A894414}" type="sibTrans" cxnId="{4AFC6BEB-3A79-BD47-AC45-53438A54242E}">
      <dgm:prSet/>
      <dgm:spPr/>
      <dgm:t>
        <a:bodyPr/>
        <a:lstStyle/>
        <a:p>
          <a:endParaRPr lang="en-GB"/>
        </a:p>
      </dgm:t>
    </dgm:pt>
    <dgm:pt modelId="{249A2EF3-F02D-DD44-97F2-89F72A156FB7}" type="parTrans" cxnId="{4AFC6BEB-3A79-BD47-AC45-53438A54242E}">
      <dgm:prSet>
        <dgm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GB"/>
        </a:p>
      </dgm:t>
    </dgm:pt>
    <dgm:pt modelId="{A1E831A9-D254-5C42-B823-C8245875D39D}">
      <dgm:prSet phldrT="[Text]"/>
      <dgm:spPr/>
      <dgm:t>
        <a:bodyPr/>
        <a:lstStyle/>
        <a:p>
          <a:r>
            <a:rPr lang="en-GB" dirty="0"/>
            <a:t>VM</a:t>
          </a:r>
        </a:p>
      </dgm:t>
    </dgm:pt>
    <dgm:pt modelId="{78A2DE12-9303-AA4E-AAEA-8DC8A3393326}" type="sibTrans" cxnId="{09834B62-5300-5847-AD9A-95A2F89D951D}">
      <dgm:prSet/>
      <dgm:spPr/>
      <dgm:t>
        <a:bodyPr/>
        <a:lstStyle/>
        <a:p>
          <a:endParaRPr lang="en-GB"/>
        </a:p>
      </dgm:t>
    </dgm:pt>
    <dgm:pt modelId="{CB893358-4280-574D-84DF-922376D4C780}" type="parTrans" cxnId="{09834B62-5300-5847-AD9A-95A2F89D951D}">
      <dgm:prSet>
        <dgm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GB"/>
        </a:p>
      </dgm:t>
    </dgm:pt>
    <dgm:pt modelId="{A1374C8F-F9C8-0C4A-BF44-025AC5CFCF73}">
      <dgm:prSet phldrT="[Text]"/>
      <dgm:spPr/>
      <dgm:t>
        <a:bodyPr/>
        <a:lstStyle/>
        <a:p>
          <a:r>
            <a:rPr lang="en-GB" dirty="0"/>
            <a:t>Disk</a:t>
          </a:r>
        </a:p>
      </dgm:t>
    </dgm:pt>
    <dgm:pt modelId="{842606F4-2E76-5947-829E-179247E6B23A}" type="sibTrans" cxnId="{C2568DBF-F70B-7441-83A8-5E7728213A5E}">
      <dgm:prSet/>
      <dgm:spPr/>
      <dgm:t>
        <a:bodyPr/>
        <a:lstStyle/>
        <a:p>
          <a:endParaRPr lang="en-GB"/>
        </a:p>
      </dgm:t>
    </dgm:pt>
    <dgm:pt modelId="{DED88132-783C-044E-AD7D-DA92A0CC92C2}" type="parTrans" cxnId="{C2568DBF-F70B-7441-83A8-5E7728213A5E}">
      <dgm:prSet>
        <dgm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GB"/>
        </a:p>
      </dgm:t>
    </dgm:pt>
    <dgm:pt modelId="{02EF72E3-BA47-E54E-8CE5-8A5F25B33C4F}" type="pres">
      <dgm:prSet presAssocID="{6FE837B2-3850-184F-8FFD-8AACE20F4C85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9FA13F37-3817-0344-9A7A-552BE1F9A963}" type="pres">
      <dgm:prSet presAssocID="{F2355917-02CC-274F-908E-4C9B92806519}" presName="hierRoot1" presStyleCnt="0"/>
      <dgm:spPr/>
    </dgm:pt>
    <dgm:pt modelId="{9C2B45DC-8738-034E-8DC9-AA9091C4E03A}" type="pres">
      <dgm:prSet presAssocID="{F2355917-02CC-274F-908E-4C9B92806519}" presName="composite" presStyleCnt="0"/>
      <dgm:spPr/>
    </dgm:pt>
    <dgm:pt modelId="{B0AD3B0C-209E-BF4D-8202-35A475C2D75F}" type="pres">
      <dgm:prSet presAssocID="{F2355917-02CC-274F-908E-4C9B92806519}" presName="background" presStyleLbl="node0" presStyleIdx="0" presStyleCnt="1"/>
      <dgm:spPr>
        <a:solidFill>
          <a:schemeClr val="accent1">
            <a:hueOff val="0"/>
            <a:satOff val="0"/>
            <a:lumOff val="0"/>
            <a:alpha val="54508"/>
          </a:schemeClr>
        </a:solidFill>
      </dgm:spPr>
    </dgm:pt>
    <dgm:pt modelId="{CA2DE0D6-278D-3742-878B-3C2D50193CEB}" type="pres">
      <dgm:prSet presAssocID="{F2355917-02CC-274F-908E-4C9B92806519}" presName="text" presStyleLbl="fgAcc0" presStyleIdx="0" presStyleCnt="1">
        <dgm:presLayoutVars>
          <dgm:chPref val="3"/>
        </dgm:presLayoutVars>
      </dgm:prSet>
      <dgm:spPr/>
    </dgm:pt>
    <dgm:pt modelId="{098A879E-6C45-6041-A759-42974D198867}" type="pres">
      <dgm:prSet presAssocID="{F2355917-02CC-274F-908E-4C9B92806519}" presName="hierChild2" presStyleCnt="0"/>
      <dgm:spPr/>
    </dgm:pt>
    <dgm:pt modelId="{A9402D21-AAC4-3649-812F-26004EBE4E00}" type="pres">
      <dgm:prSet presAssocID="{D6C6685F-C700-114D-B9FE-04E4C99DB1CF}" presName="Name10" presStyleLbl="parChTrans1D2" presStyleIdx="0" presStyleCnt="2"/>
      <dgm:spPr/>
    </dgm:pt>
    <dgm:pt modelId="{C3BB0171-0AE3-6B46-91B5-B86A88CC3BC5}" type="pres">
      <dgm:prSet presAssocID="{5AEEA2FA-F078-8E4F-A364-63076640EAF8}" presName="hierRoot2" presStyleCnt="0"/>
      <dgm:spPr/>
    </dgm:pt>
    <dgm:pt modelId="{087F525C-785D-4040-B5DC-5E408AF09DF0}" type="pres">
      <dgm:prSet presAssocID="{5AEEA2FA-F078-8E4F-A364-63076640EAF8}" presName="composite2" presStyleCnt="0"/>
      <dgm:spPr/>
    </dgm:pt>
    <dgm:pt modelId="{63EB0324-F74C-3044-8728-822DA0679B3A}" type="pres">
      <dgm:prSet presAssocID="{5AEEA2FA-F078-8E4F-A364-63076640EAF8}" presName="background2" presStyleLbl="node2" presStyleIdx="0" presStyleCnt="2"/>
      <dgm:spPr>
        <a:solidFill>
          <a:schemeClr val="accent1">
            <a:hueOff val="0"/>
            <a:satOff val="0"/>
            <a:lumOff val="0"/>
            <a:alpha val="54508"/>
          </a:schemeClr>
        </a:solidFill>
      </dgm:spPr>
    </dgm:pt>
    <dgm:pt modelId="{8D49C039-65C5-4C43-8774-4306D71F2CC9}" type="pres">
      <dgm:prSet presAssocID="{5AEEA2FA-F078-8E4F-A364-63076640EAF8}" presName="text2" presStyleLbl="fgAcc2" presStyleIdx="0" presStyleCnt="2">
        <dgm:presLayoutVars>
          <dgm:chPref val="3"/>
        </dgm:presLayoutVars>
      </dgm:prSet>
      <dgm:spPr/>
    </dgm:pt>
    <dgm:pt modelId="{AB74F19E-57DF-C445-9211-26EF08946337}" type="pres">
      <dgm:prSet presAssocID="{5AEEA2FA-F078-8E4F-A364-63076640EAF8}" presName="hierChild3" presStyleCnt="0"/>
      <dgm:spPr/>
    </dgm:pt>
    <dgm:pt modelId="{C71C7D3D-E436-2243-BCB2-32C8187A77EA}" type="pres">
      <dgm:prSet presAssocID="{6925E3C0-5592-C648-9DA4-E9D181D7F25D}" presName="Name17" presStyleLbl="parChTrans1D3" presStyleIdx="0" presStyleCnt="3"/>
      <dgm:spPr/>
    </dgm:pt>
    <dgm:pt modelId="{6562041B-6BED-4E4D-8CA5-26A8D282BBEA}" type="pres">
      <dgm:prSet presAssocID="{CC86B14A-9CB5-9E45-8E47-A8392F92595C}" presName="hierRoot3" presStyleCnt="0"/>
      <dgm:spPr/>
    </dgm:pt>
    <dgm:pt modelId="{08CA59CB-B2E0-694D-8E7A-306AC7CD1209}" type="pres">
      <dgm:prSet presAssocID="{CC86B14A-9CB5-9E45-8E47-A8392F92595C}" presName="composite3" presStyleCnt="0"/>
      <dgm:spPr/>
    </dgm:pt>
    <dgm:pt modelId="{03C00D8D-9A3E-9A44-98A5-057BF033657F}" type="pres">
      <dgm:prSet presAssocID="{CC86B14A-9CB5-9E45-8E47-A8392F92595C}" presName="background3" presStyleLbl="node3" presStyleIdx="0" presStyleCnt="3"/>
      <dgm:spPr>
        <a:solidFill>
          <a:schemeClr val="accent1">
            <a:hueOff val="0"/>
            <a:satOff val="0"/>
            <a:lumOff val="0"/>
            <a:alpha val="54508"/>
          </a:schemeClr>
        </a:solidFill>
      </dgm:spPr>
    </dgm:pt>
    <dgm:pt modelId="{4A6641AE-F544-034D-B9FB-8A739DD3D639}" type="pres">
      <dgm:prSet presAssocID="{CC86B14A-9CB5-9E45-8E47-A8392F92595C}" presName="text3" presStyleLbl="fgAcc3" presStyleIdx="0" presStyleCnt="3">
        <dgm:presLayoutVars>
          <dgm:chPref val="3"/>
        </dgm:presLayoutVars>
      </dgm:prSet>
      <dgm:spPr/>
    </dgm:pt>
    <dgm:pt modelId="{A8EB135C-811D-E343-829C-A81302702CA2}" type="pres">
      <dgm:prSet presAssocID="{CC86B14A-9CB5-9E45-8E47-A8392F92595C}" presName="hierChild4" presStyleCnt="0"/>
      <dgm:spPr/>
    </dgm:pt>
    <dgm:pt modelId="{FC0BB947-A050-6945-A66B-6A21BE081710}" type="pres">
      <dgm:prSet presAssocID="{59609DE6-165C-1D42-8DFC-2CA6862C7975}" presName="Name23" presStyleLbl="parChTrans1D4" presStyleIdx="0" presStyleCnt="4"/>
      <dgm:spPr/>
    </dgm:pt>
    <dgm:pt modelId="{F4264130-2D49-D24C-BD58-7F5F0D0BB84B}" type="pres">
      <dgm:prSet presAssocID="{5A1BD9A8-A7B5-4B4A-9460-7C9B6C536938}" presName="hierRoot4" presStyleCnt="0"/>
      <dgm:spPr/>
    </dgm:pt>
    <dgm:pt modelId="{FC43E1A9-71BD-A044-9EE1-05779758C6F9}" type="pres">
      <dgm:prSet presAssocID="{5A1BD9A8-A7B5-4B4A-9460-7C9B6C536938}" presName="composite4" presStyleCnt="0"/>
      <dgm:spPr/>
    </dgm:pt>
    <dgm:pt modelId="{279EDC3B-557C-D449-856A-BCE17CE7328E}" type="pres">
      <dgm:prSet presAssocID="{5A1BD9A8-A7B5-4B4A-9460-7C9B6C536938}" presName="background4" presStyleLbl="node4" presStyleIdx="0" presStyleCnt="4"/>
      <dgm:spPr>
        <a:solidFill>
          <a:schemeClr val="accent1">
            <a:hueOff val="0"/>
            <a:satOff val="0"/>
            <a:lumOff val="0"/>
            <a:alpha val="54508"/>
          </a:schemeClr>
        </a:solidFill>
      </dgm:spPr>
    </dgm:pt>
    <dgm:pt modelId="{39FCA27B-738E-904C-8031-700EEEDEB9A9}" type="pres">
      <dgm:prSet presAssocID="{5A1BD9A8-A7B5-4B4A-9460-7C9B6C536938}" presName="text4" presStyleLbl="fgAcc4" presStyleIdx="0" presStyleCnt="4">
        <dgm:presLayoutVars>
          <dgm:chPref val="3"/>
        </dgm:presLayoutVars>
      </dgm:prSet>
      <dgm:spPr/>
    </dgm:pt>
    <dgm:pt modelId="{994B1F5B-1ED1-CF42-81C9-4CDEEEF25341}" type="pres">
      <dgm:prSet presAssocID="{5A1BD9A8-A7B5-4B4A-9460-7C9B6C536938}" presName="hierChild5" presStyleCnt="0"/>
      <dgm:spPr/>
    </dgm:pt>
    <dgm:pt modelId="{D85A2F04-F881-5844-B2F2-00AFE262DA11}" type="pres">
      <dgm:prSet presAssocID="{D5C429E7-4A82-9945-8BD5-F17125C87544}" presName="Name23" presStyleLbl="parChTrans1D4" presStyleIdx="1" presStyleCnt="4"/>
      <dgm:spPr/>
    </dgm:pt>
    <dgm:pt modelId="{DF9B44F4-C2A0-A44A-B1E2-54EE640A5412}" type="pres">
      <dgm:prSet presAssocID="{17929E4E-BDF8-3C47-B548-BF8F603F09C7}" presName="hierRoot4" presStyleCnt="0"/>
      <dgm:spPr/>
    </dgm:pt>
    <dgm:pt modelId="{1E67AE4A-4A82-DC43-990E-212492EE3145}" type="pres">
      <dgm:prSet presAssocID="{17929E4E-BDF8-3C47-B548-BF8F603F09C7}" presName="composite4" presStyleCnt="0"/>
      <dgm:spPr/>
    </dgm:pt>
    <dgm:pt modelId="{E5C88264-39D7-4A47-997A-8AD20C90A7AC}" type="pres">
      <dgm:prSet presAssocID="{17929E4E-BDF8-3C47-B548-BF8F603F09C7}" presName="background4" presStyleLbl="node4" presStyleIdx="1" presStyleCnt="4"/>
      <dgm:spPr>
        <a:solidFill>
          <a:schemeClr val="accent1">
            <a:hueOff val="0"/>
            <a:satOff val="0"/>
            <a:lumOff val="0"/>
            <a:alpha val="54508"/>
          </a:schemeClr>
        </a:solidFill>
      </dgm:spPr>
    </dgm:pt>
    <dgm:pt modelId="{8A98CD2A-5DFB-3243-8518-AE09DADA9BD4}" type="pres">
      <dgm:prSet presAssocID="{17929E4E-BDF8-3C47-B548-BF8F603F09C7}" presName="text4" presStyleLbl="fgAcc4" presStyleIdx="1" presStyleCnt="4">
        <dgm:presLayoutVars>
          <dgm:chPref val="3"/>
        </dgm:presLayoutVars>
      </dgm:prSet>
      <dgm:spPr/>
    </dgm:pt>
    <dgm:pt modelId="{24051A0B-5653-ED4C-9070-8810410F6DCA}" type="pres">
      <dgm:prSet presAssocID="{17929E4E-BDF8-3C47-B548-BF8F603F09C7}" presName="hierChild5" presStyleCnt="0"/>
      <dgm:spPr/>
    </dgm:pt>
    <dgm:pt modelId="{9BA72F57-82B2-5146-8773-43CFE264A6DD}" type="pres">
      <dgm:prSet presAssocID="{249A2EF3-F02D-DD44-97F2-89F72A156FB7}" presName="Name17" presStyleLbl="parChTrans1D3" presStyleIdx="1" presStyleCnt="3"/>
      <dgm:spPr/>
    </dgm:pt>
    <dgm:pt modelId="{24D1CA8D-E632-7A49-8742-AFBCB8EDDDB0}" type="pres">
      <dgm:prSet presAssocID="{65305216-4520-4E4A-8DF5-788E0425D3A5}" presName="hierRoot3" presStyleCnt="0"/>
      <dgm:spPr/>
    </dgm:pt>
    <dgm:pt modelId="{DA66F8DE-850D-FD41-A5A5-B5A9EB999A58}" type="pres">
      <dgm:prSet presAssocID="{65305216-4520-4E4A-8DF5-788E0425D3A5}" presName="composite3" presStyleCnt="0"/>
      <dgm:spPr/>
    </dgm:pt>
    <dgm:pt modelId="{23F851CD-2D38-8B4D-9A37-D2ECC7CBA7B6}" type="pres">
      <dgm:prSet presAssocID="{65305216-4520-4E4A-8DF5-788E0425D3A5}" presName="background3" presStyleLbl="node3" presStyleIdx="1" presStyleCnt="3"/>
      <dgm:spPr>
        <a:solidFill>
          <a:schemeClr val="accent1">
            <a:hueOff val="0"/>
            <a:satOff val="0"/>
            <a:lumOff val="0"/>
            <a:alpha val="54508"/>
          </a:schemeClr>
        </a:solidFill>
      </dgm:spPr>
    </dgm:pt>
    <dgm:pt modelId="{2DC37A04-30BC-614E-AA90-83B5F6B0FAFD}" type="pres">
      <dgm:prSet presAssocID="{65305216-4520-4E4A-8DF5-788E0425D3A5}" presName="text3" presStyleLbl="fgAcc3" presStyleIdx="1" presStyleCnt="3">
        <dgm:presLayoutVars>
          <dgm:chPref val="3"/>
        </dgm:presLayoutVars>
      </dgm:prSet>
      <dgm:spPr/>
    </dgm:pt>
    <dgm:pt modelId="{99B8E52A-DF5E-FD4D-9F2C-6A5F72C8A3F4}" type="pres">
      <dgm:prSet presAssocID="{65305216-4520-4E4A-8DF5-788E0425D3A5}" presName="hierChild4" presStyleCnt="0"/>
      <dgm:spPr/>
    </dgm:pt>
    <dgm:pt modelId="{76BCE98D-D2F7-5848-BE12-35EF22F8DA31}" type="pres">
      <dgm:prSet presAssocID="{CB893358-4280-574D-84DF-922376D4C780}" presName="Name23" presStyleLbl="parChTrans1D4" presStyleIdx="2" presStyleCnt="4"/>
      <dgm:spPr/>
    </dgm:pt>
    <dgm:pt modelId="{48D4ECE3-87CE-9445-9865-BE94D782D6F7}" type="pres">
      <dgm:prSet presAssocID="{A1E831A9-D254-5C42-B823-C8245875D39D}" presName="hierRoot4" presStyleCnt="0"/>
      <dgm:spPr/>
    </dgm:pt>
    <dgm:pt modelId="{C0FE6A4D-808B-AF49-A438-EF7A0D705469}" type="pres">
      <dgm:prSet presAssocID="{A1E831A9-D254-5C42-B823-C8245875D39D}" presName="composite4" presStyleCnt="0"/>
      <dgm:spPr/>
    </dgm:pt>
    <dgm:pt modelId="{9267EF22-5FE3-484B-9E51-0AE07DA61ED7}" type="pres">
      <dgm:prSet presAssocID="{A1E831A9-D254-5C42-B823-C8245875D39D}" presName="background4" presStyleLbl="node4" presStyleIdx="2" presStyleCnt="4"/>
      <dgm:spPr>
        <a:solidFill>
          <a:schemeClr val="accent1">
            <a:hueOff val="0"/>
            <a:satOff val="0"/>
            <a:lumOff val="0"/>
            <a:alpha val="54508"/>
          </a:schemeClr>
        </a:solidFill>
      </dgm:spPr>
    </dgm:pt>
    <dgm:pt modelId="{1DF2AF63-E55C-DB4F-B1BD-FEB27DAAD9B2}" type="pres">
      <dgm:prSet presAssocID="{A1E831A9-D254-5C42-B823-C8245875D39D}" presName="text4" presStyleLbl="fgAcc4" presStyleIdx="2" presStyleCnt="4">
        <dgm:presLayoutVars>
          <dgm:chPref val="3"/>
        </dgm:presLayoutVars>
      </dgm:prSet>
      <dgm:spPr/>
    </dgm:pt>
    <dgm:pt modelId="{3631DEC4-9540-7F4E-A449-2635FAF72E5A}" type="pres">
      <dgm:prSet presAssocID="{A1E831A9-D254-5C42-B823-C8245875D39D}" presName="hierChild5" presStyleCnt="0"/>
      <dgm:spPr/>
    </dgm:pt>
    <dgm:pt modelId="{65DFA7B5-7D80-874F-9CB7-B0A0C610A86C}" type="pres">
      <dgm:prSet presAssocID="{DED88132-783C-044E-AD7D-DA92A0CC92C2}" presName="Name23" presStyleLbl="parChTrans1D4" presStyleIdx="3" presStyleCnt="4"/>
      <dgm:spPr/>
    </dgm:pt>
    <dgm:pt modelId="{FC6E675B-84C9-A041-81A4-6BA263EB2CD5}" type="pres">
      <dgm:prSet presAssocID="{A1374C8F-F9C8-0C4A-BF44-025AC5CFCF73}" presName="hierRoot4" presStyleCnt="0"/>
      <dgm:spPr/>
    </dgm:pt>
    <dgm:pt modelId="{A01ED70E-894F-C544-ABE2-D660D4C1D473}" type="pres">
      <dgm:prSet presAssocID="{A1374C8F-F9C8-0C4A-BF44-025AC5CFCF73}" presName="composite4" presStyleCnt="0"/>
      <dgm:spPr/>
    </dgm:pt>
    <dgm:pt modelId="{63249830-C57D-9241-9368-747185E76327}" type="pres">
      <dgm:prSet presAssocID="{A1374C8F-F9C8-0C4A-BF44-025AC5CFCF73}" presName="background4" presStyleLbl="node4" presStyleIdx="3" presStyleCnt="4"/>
      <dgm:spPr>
        <a:solidFill>
          <a:schemeClr val="accent1">
            <a:hueOff val="0"/>
            <a:satOff val="0"/>
            <a:lumOff val="0"/>
            <a:alpha val="54508"/>
          </a:schemeClr>
        </a:solidFill>
      </dgm:spPr>
    </dgm:pt>
    <dgm:pt modelId="{621A8362-0DF7-FB40-8F0F-8052ECB39CEB}" type="pres">
      <dgm:prSet presAssocID="{A1374C8F-F9C8-0C4A-BF44-025AC5CFCF73}" presName="text4" presStyleLbl="fgAcc4" presStyleIdx="3" presStyleCnt="4">
        <dgm:presLayoutVars>
          <dgm:chPref val="3"/>
        </dgm:presLayoutVars>
      </dgm:prSet>
      <dgm:spPr/>
    </dgm:pt>
    <dgm:pt modelId="{5D200B31-4EEE-314B-B0D3-7AEC33B1D444}" type="pres">
      <dgm:prSet presAssocID="{A1374C8F-F9C8-0C4A-BF44-025AC5CFCF73}" presName="hierChild5" presStyleCnt="0"/>
      <dgm:spPr/>
    </dgm:pt>
    <dgm:pt modelId="{36ADD4E8-393C-FB4E-86E4-87114F0F2921}" type="pres">
      <dgm:prSet presAssocID="{8471DB76-864B-2549-B71F-A3B3EE21B341}" presName="Name10" presStyleLbl="parChTrans1D2" presStyleIdx="1" presStyleCnt="2"/>
      <dgm:spPr/>
    </dgm:pt>
    <dgm:pt modelId="{301E1D1F-2F26-8142-999D-F8A3C7C87551}" type="pres">
      <dgm:prSet presAssocID="{3897F948-83F8-4048-A375-A7C4389C5AC5}" presName="hierRoot2" presStyleCnt="0"/>
      <dgm:spPr/>
    </dgm:pt>
    <dgm:pt modelId="{47D41A3D-AB59-0C47-BB5B-3A11DB3E6C6E}" type="pres">
      <dgm:prSet presAssocID="{3897F948-83F8-4048-A375-A7C4389C5AC5}" presName="composite2" presStyleCnt="0"/>
      <dgm:spPr/>
    </dgm:pt>
    <dgm:pt modelId="{D6F118FA-E223-934D-BD9E-566ECDA0CAA8}" type="pres">
      <dgm:prSet presAssocID="{3897F948-83F8-4048-A375-A7C4389C5AC5}" presName="background2" presStyleLbl="node2" presStyleIdx="1" presStyleCnt="2"/>
      <dgm:spPr>
        <a:solidFill>
          <a:schemeClr val="accent1">
            <a:hueOff val="0"/>
            <a:satOff val="0"/>
            <a:lumOff val="0"/>
            <a:alpha val="54508"/>
          </a:schemeClr>
        </a:solidFill>
      </dgm:spPr>
    </dgm:pt>
    <dgm:pt modelId="{7BC6BCBB-9D49-5843-B42C-9B3DFE618ECF}" type="pres">
      <dgm:prSet presAssocID="{3897F948-83F8-4048-A375-A7C4389C5AC5}" presName="text2" presStyleLbl="fgAcc2" presStyleIdx="1" presStyleCnt="2">
        <dgm:presLayoutVars>
          <dgm:chPref val="3"/>
        </dgm:presLayoutVars>
      </dgm:prSet>
      <dgm:spPr/>
    </dgm:pt>
    <dgm:pt modelId="{B91859AD-58BE-654F-8327-C475C1D5CDA0}" type="pres">
      <dgm:prSet presAssocID="{3897F948-83F8-4048-A375-A7C4389C5AC5}" presName="hierChild3" presStyleCnt="0"/>
      <dgm:spPr/>
    </dgm:pt>
    <dgm:pt modelId="{73EF59AF-26EA-8049-9706-FDEFE9501D9A}" type="pres">
      <dgm:prSet presAssocID="{EB66A4BA-6436-B841-9FF5-9DA72D5D7C42}" presName="Name17" presStyleLbl="parChTrans1D3" presStyleIdx="2" presStyleCnt="3"/>
      <dgm:spPr/>
    </dgm:pt>
    <dgm:pt modelId="{B6132D09-76DD-9043-841D-A5482182E62A}" type="pres">
      <dgm:prSet presAssocID="{B31EB36A-0D87-924F-AAED-F576EB6FBCC8}" presName="hierRoot3" presStyleCnt="0"/>
      <dgm:spPr/>
    </dgm:pt>
    <dgm:pt modelId="{69BE450C-A1A6-6040-BA99-3A721FEC1F40}" type="pres">
      <dgm:prSet presAssocID="{B31EB36A-0D87-924F-AAED-F576EB6FBCC8}" presName="composite3" presStyleCnt="0"/>
      <dgm:spPr/>
    </dgm:pt>
    <dgm:pt modelId="{81C69197-3675-5A4A-8CAD-7BDBBD0EFB38}" type="pres">
      <dgm:prSet presAssocID="{B31EB36A-0D87-924F-AAED-F576EB6FBCC8}" presName="background3" presStyleLbl="node3" presStyleIdx="2" presStyleCnt="3"/>
      <dgm:spPr>
        <a:solidFill>
          <a:schemeClr val="accent1">
            <a:hueOff val="0"/>
            <a:satOff val="0"/>
            <a:lumOff val="0"/>
            <a:alpha val="54508"/>
          </a:schemeClr>
        </a:solidFill>
      </dgm:spPr>
    </dgm:pt>
    <dgm:pt modelId="{87E1E1AE-81BE-ED4F-8518-992205A188AE}" type="pres">
      <dgm:prSet presAssocID="{B31EB36A-0D87-924F-AAED-F576EB6FBCC8}" presName="text3" presStyleLbl="fgAcc3" presStyleIdx="2" presStyleCnt="3">
        <dgm:presLayoutVars>
          <dgm:chPref val="3"/>
        </dgm:presLayoutVars>
      </dgm:prSet>
      <dgm:spPr/>
    </dgm:pt>
    <dgm:pt modelId="{0A5EF84E-7381-0B47-9BE7-530F0A5EA36F}" type="pres">
      <dgm:prSet presAssocID="{B31EB36A-0D87-924F-AAED-F576EB6FBCC8}" presName="hierChild4" presStyleCnt="0"/>
      <dgm:spPr/>
    </dgm:pt>
  </dgm:ptLst>
  <dgm:cxnLst>
    <dgm:cxn modelId="{2AAD0002-A47C-704C-8198-404D3DFA352F}" type="presOf" srcId="{A1374C8F-F9C8-0C4A-BF44-025AC5CFCF73}" destId="{621A8362-0DF7-FB40-8F0F-8052ECB39CEB}" srcOrd="0" destOrd="0" presId="urn:microsoft.com/office/officeart/2005/8/layout/hierarchy1"/>
    <dgm:cxn modelId="{5909C317-250B-6540-A481-198A1BFE956F}" type="presOf" srcId="{5AEEA2FA-F078-8E4F-A364-63076640EAF8}" destId="{8D49C039-65C5-4C43-8774-4306D71F2CC9}" srcOrd="0" destOrd="0" presId="urn:microsoft.com/office/officeart/2005/8/layout/hierarchy1"/>
    <dgm:cxn modelId="{07970C29-F086-6348-9C1B-CE6424BE9F25}" type="presOf" srcId="{5A1BD9A8-A7B5-4B4A-9460-7C9B6C536938}" destId="{39FCA27B-738E-904C-8031-700EEEDEB9A9}" srcOrd="0" destOrd="0" presId="urn:microsoft.com/office/officeart/2005/8/layout/hierarchy1"/>
    <dgm:cxn modelId="{A913B02C-721D-E940-A96F-41B6BEAEE122}" type="presOf" srcId="{DED88132-783C-044E-AD7D-DA92A0CC92C2}" destId="{65DFA7B5-7D80-874F-9CB7-B0A0C610A86C}" srcOrd="0" destOrd="0" presId="urn:microsoft.com/office/officeart/2005/8/layout/hierarchy1"/>
    <dgm:cxn modelId="{D058AC41-DFD5-604E-B07F-3EE814868569}" type="presOf" srcId="{17929E4E-BDF8-3C47-B548-BF8F603F09C7}" destId="{8A98CD2A-5DFB-3243-8518-AE09DADA9BD4}" srcOrd="0" destOrd="0" presId="urn:microsoft.com/office/officeart/2005/8/layout/hierarchy1"/>
    <dgm:cxn modelId="{F2E6FF43-2110-8141-9231-7A1A5EC587DE}" type="presOf" srcId="{F2355917-02CC-274F-908E-4C9B92806519}" destId="{CA2DE0D6-278D-3742-878B-3C2D50193CEB}" srcOrd="0" destOrd="0" presId="urn:microsoft.com/office/officeart/2005/8/layout/hierarchy1"/>
    <dgm:cxn modelId="{5FDEC849-9EC5-9348-822A-569E1165547F}" type="presOf" srcId="{6FE837B2-3850-184F-8FFD-8AACE20F4C85}" destId="{02EF72E3-BA47-E54E-8CE5-8A5F25B33C4F}" srcOrd="0" destOrd="0" presId="urn:microsoft.com/office/officeart/2005/8/layout/hierarchy1"/>
    <dgm:cxn modelId="{E5F33B52-2B48-F140-AC7F-BE101521F1A5}" type="presOf" srcId="{6925E3C0-5592-C648-9DA4-E9D181D7F25D}" destId="{C71C7D3D-E436-2243-BCB2-32C8187A77EA}" srcOrd="0" destOrd="0" presId="urn:microsoft.com/office/officeart/2005/8/layout/hierarchy1"/>
    <dgm:cxn modelId="{AD186656-E0B8-AA47-A21F-5261552CF091}" type="presOf" srcId="{A1E831A9-D254-5C42-B823-C8245875D39D}" destId="{1DF2AF63-E55C-DB4F-B1BD-FEB27DAAD9B2}" srcOrd="0" destOrd="0" presId="urn:microsoft.com/office/officeart/2005/8/layout/hierarchy1"/>
    <dgm:cxn modelId="{09834B62-5300-5847-AD9A-95A2F89D951D}" srcId="{65305216-4520-4E4A-8DF5-788E0425D3A5}" destId="{A1E831A9-D254-5C42-B823-C8245875D39D}" srcOrd="0" destOrd="0" parTransId="{CB893358-4280-574D-84DF-922376D4C780}" sibTransId="{78A2DE12-9303-AA4E-AAEA-8DC8A3393326}"/>
    <dgm:cxn modelId="{C106E169-80A0-B249-A953-587B46B5641E}" srcId="{3897F948-83F8-4048-A375-A7C4389C5AC5}" destId="{B31EB36A-0D87-924F-AAED-F576EB6FBCC8}" srcOrd="0" destOrd="0" parTransId="{EB66A4BA-6436-B841-9FF5-9DA72D5D7C42}" sibTransId="{5FD2F04F-30DA-6540-9D63-4C8A79764D98}"/>
    <dgm:cxn modelId="{D2E65571-10B5-EA41-B6ED-87D399A30367}" type="presOf" srcId="{65305216-4520-4E4A-8DF5-788E0425D3A5}" destId="{2DC37A04-30BC-614E-AA90-83B5F6B0FAFD}" srcOrd="0" destOrd="0" presId="urn:microsoft.com/office/officeart/2005/8/layout/hierarchy1"/>
    <dgm:cxn modelId="{8D3B8473-CEB9-F94D-93A8-BF329ED77539}" type="presOf" srcId="{D6C6685F-C700-114D-B9FE-04E4C99DB1CF}" destId="{A9402D21-AAC4-3649-812F-26004EBE4E00}" srcOrd="0" destOrd="0" presId="urn:microsoft.com/office/officeart/2005/8/layout/hierarchy1"/>
    <dgm:cxn modelId="{9153BF80-0210-E841-8BA7-57AC4E0A3801}" type="presOf" srcId="{CB893358-4280-574D-84DF-922376D4C780}" destId="{76BCE98D-D2F7-5848-BE12-35EF22F8DA31}" srcOrd="0" destOrd="0" presId="urn:microsoft.com/office/officeart/2005/8/layout/hierarchy1"/>
    <dgm:cxn modelId="{A484E982-3936-0146-9CE4-8DBB5B5BBFBC}" type="presOf" srcId="{59609DE6-165C-1D42-8DFC-2CA6862C7975}" destId="{FC0BB947-A050-6945-A66B-6A21BE081710}" srcOrd="0" destOrd="0" presId="urn:microsoft.com/office/officeart/2005/8/layout/hierarchy1"/>
    <dgm:cxn modelId="{62C9B88F-892F-304E-AD42-971AFE6BA6EF}" type="presOf" srcId="{CC86B14A-9CB5-9E45-8E47-A8392F92595C}" destId="{4A6641AE-F544-034D-B9FB-8A739DD3D639}" srcOrd="0" destOrd="0" presId="urn:microsoft.com/office/officeart/2005/8/layout/hierarchy1"/>
    <dgm:cxn modelId="{4AB1EDA6-096B-A249-97C8-BA15C49A54AE}" srcId="{F2355917-02CC-274F-908E-4C9B92806519}" destId="{3897F948-83F8-4048-A375-A7C4389C5AC5}" srcOrd="1" destOrd="0" parTransId="{8471DB76-864B-2549-B71F-A3B3EE21B341}" sibTransId="{C9D84496-22C4-E440-9C64-B2A58B7502AE}"/>
    <dgm:cxn modelId="{7CAD3BA7-7A51-354E-9ED8-09BE6B7DD82B}" type="presOf" srcId="{B31EB36A-0D87-924F-AAED-F576EB6FBCC8}" destId="{87E1E1AE-81BE-ED4F-8518-992205A188AE}" srcOrd="0" destOrd="0" presId="urn:microsoft.com/office/officeart/2005/8/layout/hierarchy1"/>
    <dgm:cxn modelId="{78C6CCB0-40CC-644C-9630-65ADE4A7EDBD}" srcId="{CC86B14A-9CB5-9E45-8E47-A8392F92595C}" destId="{17929E4E-BDF8-3C47-B548-BF8F603F09C7}" srcOrd="1" destOrd="0" parTransId="{D5C429E7-4A82-9945-8BD5-F17125C87544}" sibTransId="{4BEE0FD3-A475-FB4F-9A47-F694D6D0EFAD}"/>
    <dgm:cxn modelId="{77F0B1B1-3333-4941-B73F-E30C47A48469}" srcId="{5AEEA2FA-F078-8E4F-A364-63076640EAF8}" destId="{CC86B14A-9CB5-9E45-8E47-A8392F92595C}" srcOrd="0" destOrd="0" parTransId="{6925E3C0-5592-C648-9DA4-E9D181D7F25D}" sibTransId="{4101B4C1-F046-BF48-BA86-E0BE5C217AC1}"/>
    <dgm:cxn modelId="{03F518B4-0400-7648-821C-577614BBB52F}" type="presOf" srcId="{EB66A4BA-6436-B841-9FF5-9DA72D5D7C42}" destId="{73EF59AF-26EA-8049-9706-FDEFE9501D9A}" srcOrd="0" destOrd="0" presId="urn:microsoft.com/office/officeart/2005/8/layout/hierarchy1"/>
    <dgm:cxn modelId="{C2568DBF-F70B-7441-83A8-5E7728213A5E}" srcId="{65305216-4520-4E4A-8DF5-788E0425D3A5}" destId="{A1374C8F-F9C8-0C4A-BF44-025AC5CFCF73}" srcOrd="1" destOrd="0" parTransId="{DED88132-783C-044E-AD7D-DA92A0CC92C2}" sibTransId="{842606F4-2E76-5947-829E-179247E6B23A}"/>
    <dgm:cxn modelId="{381569CA-91C5-5B48-92E0-946905C7E8A9}" type="presOf" srcId="{8471DB76-864B-2549-B71F-A3B3EE21B341}" destId="{36ADD4E8-393C-FB4E-86E4-87114F0F2921}" srcOrd="0" destOrd="0" presId="urn:microsoft.com/office/officeart/2005/8/layout/hierarchy1"/>
    <dgm:cxn modelId="{781DAEDF-0A0F-6947-A601-DA769BDE800C}" srcId="{F2355917-02CC-274F-908E-4C9B92806519}" destId="{5AEEA2FA-F078-8E4F-A364-63076640EAF8}" srcOrd="0" destOrd="0" parTransId="{D6C6685F-C700-114D-B9FE-04E4C99DB1CF}" sibTransId="{B0BE8EE8-1675-3343-A9FF-7EC5249F98B8}"/>
    <dgm:cxn modelId="{2B95FFE3-77F5-6D49-909D-B140D1317CF6}" srcId="{6FE837B2-3850-184F-8FFD-8AACE20F4C85}" destId="{F2355917-02CC-274F-908E-4C9B92806519}" srcOrd="0" destOrd="0" parTransId="{9C127783-4019-EE41-92F1-86D20146DD38}" sibTransId="{830C73B2-937F-5E42-A18E-4422DB6C4FAB}"/>
    <dgm:cxn modelId="{BC9E8CE4-DB16-7F41-BE1F-88BB3B8B280A}" type="presOf" srcId="{3897F948-83F8-4048-A375-A7C4389C5AC5}" destId="{7BC6BCBB-9D49-5843-B42C-9B3DFE618ECF}" srcOrd="0" destOrd="0" presId="urn:microsoft.com/office/officeart/2005/8/layout/hierarchy1"/>
    <dgm:cxn modelId="{11DA9FE4-E81A-7B45-96B9-5ABA543246D7}" type="presOf" srcId="{D5C429E7-4A82-9945-8BD5-F17125C87544}" destId="{D85A2F04-F881-5844-B2F2-00AFE262DA11}" srcOrd="0" destOrd="0" presId="urn:microsoft.com/office/officeart/2005/8/layout/hierarchy1"/>
    <dgm:cxn modelId="{3C069FEA-AA41-D145-919E-7E006B95FC31}" type="presOf" srcId="{249A2EF3-F02D-DD44-97F2-89F72A156FB7}" destId="{9BA72F57-82B2-5146-8773-43CFE264A6DD}" srcOrd="0" destOrd="0" presId="urn:microsoft.com/office/officeart/2005/8/layout/hierarchy1"/>
    <dgm:cxn modelId="{4AFC6BEB-3A79-BD47-AC45-53438A54242E}" srcId="{5AEEA2FA-F078-8E4F-A364-63076640EAF8}" destId="{65305216-4520-4E4A-8DF5-788E0425D3A5}" srcOrd="1" destOrd="0" parTransId="{249A2EF3-F02D-DD44-97F2-89F72A156FB7}" sibTransId="{CAC901D0-8F9F-2049-9F3F-ABA50A894414}"/>
    <dgm:cxn modelId="{EE21A1F1-1D26-5F40-978E-1714657D716D}" srcId="{CC86B14A-9CB5-9E45-8E47-A8392F92595C}" destId="{5A1BD9A8-A7B5-4B4A-9460-7C9B6C536938}" srcOrd="0" destOrd="0" parTransId="{59609DE6-165C-1D42-8DFC-2CA6862C7975}" sibTransId="{7B9813D3-7C0E-1542-AE97-39B89E7D5818}"/>
    <dgm:cxn modelId="{9DD7B695-5825-974B-AFA5-C2F29224A38C}" type="presParOf" srcId="{02EF72E3-BA47-E54E-8CE5-8A5F25B33C4F}" destId="{9FA13F37-3817-0344-9A7A-552BE1F9A963}" srcOrd="0" destOrd="0" presId="urn:microsoft.com/office/officeart/2005/8/layout/hierarchy1"/>
    <dgm:cxn modelId="{4187C8E1-DC85-9648-A492-74B316E33642}" type="presParOf" srcId="{9FA13F37-3817-0344-9A7A-552BE1F9A963}" destId="{9C2B45DC-8738-034E-8DC9-AA9091C4E03A}" srcOrd="0" destOrd="0" presId="urn:microsoft.com/office/officeart/2005/8/layout/hierarchy1"/>
    <dgm:cxn modelId="{2B174532-2F93-AA43-83ED-81F04A2152CF}" type="presParOf" srcId="{9C2B45DC-8738-034E-8DC9-AA9091C4E03A}" destId="{B0AD3B0C-209E-BF4D-8202-35A475C2D75F}" srcOrd="0" destOrd="0" presId="urn:microsoft.com/office/officeart/2005/8/layout/hierarchy1"/>
    <dgm:cxn modelId="{F316D3BF-5B76-2F4D-9ADF-79AE6F406A30}" type="presParOf" srcId="{9C2B45DC-8738-034E-8DC9-AA9091C4E03A}" destId="{CA2DE0D6-278D-3742-878B-3C2D50193CEB}" srcOrd="1" destOrd="0" presId="urn:microsoft.com/office/officeart/2005/8/layout/hierarchy1"/>
    <dgm:cxn modelId="{ED8400E0-EE75-0C40-97CC-C977B16E3513}" type="presParOf" srcId="{9FA13F37-3817-0344-9A7A-552BE1F9A963}" destId="{098A879E-6C45-6041-A759-42974D198867}" srcOrd="1" destOrd="0" presId="urn:microsoft.com/office/officeart/2005/8/layout/hierarchy1"/>
    <dgm:cxn modelId="{20581FCB-6ABA-6949-9C26-D3447BADDC2A}" type="presParOf" srcId="{098A879E-6C45-6041-A759-42974D198867}" destId="{A9402D21-AAC4-3649-812F-26004EBE4E00}" srcOrd="0" destOrd="0" presId="urn:microsoft.com/office/officeart/2005/8/layout/hierarchy1"/>
    <dgm:cxn modelId="{AFBFAFA2-6665-B04E-92BE-832F8EDD34D5}" type="presParOf" srcId="{098A879E-6C45-6041-A759-42974D198867}" destId="{C3BB0171-0AE3-6B46-91B5-B86A88CC3BC5}" srcOrd="1" destOrd="0" presId="urn:microsoft.com/office/officeart/2005/8/layout/hierarchy1"/>
    <dgm:cxn modelId="{11996A29-4B2C-4443-9A1C-FE2F84353B18}" type="presParOf" srcId="{C3BB0171-0AE3-6B46-91B5-B86A88CC3BC5}" destId="{087F525C-785D-4040-B5DC-5E408AF09DF0}" srcOrd="0" destOrd="0" presId="urn:microsoft.com/office/officeart/2005/8/layout/hierarchy1"/>
    <dgm:cxn modelId="{27735492-1333-F549-B426-65A8F32F22CB}" type="presParOf" srcId="{087F525C-785D-4040-B5DC-5E408AF09DF0}" destId="{63EB0324-F74C-3044-8728-822DA0679B3A}" srcOrd="0" destOrd="0" presId="urn:microsoft.com/office/officeart/2005/8/layout/hierarchy1"/>
    <dgm:cxn modelId="{4004A893-2CE7-F446-AAB7-4D4289F8C522}" type="presParOf" srcId="{087F525C-785D-4040-B5DC-5E408AF09DF0}" destId="{8D49C039-65C5-4C43-8774-4306D71F2CC9}" srcOrd="1" destOrd="0" presId="urn:microsoft.com/office/officeart/2005/8/layout/hierarchy1"/>
    <dgm:cxn modelId="{1B9EE3DB-80F5-CD40-A3E2-53E77B235125}" type="presParOf" srcId="{C3BB0171-0AE3-6B46-91B5-B86A88CC3BC5}" destId="{AB74F19E-57DF-C445-9211-26EF08946337}" srcOrd="1" destOrd="0" presId="urn:microsoft.com/office/officeart/2005/8/layout/hierarchy1"/>
    <dgm:cxn modelId="{83E3025B-3C47-6949-A3F0-152DE0454E3A}" type="presParOf" srcId="{AB74F19E-57DF-C445-9211-26EF08946337}" destId="{C71C7D3D-E436-2243-BCB2-32C8187A77EA}" srcOrd="0" destOrd="0" presId="urn:microsoft.com/office/officeart/2005/8/layout/hierarchy1"/>
    <dgm:cxn modelId="{B2D4F651-F90C-2645-896D-EEA68847D36A}" type="presParOf" srcId="{AB74F19E-57DF-C445-9211-26EF08946337}" destId="{6562041B-6BED-4E4D-8CA5-26A8D282BBEA}" srcOrd="1" destOrd="0" presId="urn:microsoft.com/office/officeart/2005/8/layout/hierarchy1"/>
    <dgm:cxn modelId="{44A9BA0B-7B33-A240-A8DD-D81D6D7CE69F}" type="presParOf" srcId="{6562041B-6BED-4E4D-8CA5-26A8D282BBEA}" destId="{08CA59CB-B2E0-694D-8E7A-306AC7CD1209}" srcOrd="0" destOrd="0" presId="urn:microsoft.com/office/officeart/2005/8/layout/hierarchy1"/>
    <dgm:cxn modelId="{5948B2F5-3EBE-DF4B-B4A0-72886044F931}" type="presParOf" srcId="{08CA59CB-B2E0-694D-8E7A-306AC7CD1209}" destId="{03C00D8D-9A3E-9A44-98A5-057BF033657F}" srcOrd="0" destOrd="0" presId="urn:microsoft.com/office/officeart/2005/8/layout/hierarchy1"/>
    <dgm:cxn modelId="{05C944C5-AA43-5D44-8F15-3F8F0CAEC19A}" type="presParOf" srcId="{08CA59CB-B2E0-694D-8E7A-306AC7CD1209}" destId="{4A6641AE-F544-034D-B9FB-8A739DD3D639}" srcOrd="1" destOrd="0" presId="urn:microsoft.com/office/officeart/2005/8/layout/hierarchy1"/>
    <dgm:cxn modelId="{4BC347AD-A4B5-B942-95C1-A39CDAAAF21D}" type="presParOf" srcId="{6562041B-6BED-4E4D-8CA5-26A8D282BBEA}" destId="{A8EB135C-811D-E343-829C-A81302702CA2}" srcOrd="1" destOrd="0" presId="urn:microsoft.com/office/officeart/2005/8/layout/hierarchy1"/>
    <dgm:cxn modelId="{1AC345B4-4212-234E-A794-C92E972FC41B}" type="presParOf" srcId="{A8EB135C-811D-E343-829C-A81302702CA2}" destId="{FC0BB947-A050-6945-A66B-6A21BE081710}" srcOrd="0" destOrd="0" presId="urn:microsoft.com/office/officeart/2005/8/layout/hierarchy1"/>
    <dgm:cxn modelId="{BE07DE47-41CD-6B48-9594-E966CD5BDEED}" type="presParOf" srcId="{A8EB135C-811D-E343-829C-A81302702CA2}" destId="{F4264130-2D49-D24C-BD58-7F5F0D0BB84B}" srcOrd="1" destOrd="0" presId="urn:microsoft.com/office/officeart/2005/8/layout/hierarchy1"/>
    <dgm:cxn modelId="{86B5F933-1DDE-4048-BFAC-F9210A9A3C92}" type="presParOf" srcId="{F4264130-2D49-D24C-BD58-7F5F0D0BB84B}" destId="{FC43E1A9-71BD-A044-9EE1-05779758C6F9}" srcOrd="0" destOrd="0" presId="urn:microsoft.com/office/officeart/2005/8/layout/hierarchy1"/>
    <dgm:cxn modelId="{2771A9A7-C9FB-654D-9DC6-737A51305F96}" type="presParOf" srcId="{FC43E1A9-71BD-A044-9EE1-05779758C6F9}" destId="{279EDC3B-557C-D449-856A-BCE17CE7328E}" srcOrd="0" destOrd="0" presId="urn:microsoft.com/office/officeart/2005/8/layout/hierarchy1"/>
    <dgm:cxn modelId="{F0F11030-AE1C-CC4F-85D4-5C203CACC36F}" type="presParOf" srcId="{FC43E1A9-71BD-A044-9EE1-05779758C6F9}" destId="{39FCA27B-738E-904C-8031-700EEEDEB9A9}" srcOrd="1" destOrd="0" presId="urn:microsoft.com/office/officeart/2005/8/layout/hierarchy1"/>
    <dgm:cxn modelId="{E099D182-0135-F241-9E0F-7142E92C7364}" type="presParOf" srcId="{F4264130-2D49-D24C-BD58-7F5F0D0BB84B}" destId="{994B1F5B-1ED1-CF42-81C9-4CDEEEF25341}" srcOrd="1" destOrd="0" presId="urn:microsoft.com/office/officeart/2005/8/layout/hierarchy1"/>
    <dgm:cxn modelId="{90A71A09-C738-B747-8EFB-29582B128E06}" type="presParOf" srcId="{A8EB135C-811D-E343-829C-A81302702CA2}" destId="{D85A2F04-F881-5844-B2F2-00AFE262DA11}" srcOrd="2" destOrd="0" presId="urn:microsoft.com/office/officeart/2005/8/layout/hierarchy1"/>
    <dgm:cxn modelId="{E40BAE0D-9EC9-E34D-BFCA-4E195C038EE6}" type="presParOf" srcId="{A8EB135C-811D-E343-829C-A81302702CA2}" destId="{DF9B44F4-C2A0-A44A-B1E2-54EE640A5412}" srcOrd="3" destOrd="0" presId="urn:microsoft.com/office/officeart/2005/8/layout/hierarchy1"/>
    <dgm:cxn modelId="{F5C47A81-1C6B-874A-A426-FF91D3C6C8CC}" type="presParOf" srcId="{DF9B44F4-C2A0-A44A-B1E2-54EE640A5412}" destId="{1E67AE4A-4A82-DC43-990E-212492EE3145}" srcOrd="0" destOrd="0" presId="urn:microsoft.com/office/officeart/2005/8/layout/hierarchy1"/>
    <dgm:cxn modelId="{9C8597A2-2148-2141-8795-373A1CD0EB43}" type="presParOf" srcId="{1E67AE4A-4A82-DC43-990E-212492EE3145}" destId="{E5C88264-39D7-4A47-997A-8AD20C90A7AC}" srcOrd="0" destOrd="0" presId="urn:microsoft.com/office/officeart/2005/8/layout/hierarchy1"/>
    <dgm:cxn modelId="{31641AE9-7D55-5A42-BDEE-4020420D723D}" type="presParOf" srcId="{1E67AE4A-4A82-DC43-990E-212492EE3145}" destId="{8A98CD2A-5DFB-3243-8518-AE09DADA9BD4}" srcOrd="1" destOrd="0" presId="urn:microsoft.com/office/officeart/2005/8/layout/hierarchy1"/>
    <dgm:cxn modelId="{8A83D102-94E5-7D43-B3E5-58BC691CDBB3}" type="presParOf" srcId="{DF9B44F4-C2A0-A44A-B1E2-54EE640A5412}" destId="{24051A0B-5653-ED4C-9070-8810410F6DCA}" srcOrd="1" destOrd="0" presId="urn:microsoft.com/office/officeart/2005/8/layout/hierarchy1"/>
    <dgm:cxn modelId="{DC42E062-3A57-E74E-B01A-19BD6A01FF21}" type="presParOf" srcId="{AB74F19E-57DF-C445-9211-26EF08946337}" destId="{9BA72F57-82B2-5146-8773-43CFE264A6DD}" srcOrd="2" destOrd="0" presId="urn:microsoft.com/office/officeart/2005/8/layout/hierarchy1"/>
    <dgm:cxn modelId="{7F593A70-9BD5-3E47-BCAE-CC95130E30DB}" type="presParOf" srcId="{AB74F19E-57DF-C445-9211-26EF08946337}" destId="{24D1CA8D-E632-7A49-8742-AFBCB8EDDDB0}" srcOrd="3" destOrd="0" presId="urn:microsoft.com/office/officeart/2005/8/layout/hierarchy1"/>
    <dgm:cxn modelId="{9305BB5D-A5D6-C544-AF2F-5F4382FA63A4}" type="presParOf" srcId="{24D1CA8D-E632-7A49-8742-AFBCB8EDDDB0}" destId="{DA66F8DE-850D-FD41-A5A5-B5A9EB999A58}" srcOrd="0" destOrd="0" presId="urn:microsoft.com/office/officeart/2005/8/layout/hierarchy1"/>
    <dgm:cxn modelId="{E1A7AC0B-47D8-8842-A722-E88D0E369CF5}" type="presParOf" srcId="{DA66F8DE-850D-FD41-A5A5-B5A9EB999A58}" destId="{23F851CD-2D38-8B4D-9A37-D2ECC7CBA7B6}" srcOrd="0" destOrd="0" presId="urn:microsoft.com/office/officeart/2005/8/layout/hierarchy1"/>
    <dgm:cxn modelId="{E0B8115E-6941-A744-8D4D-8FBE0F2AC39A}" type="presParOf" srcId="{DA66F8DE-850D-FD41-A5A5-B5A9EB999A58}" destId="{2DC37A04-30BC-614E-AA90-83B5F6B0FAFD}" srcOrd="1" destOrd="0" presId="urn:microsoft.com/office/officeart/2005/8/layout/hierarchy1"/>
    <dgm:cxn modelId="{71AB953F-B5CE-984F-8BA8-61E7D9F6D5E7}" type="presParOf" srcId="{24D1CA8D-E632-7A49-8742-AFBCB8EDDDB0}" destId="{99B8E52A-DF5E-FD4D-9F2C-6A5F72C8A3F4}" srcOrd="1" destOrd="0" presId="urn:microsoft.com/office/officeart/2005/8/layout/hierarchy1"/>
    <dgm:cxn modelId="{7910FEFE-23D2-5E49-B685-8CE49877347E}" type="presParOf" srcId="{99B8E52A-DF5E-FD4D-9F2C-6A5F72C8A3F4}" destId="{76BCE98D-D2F7-5848-BE12-35EF22F8DA31}" srcOrd="0" destOrd="0" presId="urn:microsoft.com/office/officeart/2005/8/layout/hierarchy1"/>
    <dgm:cxn modelId="{19B73C87-7326-CE48-807B-162899E359A0}" type="presParOf" srcId="{99B8E52A-DF5E-FD4D-9F2C-6A5F72C8A3F4}" destId="{48D4ECE3-87CE-9445-9865-BE94D782D6F7}" srcOrd="1" destOrd="0" presId="urn:microsoft.com/office/officeart/2005/8/layout/hierarchy1"/>
    <dgm:cxn modelId="{D03FC0E7-CC41-9C48-AF86-607FEEE31C26}" type="presParOf" srcId="{48D4ECE3-87CE-9445-9865-BE94D782D6F7}" destId="{C0FE6A4D-808B-AF49-A438-EF7A0D705469}" srcOrd="0" destOrd="0" presId="urn:microsoft.com/office/officeart/2005/8/layout/hierarchy1"/>
    <dgm:cxn modelId="{90F7DB69-A1AC-AB4D-91D1-BF6888F029D6}" type="presParOf" srcId="{C0FE6A4D-808B-AF49-A438-EF7A0D705469}" destId="{9267EF22-5FE3-484B-9E51-0AE07DA61ED7}" srcOrd="0" destOrd="0" presId="urn:microsoft.com/office/officeart/2005/8/layout/hierarchy1"/>
    <dgm:cxn modelId="{C0807A95-175F-A842-A7F6-4FC3BC1A08B3}" type="presParOf" srcId="{C0FE6A4D-808B-AF49-A438-EF7A0D705469}" destId="{1DF2AF63-E55C-DB4F-B1BD-FEB27DAAD9B2}" srcOrd="1" destOrd="0" presId="urn:microsoft.com/office/officeart/2005/8/layout/hierarchy1"/>
    <dgm:cxn modelId="{4058A4A5-CCE7-6E46-9B06-91D4094B7CE8}" type="presParOf" srcId="{48D4ECE3-87CE-9445-9865-BE94D782D6F7}" destId="{3631DEC4-9540-7F4E-A449-2635FAF72E5A}" srcOrd="1" destOrd="0" presId="urn:microsoft.com/office/officeart/2005/8/layout/hierarchy1"/>
    <dgm:cxn modelId="{2C92C4C0-FFF7-FE43-8DD6-78779B7BFAE2}" type="presParOf" srcId="{99B8E52A-DF5E-FD4D-9F2C-6A5F72C8A3F4}" destId="{65DFA7B5-7D80-874F-9CB7-B0A0C610A86C}" srcOrd="2" destOrd="0" presId="urn:microsoft.com/office/officeart/2005/8/layout/hierarchy1"/>
    <dgm:cxn modelId="{92CAA703-4274-2847-8F94-069E1C01BE31}" type="presParOf" srcId="{99B8E52A-DF5E-FD4D-9F2C-6A5F72C8A3F4}" destId="{FC6E675B-84C9-A041-81A4-6BA263EB2CD5}" srcOrd="3" destOrd="0" presId="urn:microsoft.com/office/officeart/2005/8/layout/hierarchy1"/>
    <dgm:cxn modelId="{BB343D12-7ED0-8D43-8804-D6FD436D2E8B}" type="presParOf" srcId="{FC6E675B-84C9-A041-81A4-6BA263EB2CD5}" destId="{A01ED70E-894F-C544-ABE2-D660D4C1D473}" srcOrd="0" destOrd="0" presId="urn:microsoft.com/office/officeart/2005/8/layout/hierarchy1"/>
    <dgm:cxn modelId="{71C881FA-B8AD-434B-9904-9DDCA5EF8149}" type="presParOf" srcId="{A01ED70E-894F-C544-ABE2-D660D4C1D473}" destId="{63249830-C57D-9241-9368-747185E76327}" srcOrd="0" destOrd="0" presId="urn:microsoft.com/office/officeart/2005/8/layout/hierarchy1"/>
    <dgm:cxn modelId="{2B791571-27B5-934F-99F0-40AF71DEE0D7}" type="presParOf" srcId="{A01ED70E-894F-C544-ABE2-D660D4C1D473}" destId="{621A8362-0DF7-FB40-8F0F-8052ECB39CEB}" srcOrd="1" destOrd="0" presId="urn:microsoft.com/office/officeart/2005/8/layout/hierarchy1"/>
    <dgm:cxn modelId="{2409A71A-FF1F-3C4C-8283-F830B57F40E8}" type="presParOf" srcId="{FC6E675B-84C9-A041-81A4-6BA263EB2CD5}" destId="{5D200B31-4EEE-314B-B0D3-7AEC33B1D444}" srcOrd="1" destOrd="0" presId="urn:microsoft.com/office/officeart/2005/8/layout/hierarchy1"/>
    <dgm:cxn modelId="{1A5A9692-D7BE-864B-8D00-E79FE9A0B717}" type="presParOf" srcId="{098A879E-6C45-6041-A759-42974D198867}" destId="{36ADD4E8-393C-FB4E-86E4-87114F0F2921}" srcOrd="2" destOrd="0" presId="urn:microsoft.com/office/officeart/2005/8/layout/hierarchy1"/>
    <dgm:cxn modelId="{3A8A8918-1FF9-AD46-80E9-829C9ED5A8FF}" type="presParOf" srcId="{098A879E-6C45-6041-A759-42974D198867}" destId="{301E1D1F-2F26-8142-999D-F8A3C7C87551}" srcOrd="3" destOrd="0" presId="urn:microsoft.com/office/officeart/2005/8/layout/hierarchy1"/>
    <dgm:cxn modelId="{E3B7E36A-C999-B34B-9C2E-265CD8D2553D}" type="presParOf" srcId="{301E1D1F-2F26-8142-999D-F8A3C7C87551}" destId="{47D41A3D-AB59-0C47-BB5B-3A11DB3E6C6E}" srcOrd="0" destOrd="0" presId="urn:microsoft.com/office/officeart/2005/8/layout/hierarchy1"/>
    <dgm:cxn modelId="{1E4655E9-15E4-CF4E-BA8E-A68BD98C7EDE}" type="presParOf" srcId="{47D41A3D-AB59-0C47-BB5B-3A11DB3E6C6E}" destId="{D6F118FA-E223-934D-BD9E-566ECDA0CAA8}" srcOrd="0" destOrd="0" presId="urn:microsoft.com/office/officeart/2005/8/layout/hierarchy1"/>
    <dgm:cxn modelId="{6947A9BE-5055-E94D-BDB3-B1B02C87CA92}" type="presParOf" srcId="{47D41A3D-AB59-0C47-BB5B-3A11DB3E6C6E}" destId="{7BC6BCBB-9D49-5843-B42C-9B3DFE618ECF}" srcOrd="1" destOrd="0" presId="urn:microsoft.com/office/officeart/2005/8/layout/hierarchy1"/>
    <dgm:cxn modelId="{82AC5BEA-2330-6E4E-B93B-572D6BF1BE69}" type="presParOf" srcId="{301E1D1F-2F26-8142-999D-F8A3C7C87551}" destId="{B91859AD-58BE-654F-8327-C475C1D5CDA0}" srcOrd="1" destOrd="0" presId="urn:microsoft.com/office/officeart/2005/8/layout/hierarchy1"/>
    <dgm:cxn modelId="{D63A0512-8326-7F49-A8A3-22A5D70DF914}" type="presParOf" srcId="{B91859AD-58BE-654F-8327-C475C1D5CDA0}" destId="{73EF59AF-26EA-8049-9706-FDEFE9501D9A}" srcOrd="0" destOrd="0" presId="urn:microsoft.com/office/officeart/2005/8/layout/hierarchy1"/>
    <dgm:cxn modelId="{D6CA7EB2-63F3-2749-9ADD-97A8DAA76F12}" type="presParOf" srcId="{B91859AD-58BE-654F-8327-C475C1D5CDA0}" destId="{B6132D09-76DD-9043-841D-A5482182E62A}" srcOrd="1" destOrd="0" presId="urn:microsoft.com/office/officeart/2005/8/layout/hierarchy1"/>
    <dgm:cxn modelId="{1C3E82CF-BA01-014C-85ED-E0D24B317C07}" type="presParOf" srcId="{B6132D09-76DD-9043-841D-A5482182E62A}" destId="{69BE450C-A1A6-6040-BA99-3A721FEC1F40}" srcOrd="0" destOrd="0" presId="urn:microsoft.com/office/officeart/2005/8/layout/hierarchy1"/>
    <dgm:cxn modelId="{17667703-63CE-8D4C-8D5C-59AABA927F70}" type="presParOf" srcId="{69BE450C-A1A6-6040-BA99-3A721FEC1F40}" destId="{81C69197-3675-5A4A-8CAD-7BDBBD0EFB38}" srcOrd="0" destOrd="0" presId="urn:microsoft.com/office/officeart/2005/8/layout/hierarchy1"/>
    <dgm:cxn modelId="{8416FBF0-2DC8-274B-A75C-CF4E8D96519E}" type="presParOf" srcId="{69BE450C-A1A6-6040-BA99-3A721FEC1F40}" destId="{87E1E1AE-81BE-ED4F-8518-992205A188AE}" srcOrd="1" destOrd="0" presId="urn:microsoft.com/office/officeart/2005/8/layout/hierarchy1"/>
    <dgm:cxn modelId="{F3F4FB04-3CFB-8A49-9713-B2D32D7B3CEC}" type="presParOf" srcId="{B6132D09-76DD-9043-841D-A5482182E62A}" destId="{0A5EF84E-7381-0B47-9BE7-530F0A5EA36F}" srcOrd="1" destOrd="0" presId="urn:microsoft.com/office/officeart/2005/8/layout/hierarchy1"/>
  </dgm:cxnLst>
  <dgm:bg>
    <a:noFill/>
  </dgm:bg>
  <dgm:whole>
    <a:ln>
      <a:noFill/>
    </a:ln>
  </dgm:whole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F8832BBF-0D41-784D-A001-B4A40672155B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1F1679E5-7739-6E44-86E6-38C48FC0FA37}">
      <dgm:prSet phldrT="[Text]"/>
      <dgm:spPr/>
      <dgm:t>
        <a:bodyPr/>
        <a:lstStyle/>
        <a:p>
          <a:r>
            <a:rPr lang="en-GB" dirty="0"/>
            <a:t>99,5%</a:t>
          </a:r>
        </a:p>
      </dgm:t>
    </dgm:pt>
    <dgm:pt modelId="{9A9E7A45-BD27-6B4D-9001-1AAFC112B9E5}" type="parTrans" cxnId="{D36E60D7-345D-F041-87A6-D92DB49F7E8B}">
      <dgm:prSet/>
      <dgm:spPr/>
      <dgm:t>
        <a:bodyPr/>
        <a:lstStyle/>
        <a:p>
          <a:endParaRPr lang="en-GB"/>
        </a:p>
      </dgm:t>
    </dgm:pt>
    <dgm:pt modelId="{0125F5A0-8C71-6E4F-AD8C-3D48E0F923BB}" type="sibTrans" cxnId="{D36E60D7-345D-F041-87A6-D92DB49F7E8B}">
      <dgm:prSet/>
      <dgm:spPr/>
      <dgm:t>
        <a:bodyPr/>
        <a:lstStyle/>
        <a:p>
          <a:endParaRPr lang="en-GB"/>
        </a:p>
      </dgm:t>
    </dgm:pt>
    <dgm:pt modelId="{386195E2-0AFE-6645-B9FB-CFBBD18265AC}">
      <dgm:prSet phldrT="[Text]"/>
      <dgm:spPr/>
      <dgm:t>
        <a:bodyPr/>
        <a:lstStyle/>
        <a:p>
          <a:r>
            <a:rPr lang="en-GB" dirty="0"/>
            <a:t>max. 7 perc 12 </a:t>
          </a:r>
          <a:r>
            <a:rPr lang="en-GB" dirty="0" err="1"/>
            <a:t>másodperc</a:t>
          </a:r>
          <a:r>
            <a:rPr lang="en-GB" dirty="0"/>
            <a:t> </a:t>
          </a:r>
          <a:r>
            <a:rPr lang="en-GB" dirty="0" err="1"/>
            <a:t>kiesés</a:t>
          </a:r>
          <a:r>
            <a:rPr lang="en-GB" dirty="0"/>
            <a:t> </a:t>
          </a:r>
          <a:r>
            <a:rPr lang="en-GB" dirty="0" err="1"/>
            <a:t>naponta</a:t>
          </a:r>
          <a:endParaRPr lang="en-GB" dirty="0"/>
        </a:p>
      </dgm:t>
    </dgm:pt>
    <dgm:pt modelId="{F41A5025-F4DD-E744-BD84-DA70EDC12A27}" type="parTrans" cxnId="{2B4864D2-4551-3A43-8597-2B6AA395E889}">
      <dgm:prSet/>
      <dgm:spPr/>
      <dgm:t>
        <a:bodyPr/>
        <a:lstStyle/>
        <a:p>
          <a:endParaRPr lang="en-GB"/>
        </a:p>
      </dgm:t>
    </dgm:pt>
    <dgm:pt modelId="{19AF9250-71A0-554C-B000-D947FCEC5712}" type="sibTrans" cxnId="{2B4864D2-4551-3A43-8597-2B6AA395E889}">
      <dgm:prSet/>
      <dgm:spPr/>
      <dgm:t>
        <a:bodyPr/>
        <a:lstStyle/>
        <a:p>
          <a:endParaRPr lang="en-GB"/>
        </a:p>
      </dgm:t>
    </dgm:pt>
    <dgm:pt modelId="{01F8A0A0-DEB5-614F-B01F-CF363ACF0DCD}">
      <dgm:prSet phldrT="[Text]"/>
      <dgm:spPr/>
      <dgm:t>
        <a:bodyPr/>
        <a:lstStyle/>
        <a:p>
          <a:r>
            <a:rPr lang="en-GB" dirty="0"/>
            <a:t>99,9%</a:t>
          </a:r>
        </a:p>
      </dgm:t>
    </dgm:pt>
    <dgm:pt modelId="{0D6D1957-8BE8-E14B-B770-146F61B0F438}" type="parTrans" cxnId="{FCDE0178-1B75-EF43-935C-62D106D02DB2}">
      <dgm:prSet/>
      <dgm:spPr/>
      <dgm:t>
        <a:bodyPr/>
        <a:lstStyle/>
        <a:p>
          <a:endParaRPr lang="en-GB"/>
        </a:p>
      </dgm:t>
    </dgm:pt>
    <dgm:pt modelId="{DCDFCD91-0EC7-AD47-B964-3A3F209D9A49}" type="sibTrans" cxnId="{FCDE0178-1B75-EF43-935C-62D106D02DB2}">
      <dgm:prSet/>
      <dgm:spPr/>
      <dgm:t>
        <a:bodyPr/>
        <a:lstStyle/>
        <a:p>
          <a:endParaRPr lang="en-GB"/>
        </a:p>
      </dgm:t>
    </dgm:pt>
    <dgm:pt modelId="{763F3F59-9262-2C4A-90FB-2B9A6A092764}">
      <dgm:prSet phldrT="[Text]"/>
      <dgm:spPr/>
      <dgm:t>
        <a:bodyPr/>
        <a:lstStyle/>
        <a:p>
          <a:r>
            <a:rPr lang="en-GB" dirty="0"/>
            <a:t>max. 1 perc 26 </a:t>
          </a:r>
          <a:r>
            <a:rPr lang="en-GB" dirty="0" err="1"/>
            <a:t>másodperc</a:t>
          </a:r>
          <a:r>
            <a:rPr lang="en-GB" dirty="0"/>
            <a:t> </a:t>
          </a:r>
          <a:r>
            <a:rPr lang="en-GB" dirty="0" err="1"/>
            <a:t>naponta</a:t>
          </a:r>
          <a:endParaRPr lang="en-GB" dirty="0"/>
        </a:p>
      </dgm:t>
    </dgm:pt>
    <dgm:pt modelId="{3CCF62D8-7C27-AA44-BEFF-F751F5321885}" type="parTrans" cxnId="{EC33B29D-0FBF-6E4E-9F4F-FDA19443AE57}">
      <dgm:prSet/>
      <dgm:spPr/>
      <dgm:t>
        <a:bodyPr/>
        <a:lstStyle/>
        <a:p>
          <a:endParaRPr lang="en-GB"/>
        </a:p>
      </dgm:t>
    </dgm:pt>
    <dgm:pt modelId="{966DA7CC-59B3-0A45-A43A-FE2E81B1F74D}" type="sibTrans" cxnId="{EC33B29D-0FBF-6E4E-9F4F-FDA19443AE57}">
      <dgm:prSet/>
      <dgm:spPr/>
      <dgm:t>
        <a:bodyPr/>
        <a:lstStyle/>
        <a:p>
          <a:endParaRPr lang="en-GB"/>
        </a:p>
      </dgm:t>
    </dgm:pt>
    <dgm:pt modelId="{400E0AE9-5CAC-3743-A37F-06100FEDCEC5}">
      <dgm:prSet phldrT="[Text]"/>
      <dgm:spPr/>
      <dgm:t>
        <a:bodyPr/>
        <a:lstStyle/>
        <a:p>
          <a:r>
            <a:rPr lang="en-GB" dirty="0"/>
            <a:t>99,95%</a:t>
          </a:r>
        </a:p>
      </dgm:t>
    </dgm:pt>
    <dgm:pt modelId="{85AAEB4F-0EFE-3F45-8F6B-15AB8EE1A6E3}" type="parTrans" cxnId="{712233C8-5D40-4F4E-8B43-4397B3F87012}">
      <dgm:prSet/>
      <dgm:spPr/>
      <dgm:t>
        <a:bodyPr/>
        <a:lstStyle/>
        <a:p>
          <a:endParaRPr lang="en-GB"/>
        </a:p>
      </dgm:t>
    </dgm:pt>
    <dgm:pt modelId="{66494551-A945-9349-9212-541C5A3EFC2E}" type="sibTrans" cxnId="{712233C8-5D40-4F4E-8B43-4397B3F87012}">
      <dgm:prSet/>
      <dgm:spPr/>
      <dgm:t>
        <a:bodyPr/>
        <a:lstStyle/>
        <a:p>
          <a:endParaRPr lang="en-GB"/>
        </a:p>
      </dgm:t>
    </dgm:pt>
    <dgm:pt modelId="{B57FCCA7-17D2-9146-9D55-E9A8942B905E}">
      <dgm:prSet phldrT="[Text]"/>
      <dgm:spPr/>
      <dgm:t>
        <a:bodyPr/>
        <a:lstStyle/>
        <a:p>
          <a:r>
            <a:rPr lang="en-GB" dirty="0"/>
            <a:t>max. 43 </a:t>
          </a:r>
          <a:r>
            <a:rPr lang="en-GB" dirty="0" err="1"/>
            <a:t>másodperc</a:t>
          </a:r>
          <a:r>
            <a:rPr lang="en-GB" dirty="0"/>
            <a:t> </a:t>
          </a:r>
          <a:r>
            <a:rPr lang="en-GB" dirty="0" err="1"/>
            <a:t>kiesés</a:t>
          </a:r>
          <a:r>
            <a:rPr lang="en-GB" dirty="0"/>
            <a:t> </a:t>
          </a:r>
          <a:r>
            <a:rPr lang="en-GB" dirty="0" err="1"/>
            <a:t>naponta</a:t>
          </a:r>
          <a:endParaRPr lang="en-GB" dirty="0"/>
        </a:p>
      </dgm:t>
    </dgm:pt>
    <dgm:pt modelId="{B48248FB-F867-1E4E-A739-DAC4E49F7EC8}" type="parTrans" cxnId="{E5EFAFFE-8FDC-B143-94FD-E7AE2158712D}">
      <dgm:prSet/>
      <dgm:spPr/>
      <dgm:t>
        <a:bodyPr/>
        <a:lstStyle/>
        <a:p>
          <a:endParaRPr lang="en-GB"/>
        </a:p>
      </dgm:t>
    </dgm:pt>
    <dgm:pt modelId="{5109113C-C0B5-5B44-92AE-6B82109A7E35}" type="sibTrans" cxnId="{E5EFAFFE-8FDC-B143-94FD-E7AE2158712D}">
      <dgm:prSet/>
      <dgm:spPr/>
      <dgm:t>
        <a:bodyPr/>
        <a:lstStyle/>
        <a:p>
          <a:endParaRPr lang="en-GB"/>
        </a:p>
      </dgm:t>
    </dgm:pt>
    <dgm:pt modelId="{E73BBD3A-9C69-0D49-9743-C459E33C8E47}">
      <dgm:prSet phldrT="[Text]"/>
      <dgm:spPr/>
      <dgm:t>
        <a:bodyPr/>
        <a:lstStyle/>
        <a:p>
          <a:r>
            <a:rPr lang="en-GB" dirty="0"/>
            <a:t>99,99%</a:t>
          </a:r>
        </a:p>
      </dgm:t>
    </dgm:pt>
    <dgm:pt modelId="{BA54CB81-F296-3E4F-8AB7-BED914E90879}" type="parTrans" cxnId="{518E0BAC-7CCF-D745-B582-12BCDCD11611}">
      <dgm:prSet/>
      <dgm:spPr/>
      <dgm:t>
        <a:bodyPr/>
        <a:lstStyle/>
        <a:p>
          <a:endParaRPr lang="en-GB"/>
        </a:p>
      </dgm:t>
    </dgm:pt>
    <dgm:pt modelId="{DE891EF6-ACD8-4A43-8BC9-D71B7F19861C}" type="sibTrans" cxnId="{518E0BAC-7CCF-D745-B582-12BCDCD11611}">
      <dgm:prSet/>
      <dgm:spPr/>
      <dgm:t>
        <a:bodyPr/>
        <a:lstStyle/>
        <a:p>
          <a:endParaRPr lang="en-GB"/>
        </a:p>
      </dgm:t>
    </dgm:pt>
    <dgm:pt modelId="{3B0D2FD9-D80E-ED42-8C6A-A70C35CD8906}">
      <dgm:prSet phldrT="[Text]"/>
      <dgm:spPr/>
      <dgm:t>
        <a:bodyPr/>
        <a:lstStyle/>
        <a:p>
          <a:r>
            <a:rPr lang="en-GB" dirty="0"/>
            <a:t>max. 8 </a:t>
          </a:r>
          <a:r>
            <a:rPr lang="en-GB" dirty="0" err="1"/>
            <a:t>másodperc</a:t>
          </a:r>
          <a:r>
            <a:rPr lang="en-GB" dirty="0"/>
            <a:t> </a:t>
          </a:r>
          <a:r>
            <a:rPr lang="en-GB" dirty="0" err="1"/>
            <a:t>kiesés</a:t>
          </a:r>
          <a:r>
            <a:rPr lang="en-GB" dirty="0"/>
            <a:t> </a:t>
          </a:r>
          <a:r>
            <a:rPr lang="en-GB" dirty="0" err="1"/>
            <a:t>naponta</a:t>
          </a:r>
          <a:endParaRPr lang="en-GB" dirty="0"/>
        </a:p>
      </dgm:t>
    </dgm:pt>
    <dgm:pt modelId="{D03072B1-EA32-BE4A-8E37-D0C69179CAA5}" type="parTrans" cxnId="{A8EA06FC-1807-8743-9B42-215BC872B525}">
      <dgm:prSet/>
      <dgm:spPr/>
      <dgm:t>
        <a:bodyPr/>
        <a:lstStyle/>
        <a:p>
          <a:endParaRPr lang="en-GB"/>
        </a:p>
      </dgm:t>
    </dgm:pt>
    <dgm:pt modelId="{767E2607-192E-9B4D-92D4-FAAFA067CF66}" type="sibTrans" cxnId="{A8EA06FC-1807-8743-9B42-215BC872B525}">
      <dgm:prSet/>
      <dgm:spPr/>
      <dgm:t>
        <a:bodyPr/>
        <a:lstStyle/>
        <a:p>
          <a:endParaRPr lang="en-GB"/>
        </a:p>
      </dgm:t>
    </dgm:pt>
    <dgm:pt modelId="{DAF547AF-4004-3244-866F-5155144B8F25}">
      <dgm:prSet phldrT="[Text]"/>
      <dgm:spPr/>
      <dgm:t>
        <a:bodyPr/>
        <a:lstStyle/>
        <a:p>
          <a:r>
            <a:rPr lang="en-GB" dirty="0"/>
            <a:t>99,999%</a:t>
          </a:r>
        </a:p>
      </dgm:t>
    </dgm:pt>
    <dgm:pt modelId="{B0FF7DE4-EE74-4C41-B7B0-DF20676E968A}" type="parTrans" cxnId="{274FBF53-8021-3640-B476-970A55A1260B}">
      <dgm:prSet/>
      <dgm:spPr/>
      <dgm:t>
        <a:bodyPr/>
        <a:lstStyle/>
        <a:p>
          <a:endParaRPr lang="en-GB"/>
        </a:p>
      </dgm:t>
    </dgm:pt>
    <dgm:pt modelId="{AE77BA8C-0AA0-874D-AC18-9B4A40505141}" type="sibTrans" cxnId="{274FBF53-8021-3640-B476-970A55A1260B}">
      <dgm:prSet/>
      <dgm:spPr/>
      <dgm:t>
        <a:bodyPr/>
        <a:lstStyle/>
        <a:p>
          <a:endParaRPr lang="en-GB"/>
        </a:p>
      </dgm:t>
    </dgm:pt>
    <dgm:pt modelId="{B4BF7667-DED3-F644-A1E4-6264C3B35138}">
      <dgm:prSet phldrT="[Text]"/>
      <dgm:spPr/>
      <dgm:t>
        <a:bodyPr/>
        <a:lstStyle/>
        <a:p>
          <a:r>
            <a:rPr lang="en-GB" dirty="0"/>
            <a:t>max. 0,8 </a:t>
          </a:r>
          <a:r>
            <a:rPr lang="en-GB" dirty="0" err="1"/>
            <a:t>másodperc</a:t>
          </a:r>
          <a:r>
            <a:rPr lang="en-GB" dirty="0"/>
            <a:t> </a:t>
          </a:r>
          <a:r>
            <a:rPr lang="en-GB" dirty="0" err="1"/>
            <a:t>kiesés</a:t>
          </a:r>
          <a:r>
            <a:rPr lang="en-GB" dirty="0"/>
            <a:t> </a:t>
          </a:r>
          <a:r>
            <a:rPr lang="en-GB" dirty="0" err="1"/>
            <a:t>naponta</a:t>
          </a:r>
          <a:r>
            <a:rPr lang="en-GB" dirty="0"/>
            <a:t> </a:t>
          </a:r>
        </a:p>
      </dgm:t>
    </dgm:pt>
    <dgm:pt modelId="{8068BBEA-4A6B-8F42-B9F3-BBC94B6E51DC}" type="parTrans" cxnId="{663ABCBE-DECC-2743-9E9B-BDB4A24FFDF8}">
      <dgm:prSet/>
      <dgm:spPr/>
      <dgm:t>
        <a:bodyPr/>
        <a:lstStyle/>
        <a:p>
          <a:endParaRPr lang="en-GB"/>
        </a:p>
      </dgm:t>
    </dgm:pt>
    <dgm:pt modelId="{7DD460B1-4A31-2B41-9CD7-4EC60FE0573F}" type="sibTrans" cxnId="{663ABCBE-DECC-2743-9E9B-BDB4A24FFDF8}">
      <dgm:prSet/>
      <dgm:spPr/>
      <dgm:t>
        <a:bodyPr/>
        <a:lstStyle/>
        <a:p>
          <a:endParaRPr lang="en-GB"/>
        </a:p>
      </dgm:t>
    </dgm:pt>
    <dgm:pt modelId="{42A4415D-632E-474A-853E-20A8CC6EF74E}" type="pres">
      <dgm:prSet presAssocID="{F8832BBF-0D41-784D-A001-B4A40672155B}" presName="linearFlow" presStyleCnt="0">
        <dgm:presLayoutVars>
          <dgm:dir/>
          <dgm:animLvl val="lvl"/>
          <dgm:resizeHandles val="exact"/>
        </dgm:presLayoutVars>
      </dgm:prSet>
      <dgm:spPr/>
    </dgm:pt>
    <dgm:pt modelId="{D1FE84EE-48C7-A341-846C-C4791553EE97}" type="pres">
      <dgm:prSet presAssocID="{1F1679E5-7739-6E44-86E6-38C48FC0FA37}" presName="composite" presStyleCnt="0"/>
      <dgm:spPr/>
    </dgm:pt>
    <dgm:pt modelId="{06126FF0-1B30-7948-AAB2-CFD609F65B89}" type="pres">
      <dgm:prSet presAssocID="{1F1679E5-7739-6E44-86E6-38C48FC0FA37}" presName="parentText" presStyleLbl="alignNode1" presStyleIdx="0" presStyleCnt="5">
        <dgm:presLayoutVars>
          <dgm:chMax val="1"/>
          <dgm:bulletEnabled val="1"/>
        </dgm:presLayoutVars>
      </dgm:prSet>
      <dgm:spPr/>
    </dgm:pt>
    <dgm:pt modelId="{29946246-850B-8342-A77D-29534D406E04}" type="pres">
      <dgm:prSet presAssocID="{1F1679E5-7739-6E44-86E6-38C48FC0FA37}" presName="descendantText" presStyleLbl="alignAcc1" presStyleIdx="0" presStyleCnt="5">
        <dgm:presLayoutVars>
          <dgm:bulletEnabled val="1"/>
        </dgm:presLayoutVars>
      </dgm:prSet>
      <dgm:spPr/>
    </dgm:pt>
    <dgm:pt modelId="{D9DF9998-9725-0E45-BCD2-7E0042CA7391}" type="pres">
      <dgm:prSet presAssocID="{0125F5A0-8C71-6E4F-AD8C-3D48E0F923BB}" presName="sp" presStyleCnt="0"/>
      <dgm:spPr/>
    </dgm:pt>
    <dgm:pt modelId="{0FBBF213-4C0E-2F4E-93C2-E4169FFE1088}" type="pres">
      <dgm:prSet presAssocID="{01F8A0A0-DEB5-614F-B01F-CF363ACF0DCD}" presName="composite" presStyleCnt="0"/>
      <dgm:spPr/>
    </dgm:pt>
    <dgm:pt modelId="{CA1AA513-85B2-1D4A-AE34-1BAA5C53F0DD}" type="pres">
      <dgm:prSet presAssocID="{01F8A0A0-DEB5-614F-B01F-CF363ACF0DCD}" presName="parentText" presStyleLbl="alignNode1" presStyleIdx="1" presStyleCnt="5">
        <dgm:presLayoutVars>
          <dgm:chMax val="1"/>
          <dgm:bulletEnabled val="1"/>
        </dgm:presLayoutVars>
      </dgm:prSet>
      <dgm:spPr/>
    </dgm:pt>
    <dgm:pt modelId="{0FE643EE-1CDB-B24F-AF7D-BA8F53726CFB}" type="pres">
      <dgm:prSet presAssocID="{01F8A0A0-DEB5-614F-B01F-CF363ACF0DCD}" presName="descendantText" presStyleLbl="alignAcc1" presStyleIdx="1" presStyleCnt="5">
        <dgm:presLayoutVars>
          <dgm:bulletEnabled val="1"/>
        </dgm:presLayoutVars>
      </dgm:prSet>
      <dgm:spPr/>
    </dgm:pt>
    <dgm:pt modelId="{5F8D7F5C-79F1-BE44-B73C-DBE6B806E38F}" type="pres">
      <dgm:prSet presAssocID="{DCDFCD91-0EC7-AD47-B964-3A3F209D9A49}" presName="sp" presStyleCnt="0"/>
      <dgm:spPr/>
    </dgm:pt>
    <dgm:pt modelId="{05CF0C87-0FC8-814D-8EA9-743C8FBD5224}" type="pres">
      <dgm:prSet presAssocID="{400E0AE9-5CAC-3743-A37F-06100FEDCEC5}" presName="composite" presStyleCnt="0"/>
      <dgm:spPr/>
    </dgm:pt>
    <dgm:pt modelId="{583A4E95-452B-9148-90F7-0566A90DC2DC}" type="pres">
      <dgm:prSet presAssocID="{400E0AE9-5CAC-3743-A37F-06100FEDCEC5}" presName="parentText" presStyleLbl="alignNode1" presStyleIdx="2" presStyleCnt="5">
        <dgm:presLayoutVars>
          <dgm:chMax val="1"/>
          <dgm:bulletEnabled val="1"/>
        </dgm:presLayoutVars>
      </dgm:prSet>
      <dgm:spPr/>
    </dgm:pt>
    <dgm:pt modelId="{33AD7C10-431A-A440-AF15-C6C3B32047A3}" type="pres">
      <dgm:prSet presAssocID="{400E0AE9-5CAC-3743-A37F-06100FEDCEC5}" presName="descendantText" presStyleLbl="alignAcc1" presStyleIdx="2" presStyleCnt="5">
        <dgm:presLayoutVars>
          <dgm:bulletEnabled val="1"/>
        </dgm:presLayoutVars>
      </dgm:prSet>
      <dgm:spPr/>
    </dgm:pt>
    <dgm:pt modelId="{F83410D9-2DE6-A44F-9BE6-948B25A6E71F}" type="pres">
      <dgm:prSet presAssocID="{66494551-A945-9349-9212-541C5A3EFC2E}" presName="sp" presStyleCnt="0"/>
      <dgm:spPr/>
    </dgm:pt>
    <dgm:pt modelId="{4028CB65-2F2E-C244-8DFD-81FE4468AFD2}" type="pres">
      <dgm:prSet presAssocID="{E73BBD3A-9C69-0D49-9743-C459E33C8E47}" presName="composite" presStyleCnt="0"/>
      <dgm:spPr/>
    </dgm:pt>
    <dgm:pt modelId="{453FDA6C-76CE-6345-A21B-5067BE074C64}" type="pres">
      <dgm:prSet presAssocID="{E73BBD3A-9C69-0D49-9743-C459E33C8E47}" presName="parentText" presStyleLbl="alignNode1" presStyleIdx="3" presStyleCnt="5">
        <dgm:presLayoutVars>
          <dgm:chMax val="1"/>
          <dgm:bulletEnabled val="1"/>
        </dgm:presLayoutVars>
      </dgm:prSet>
      <dgm:spPr/>
    </dgm:pt>
    <dgm:pt modelId="{D3935CA5-92DA-954E-9167-BBFCD1B16365}" type="pres">
      <dgm:prSet presAssocID="{E73BBD3A-9C69-0D49-9743-C459E33C8E47}" presName="descendantText" presStyleLbl="alignAcc1" presStyleIdx="3" presStyleCnt="5">
        <dgm:presLayoutVars>
          <dgm:bulletEnabled val="1"/>
        </dgm:presLayoutVars>
      </dgm:prSet>
      <dgm:spPr/>
    </dgm:pt>
    <dgm:pt modelId="{87F73BC7-8EA4-984E-B7F0-F30E0D3CB5E7}" type="pres">
      <dgm:prSet presAssocID="{DE891EF6-ACD8-4A43-8BC9-D71B7F19861C}" presName="sp" presStyleCnt="0"/>
      <dgm:spPr/>
    </dgm:pt>
    <dgm:pt modelId="{1F5EC7DE-6F93-0B4E-9B87-306BDDED529C}" type="pres">
      <dgm:prSet presAssocID="{DAF547AF-4004-3244-866F-5155144B8F25}" presName="composite" presStyleCnt="0"/>
      <dgm:spPr/>
    </dgm:pt>
    <dgm:pt modelId="{0E9B3C20-FB95-FE49-872D-7BC61C185795}" type="pres">
      <dgm:prSet presAssocID="{DAF547AF-4004-3244-866F-5155144B8F25}" presName="parentText" presStyleLbl="alignNode1" presStyleIdx="4" presStyleCnt="5">
        <dgm:presLayoutVars>
          <dgm:chMax val="1"/>
          <dgm:bulletEnabled val="1"/>
        </dgm:presLayoutVars>
      </dgm:prSet>
      <dgm:spPr/>
    </dgm:pt>
    <dgm:pt modelId="{E8698B2F-8000-D845-AE36-13284B485222}" type="pres">
      <dgm:prSet presAssocID="{DAF547AF-4004-3244-866F-5155144B8F25}" presName="descendantText" presStyleLbl="alignAcc1" presStyleIdx="4" presStyleCnt="5">
        <dgm:presLayoutVars>
          <dgm:bulletEnabled val="1"/>
        </dgm:presLayoutVars>
      </dgm:prSet>
      <dgm:spPr/>
    </dgm:pt>
  </dgm:ptLst>
  <dgm:cxnLst>
    <dgm:cxn modelId="{1FFFF019-68EC-8448-9EFE-D78201A55518}" type="presOf" srcId="{763F3F59-9262-2C4A-90FB-2B9A6A092764}" destId="{0FE643EE-1CDB-B24F-AF7D-BA8F53726CFB}" srcOrd="0" destOrd="0" presId="urn:microsoft.com/office/officeart/2005/8/layout/chevron2"/>
    <dgm:cxn modelId="{7505DC3D-3330-7A4F-B513-60219BE6E4EB}" type="presOf" srcId="{F8832BBF-0D41-784D-A001-B4A40672155B}" destId="{42A4415D-632E-474A-853E-20A8CC6EF74E}" srcOrd="0" destOrd="0" presId="urn:microsoft.com/office/officeart/2005/8/layout/chevron2"/>
    <dgm:cxn modelId="{274FBF53-8021-3640-B476-970A55A1260B}" srcId="{F8832BBF-0D41-784D-A001-B4A40672155B}" destId="{DAF547AF-4004-3244-866F-5155144B8F25}" srcOrd="4" destOrd="0" parTransId="{B0FF7DE4-EE74-4C41-B7B0-DF20676E968A}" sibTransId="{AE77BA8C-0AA0-874D-AC18-9B4A40505141}"/>
    <dgm:cxn modelId="{08BE4471-219B-E347-8ED3-A86CF31C15E1}" type="presOf" srcId="{B57FCCA7-17D2-9146-9D55-E9A8942B905E}" destId="{33AD7C10-431A-A440-AF15-C6C3B32047A3}" srcOrd="0" destOrd="0" presId="urn:microsoft.com/office/officeart/2005/8/layout/chevron2"/>
    <dgm:cxn modelId="{FCDE0178-1B75-EF43-935C-62D106D02DB2}" srcId="{F8832BBF-0D41-784D-A001-B4A40672155B}" destId="{01F8A0A0-DEB5-614F-B01F-CF363ACF0DCD}" srcOrd="1" destOrd="0" parTransId="{0D6D1957-8BE8-E14B-B770-146F61B0F438}" sibTransId="{DCDFCD91-0EC7-AD47-B964-3A3F209D9A49}"/>
    <dgm:cxn modelId="{260F588F-3482-CB4A-9B05-D131CDB35E70}" type="presOf" srcId="{01F8A0A0-DEB5-614F-B01F-CF363ACF0DCD}" destId="{CA1AA513-85B2-1D4A-AE34-1BAA5C53F0DD}" srcOrd="0" destOrd="0" presId="urn:microsoft.com/office/officeart/2005/8/layout/chevron2"/>
    <dgm:cxn modelId="{EC33B29D-0FBF-6E4E-9F4F-FDA19443AE57}" srcId="{01F8A0A0-DEB5-614F-B01F-CF363ACF0DCD}" destId="{763F3F59-9262-2C4A-90FB-2B9A6A092764}" srcOrd="0" destOrd="0" parTransId="{3CCF62D8-7C27-AA44-BEFF-F751F5321885}" sibTransId="{966DA7CC-59B3-0A45-A43A-FE2E81B1F74D}"/>
    <dgm:cxn modelId="{518E0BAC-7CCF-D745-B582-12BCDCD11611}" srcId="{F8832BBF-0D41-784D-A001-B4A40672155B}" destId="{E73BBD3A-9C69-0D49-9743-C459E33C8E47}" srcOrd="3" destOrd="0" parTransId="{BA54CB81-F296-3E4F-8AB7-BED914E90879}" sibTransId="{DE891EF6-ACD8-4A43-8BC9-D71B7F19861C}"/>
    <dgm:cxn modelId="{9B9F5FAD-F297-2240-8912-6ECB96B41C01}" type="presOf" srcId="{B4BF7667-DED3-F644-A1E4-6264C3B35138}" destId="{E8698B2F-8000-D845-AE36-13284B485222}" srcOrd="0" destOrd="0" presId="urn:microsoft.com/office/officeart/2005/8/layout/chevron2"/>
    <dgm:cxn modelId="{691EA3BA-8ECA-9B45-95BD-F6BE5D2A3EBD}" type="presOf" srcId="{E73BBD3A-9C69-0D49-9743-C459E33C8E47}" destId="{453FDA6C-76CE-6345-A21B-5067BE074C64}" srcOrd="0" destOrd="0" presId="urn:microsoft.com/office/officeart/2005/8/layout/chevron2"/>
    <dgm:cxn modelId="{663ABCBE-DECC-2743-9E9B-BDB4A24FFDF8}" srcId="{DAF547AF-4004-3244-866F-5155144B8F25}" destId="{B4BF7667-DED3-F644-A1E4-6264C3B35138}" srcOrd="0" destOrd="0" parTransId="{8068BBEA-4A6B-8F42-B9F3-BBC94B6E51DC}" sibTransId="{7DD460B1-4A31-2B41-9CD7-4EC60FE0573F}"/>
    <dgm:cxn modelId="{712233C8-5D40-4F4E-8B43-4397B3F87012}" srcId="{F8832BBF-0D41-784D-A001-B4A40672155B}" destId="{400E0AE9-5CAC-3743-A37F-06100FEDCEC5}" srcOrd="2" destOrd="0" parTransId="{85AAEB4F-0EFE-3F45-8F6B-15AB8EE1A6E3}" sibTransId="{66494551-A945-9349-9212-541C5A3EFC2E}"/>
    <dgm:cxn modelId="{5714A4CB-BF30-1443-AE73-EE0A03D6E9DE}" type="presOf" srcId="{400E0AE9-5CAC-3743-A37F-06100FEDCEC5}" destId="{583A4E95-452B-9148-90F7-0566A90DC2DC}" srcOrd="0" destOrd="0" presId="urn:microsoft.com/office/officeart/2005/8/layout/chevron2"/>
    <dgm:cxn modelId="{2B4864D2-4551-3A43-8597-2B6AA395E889}" srcId="{1F1679E5-7739-6E44-86E6-38C48FC0FA37}" destId="{386195E2-0AFE-6645-B9FB-CFBBD18265AC}" srcOrd="0" destOrd="0" parTransId="{F41A5025-F4DD-E744-BD84-DA70EDC12A27}" sibTransId="{19AF9250-71A0-554C-B000-D947FCEC5712}"/>
    <dgm:cxn modelId="{53B1C9D5-EB49-7241-B687-ED24A1783776}" type="presOf" srcId="{386195E2-0AFE-6645-B9FB-CFBBD18265AC}" destId="{29946246-850B-8342-A77D-29534D406E04}" srcOrd="0" destOrd="0" presId="urn:microsoft.com/office/officeart/2005/8/layout/chevron2"/>
    <dgm:cxn modelId="{D36E60D7-345D-F041-87A6-D92DB49F7E8B}" srcId="{F8832BBF-0D41-784D-A001-B4A40672155B}" destId="{1F1679E5-7739-6E44-86E6-38C48FC0FA37}" srcOrd="0" destOrd="0" parTransId="{9A9E7A45-BD27-6B4D-9001-1AAFC112B9E5}" sibTransId="{0125F5A0-8C71-6E4F-AD8C-3D48E0F923BB}"/>
    <dgm:cxn modelId="{2A8BBAE2-B5D0-BE47-BEE0-848541280B47}" type="presOf" srcId="{1F1679E5-7739-6E44-86E6-38C48FC0FA37}" destId="{06126FF0-1B30-7948-AAB2-CFD609F65B89}" srcOrd="0" destOrd="0" presId="urn:microsoft.com/office/officeart/2005/8/layout/chevron2"/>
    <dgm:cxn modelId="{38B893E5-869E-E344-AF50-43AA3416B9C9}" type="presOf" srcId="{3B0D2FD9-D80E-ED42-8C6A-A70C35CD8906}" destId="{D3935CA5-92DA-954E-9167-BBFCD1B16365}" srcOrd="0" destOrd="0" presId="urn:microsoft.com/office/officeart/2005/8/layout/chevron2"/>
    <dgm:cxn modelId="{5BBFB9F1-C5A1-0A40-8A13-C201958D83BF}" type="presOf" srcId="{DAF547AF-4004-3244-866F-5155144B8F25}" destId="{0E9B3C20-FB95-FE49-872D-7BC61C185795}" srcOrd="0" destOrd="0" presId="urn:microsoft.com/office/officeart/2005/8/layout/chevron2"/>
    <dgm:cxn modelId="{A8EA06FC-1807-8743-9B42-215BC872B525}" srcId="{E73BBD3A-9C69-0D49-9743-C459E33C8E47}" destId="{3B0D2FD9-D80E-ED42-8C6A-A70C35CD8906}" srcOrd="0" destOrd="0" parTransId="{D03072B1-EA32-BE4A-8E37-D0C69179CAA5}" sibTransId="{767E2607-192E-9B4D-92D4-FAAFA067CF66}"/>
    <dgm:cxn modelId="{E5EFAFFE-8FDC-B143-94FD-E7AE2158712D}" srcId="{400E0AE9-5CAC-3743-A37F-06100FEDCEC5}" destId="{B57FCCA7-17D2-9146-9D55-E9A8942B905E}" srcOrd="0" destOrd="0" parTransId="{B48248FB-F867-1E4E-A739-DAC4E49F7EC8}" sibTransId="{5109113C-C0B5-5B44-92AE-6B82109A7E35}"/>
    <dgm:cxn modelId="{CDE8DAFA-505A-1E4C-8637-7AE9EFABCDE1}" type="presParOf" srcId="{42A4415D-632E-474A-853E-20A8CC6EF74E}" destId="{D1FE84EE-48C7-A341-846C-C4791553EE97}" srcOrd="0" destOrd="0" presId="urn:microsoft.com/office/officeart/2005/8/layout/chevron2"/>
    <dgm:cxn modelId="{2C04F052-6BCA-0440-B6FE-1300CCCC2EC3}" type="presParOf" srcId="{D1FE84EE-48C7-A341-846C-C4791553EE97}" destId="{06126FF0-1B30-7948-AAB2-CFD609F65B89}" srcOrd="0" destOrd="0" presId="urn:microsoft.com/office/officeart/2005/8/layout/chevron2"/>
    <dgm:cxn modelId="{EA78B2B0-6EC3-7443-B268-A7CA6E03B4DD}" type="presParOf" srcId="{D1FE84EE-48C7-A341-846C-C4791553EE97}" destId="{29946246-850B-8342-A77D-29534D406E04}" srcOrd="1" destOrd="0" presId="urn:microsoft.com/office/officeart/2005/8/layout/chevron2"/>
    <dgm:cxn modelId="{37FFD2D1-6AEB-8D47-9FAD-74FEE0148F1B}" type="presParOf" srcId="{42A4415D-632E-474A-853E-20A8CC6EF74E}" destId="{D9DF9998-9725-0E45-BCD2-7E0042CA7391}" srcOrd="1" destOrd="0" presId="urn:microsoft.com/office/officeart/2005/8/layout/chevron2"/>
    <dgm:cxn modelId="{E5D9CCDA-E015-4E40-92EC-26F476FABA4D}" type="presParOf" srcId="{42A4415D-632E-474A-853E-20A8CC6EF74E}" destId="{0FBBF213-4C0E-2F4E-93C2-E4169FFE1088}" srcOrd="2" destOrd="0" presId="urn:microsoft.com/office/officeart/2005/8/layout/chevron2"/>
    <dgm:cxn modelId="{1D510706-0979-E640-A792-72D6617A123F}" type="presParOf" srcId="{0FBBF213-4C0E-2F4E-93C2-E4169FFE1088}" destId="{CA1AA513-85B2-1D4A-AE34-1BAA5C53F0DD}" srcOrd="0" destOrd="0" presId="urn:microsoft.com/office/officeart/2005/8/layout/chevron2"/>
    <dgm:cxn modelId="{4EA9C495-A55C-BA4F-B42E-90345B463912}" type="presParOf" srcId="{0FBBF213-4C0E-2F4E-93C2-E4169FFE1088}" destId="{0FE643EE-1CDB-B24F-AF7D-BA8F53726CFB}" srcOrd="1" destOrd="0" presId="urn:microsoft.com/office/officeart/2005/8/layout/chevron2"/>
    <dgm:cxn modelId="{B7F30D9F-14A9-D64E-A024-4EAA2CB688D4}" type="presParOf" srcId="{42A4415D-632E-474A-853E-20A8CC6EF74E}" destId="{5F8D7F5C-79F1-BE44-B73C-DBE6B806E38F}" srcOrd="3" destOrd="0" presId="urn:microsoft.com/office/officeart/2005/8/layout/chevron2"/>
    <dgm:cxn modelId="{EE72511D-2B3A-BF47-917F-07A9566D0837}" type="presParOf" srcId="{42A4415D-632E-474A-853E-20A8CC6EF74E}" destId="{05CF0C87-0FC8-814D-8EA9-743C8FBD5224}" srcOrd="4" destOrd="0" presId="urn:microsoft.com/office/officeart/2005/8/layout/chevron2"/>
    <dgm:cxn modelId="{43D1CCDE-C5F3-F64A-BB7E-0A9AE3339258}" type="presParOf" srcId="{05CF0C87-0FC8-814D-8EA9-743C8FBD5224}" destId="{583A4E95-452B-9148-90F7-0566A90DC2DC}" srcOrd="0" destOrd="0" presId="urn:microsoft.com/office/officeart/2005/8/layout/chevron2"/>
    <dgm:cxn modelId="{57564897-E9A3-BC4E-9831-90D54D2652CC}" type="presParOf" srcId="{05CF0C87-0FC8-814D-8EA9-743C8FBD5224}" destId="{33AD7C10-431A-A440-AF15-C6C3B32047A3}" srcOrd="1" destOrd="0" presId="urn:microsoft.com/office/officeart/2005/8/layout/chevron2"/>
    <dgm:cxn modelId="{3C42E679-6D63-AC4E-86E1-CA9FF5B35B48}" type="presParOf" srcId="{42A4415D-632E-474A-853E-20A8CC6EF74E}" destId="{F83410D9-2DE6-A44F-9BE6-948B25A6E71F}" srcOrd="5" destOrd="0" presId="urn:microsoft.com/office/officeart/2005/8/layout/chevron2"/>
    <dgm:cxn modelId="{B909CEE1-5C26-2944-A4B9-13E5805550D1}" type="presParOf" srcId="{42A4415D-632E-474A-853E-20A8CC6EF74E}" destId="{4028CB65-2F2E-C244-8DFD-81FE4468AFD2}" srcOrd="6" destOrd="0" presId="urn:microsoft.com/office/officeart/2005/8/layout/chevron2"/>
    <dgm:cxn modelId="{7FB703CE-880C-CC48-9802-283F75F1E036}" type="presParOf" srcId="{4028CB65-2F2E-C244-8DFD-81FE4468AFD2}" destId="{453FDA6C-76CE-6345-A21B-5067BE074C64}" srcOrd="0" destOrd="0" presId="urn:microsoft.com/office/officeart/2005/8/layout/chevron2"/>
    <dgm:cxn modelId="{17DA5F01-346F-FC40-A061-6A60D3069DD4}" type="presParOf" srcId="{4028CB65-2F2E-C244-8DFD-81FE4468AFD2}" destId="{D3935CA5-92DA-954E-9167-BBFCD1B16365}" srcOrd="1" destOrd="0" presId="urn:microsoft.com/office/officeart/2005/8/layout/chevron2"/>
    <dgm:cxn modelId="{2A530202-7E7A-A44B-BEE4-873C715FCD64}" type="presParOf" srcId="{42A4415D-632E-474A-853E-20A8CC6EF74E}" destId="{87F73BC7-8EA4-984E-B7F0-F30E0D3CB5E7}" srcOrd="7" destOrd="0" presId="urn:microsoft.com/office/officeart/2005/8/layout/chevron2"/>
    <dgm:cxn modelId="{FCE3A616-8A36-7F45-BA40-94BC968A6173}" type="presParOf" srcId="{42A4415D-632E-474A-853E-20A8CC6EF74E}" destId="{1F5EC7DE-6F93-0B4E-9B87-306BDDED529C}" srcOrd="8" destOrd="0" presId="urn:microsoft.com/office/officeart/2005/8/layout/chevron2"/>
    <dgm:cxn modelId="{184F56A8-9613-3149-977E-AF8C48F994DF}" type="presParOf" srcId="{1F5EC7DE-6F93-0B4E-9B87-306BDDED529C}" destId="{0E9B3C20-FB95-FE49-872D-7BC61C185795}" srcOrd="0" destOrd="0" presId="urn:microsoft.com/office/officeart/2005/8/layout/chevron2"/>
    <dgm:cxn modelId="{6E9287E7-8FDA-374D-9F50-F037566BD92B}" type="presParOf" srcId="{1F5EC7DE-6F93-0B4E-9B87-306BDDED529C}" destId="{E8698B2F-8000-D845-AE36-13284B485222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921B24A0-4726-1D4E-BB99-6EFFC4C7A3B8}" type="doc">
      <dgm:prSet loTypeId="urn:microsoft.com/office/officeart/2005/8/layout/radial5" loCatId="process" qsTypeId="urn:microsoft.com/office/officeart/2005/8/quickstyle/simple1" qsCatId="simple" csTypeId="urn:microsoft.com/office/officeart/2005/8/colors/accent6_5" csCatId="accent6" phldr="1"/>
      <dgm:spPr/>
    </dgm:pt>
    <dgm:pt modelId="{D8ADA396-02B1-AD4D-963A-EB8125E803AA}">
      <dgm:prSet phldrT="[Text]"/>
      <dgm:spPr/>
      <dgm:t>
        <a:bodyPr/>
        <a:lstStyle/>
        <a:p>
          <a:r>
            <a:rPr lang="en-GB" dirty="0"/>
            <a:t>App Services</a:t>
          </a:r>
        </a:p>
      </dgm:t>
    </dgm:pt>
    <dgm:pt modelId="{E9ED38E4-5516-474E-9E7E-DF09001645B4}" type="parTrans" cxnId="{A6702E37-38EA-8548-B75E-A5D77D8CF0B6}">
      <dgm:prSet/>
      <dgm:spPr/>
      <dgm:t>
        <a:bodyPr/>
        <a:lstStyle/>
        <a:p>
          <a:endParaRPr lang="en-GB"/>
        </a:p>
      </dgm:t>
    </dgm:pt>
    <dgm:pt modelId="{1A9D2FF7-E556-1241-92F2-69F6D02B8648}" type="sibTrans" cxnId="{A6702E37-38EA-8548-B75E-A5D77D8CF0B6}">
      <dgm:prSet/>
      <dgm:spPr/>
      <dgm:t>
        <a:bodyPr/>
        <a:lstStyle/>
        <a:p>
          <a:endParaRPr lang="en-GB"/>
        </a:p>
      </dgm:t>
    </dgm:pt>
    <dgm:pt modelId="{8AAE868F-BA25-AB40-A984-7092B92827C7}">
      <dgm:prSet phldrT="[Text]"/>
      <dgm:spPr/>
      <dgm:t>
        <a:bodyPr/>
        <a:lstStyle/>
        <a:p>
          <a:r>
            <a:rPr lang="en-GB" dirty="0"/>
            <a:t>ASP.NET</a:t>
          </a:r>
        </a:p>
      </dgm:t>
    </dgm:pt>
    <dgm:pt modelId="{1C437E0A-757E-BF4F-BA54-6AC863899B2B}" type="parTrans" cxnId="{DFCF29A6-3B03-054E-B726-E31DE7B724E4}">
      <dgm:prSet/>
      <dgm:spPr/>
      <dgm:t>
        <a:bodyPr/>
        <a:lstStyle/>
        <a:p>
          <a:endParaRPr lang="en-GB"/>
        </a:p>
      </dgm:t>
    </dgm:pt>
    <dgm:pt modelId="{3885B278-F62B-C844-9CC5-20005664EF07}" type="sibTrans" cxnId="{DFCF29A6-3B03-054E-B726-E31DE7B724E4}">
      <dgm:prSet/>
      <dgm:spPr/>
      <dgm:t>
        <a:bodyPr/>
        <a:lstStyle/>
        <a:p>
          <a:endParaRPr lang="en-GB"/>
        </a:p>
      </dgm:t>
    </dgm:pt>
    <dgm:pt modelId="{9F62790C-861A-804B-88DF-A8F1AA615985}">
      <dgm:prSet phldrT="[Text]"/>
      <dgm:spPr/>
      <dgm:t>
        <a:bodyPr/>
        <a:lstStyle/>
        <a:p>
          <a:r>
            <a:rPr lang="en-GB" dirty="0"/>
            <a:t>NodeJS</a:t>
          </a:r>
        </a:p>
      </dgm:t>
    </dgm:pt>
    <dgm:pt modelId="{DCF255B8-1769-D843-BE35-1C226F351849}" type="parTrans" cxnId="{DB0A5A93-9788-564F-8C2C-40C51B32F206}">
      <dgm:prSet/>
      <dgm:spPr/>
      <dgm:t>
        <a:bodyPr/>
        <a:lstStyle/>
        <a:p>
          <a:endParaRPr lang="en-GB"/>
        </a:p>
      </dgm:t>
    </dgm:pt>
    <dgm:pt modelId="{8F897116-07E0-BE49-9EBD-E3E1B9F84663}" type="sibTrans" cxnId="{DB0A5A93-9788-564F-8C2C-40C51B32F206}">
      <dgm:prSet/>
      <dgm:spPr/>
      <dgm:t>
        <a:bodyPr/>
        <a:lstStyle/>
        <a:p>
          <a:endParaRPr lang="en-GB"/>
        </a:p>
      </dgm:t>
    </dgm:pt>
    <dgm:pt modelId="{2DEA48D6-2D6E-5940-AF5A-EF290C4BEC16}">
      <dgm:prSet phldrT="[Text]"/>
      <dgm:spPr/>
      <dgm:t>
        <a:bodyPr/>
        <a:lstStyle/>
        <a:p>
          <a:r>
            <a:rPr lang="en-GB" dirty="0"/>
            <a:t>PHP</a:t>
          </a:r>
        </a:p>
      </dgm:t>
    </dgm:pt>
    <dgm:pt modelId="{499148EC-5DD3-6347-9EA3-0BFB3361D054}" type="parTrans" cxnId="{CFC4A470-1636-B043-9CFB-65C44A19DD66}">
      <dgm:prSet/>
      <dgm:spPr/>
      <dgm:t>
        <a:bodyPr/>
        <a:lstStyle/>
        <a:p>
          <a:endParaRPr lang="en-GB"/>
        </a:p>
      </dgm:t>
    </dgm:pt>
    <dgm:pt modelId="{CA90FECA-CC09-F742-A763-8E3AE97B0B7F}" type="sibTrans" cxnId="{CFC4A470-1636-B043-9CFB-65C44A19DD66}">
      <dgm:prSet/>
      <dgm:spPr/>
      <dgm:t>
        <a:bodyPr/>
        <a:lstStyle/>
        <a:p>
          <a:endParaRPr lang="en-GB"/>
        </a:p>
      </dgm:t>
    </dgm:pt>
    <dgm:pt modelId="{7C1D42F7-3805-634F-91E0-7CBA84E4B039}">
      <dgm:prSet phldrT="[Text]"/>
      <dgm:spPr/>
      <dgm:t>
        <a:bodyPr/>
        <a:lstStyle/>
        <a:p>
          <a:r>
            <a:rPr lang="en-GB" dirty="0"/>
            <a:t>Java</a:t>
          </a:r>
        </a:p>
      </dgm:t>
    </dgm:pt>
    <dgm:pt modelId="{E825E4B5-5AB8-844A-979B-0EF730E77026}" type="parTrans" cxnId="{E95E804B-6859-AD42-A8AC-4FE932EEE520}">
      <dgm:prSet/>
      <dgm:spPr/>
      <dgm:t>
        <a:bodyPr/>
        <a:lstStyle/>
        <a:p>
          <a:endParaRPr lang="en-GB"/>
        </a:p>
      </dgm:t>
    </dgm:pt>
    <dgm:pt modelId="{DD7BCE38-9B11-D74B-BCE6-73851051F726}" type="sibTrans" cxnId="{E95E804B-6859-AD42-A8AC-4FE932EEE520}">
      <dgm:prSet/>
      <dgm:spPr/>
      <dgm:t>
        <a:bodyPr/>
        <a:lstStyle/>
        <a:p>
          <a:endParaRPr lang="en-GB"/>
        </a:p>
      </dgm:t>
    </dgm:pt>
    <dgm:pt modelId="{714DB6D7-84AD-AB48-9F42-032EA799F68F}">
      <dgm:prSet phldrT="[Text]"/>
      <dgm:spPr/>
      <dgm:t>
        <a:bodyPr/>
        <a:lstStyle/>
        <a:p>
          <a:r>
            <a:rPr lang="en-GB" dirty="0"/>
            <a:t>Python</a:t>
          </a:r>
        </a:p>
      </dgm:t>
    </dgm:pt>
    <dgm:pt modelId="{810AAB24-8850-9643-8735-7D39EBE4FC11}" type="parTrans" cxnId="{71C97416-E64E-1345-92C9-DB6FDB0A6B8B}">
      <dgm:prSet/>
      <dgm:spPr/>
      <dgm:t>
        <a:bodyPr/>
        <a:lstStyle/>
        <a:p>
          <a:endParaRPr lang="en-GB"/>
        </a:p>
      </dgm:t>
    </dgm:pt>
    <dgm:pt modelId="{8E14DE26-D584-F943-B99E-74F1878EC278}" type="sibTrans" cxnId="{71C97416-E64E-1345-92C9-DB6FDB0A6B8B}">
      <dgm:prSet/>
      <dgm:spPr/>
      <dgm:t>
        <a:bodyPr/>
        <a:lstStyle/>
        <a:p>
          <a:endParaRPr lang="en-GB"/>
        </a:p>
      </dgm:t>
    </dgm:pt>
    <dgm:pt modelId="{BBDF147B-DEFF-1C42-B9AA-5E620A157A12}">
      <dgm:prSet phldrT="[Text]"/>
      <dgm:spPr/>
      <dgm:t>
        <a:bodyPr/>
        <a:lstStyle/>
        <a:p>
          <a:r>
            <a:rPr lang="en-GB" dirty="0"/>
            <a:t>HTML</a:t>
          </a:r>
        </a:p>
      </dgm:t>
    </dgm:pt>
    <dgm:pt modelId="{BBE7E610-BEE9-0949-9468-9099AC37B75B}" type="parTrans" cxnId="{2F175B04-6816-DB43-B85A-F368BA456D3F}">
      <dgm:prSet/>
      <dgm:spPr/>
      <dgm:t>
        <a:bodyPr/>
        <a:lstStyle/>
        <a:p>
          <a:endParaRPr lang="en-GB"/>
        </a:p>
      </dgm:t>
    </dgm:pt>
    <dgm:pt modelId="{49FCD92B-D426-E448-9EEB-931D3ACBF72C}" type="sibTrans" cxnId="{2F175B04-6816-DB43-B85A-F368BA456D3F}">
      <dgm:prSet/>
      <dgm:spPr/>
      <dgm:t>
        <a:bodyPr/>
        <a:lstStyle/>
        <a:p>
          <a:endParaRPr lang="en-GB"/>
        </a:p>
      </dgm:t>
    </dgm:pt>
    <dgm:pt modelId="{AF2E5261-1A11-D648-930C-8C509888767B}">
      <dgm:prSet phldrT="[Text]"/>
      <dgm:spPr/>
      <dgm:t>
        <a:bodyPr/>
        <a:lstStyle/>
        <a:p>
          <a:r>
            <a:rPr lang="en-GB" dirty="0"/>
            <a:t>.NET Core</a:t>
          </a:r>
        </a:p>
      </dgm:t>
    </dgm:pt>
    <dgm:pt modelId="{5A12FADD-9050-6441-9766-08321F3A6FD7}" type="parTrans" cxnId="{6E2C98E5-4B6B-4947-AA1F-7E1E8FD23499}">
      <dgm:prSet/>
      <dgm:spPr/>
      <dgm:t>
        <a:bodyPr/>
        <a:lstStyle/>
        <a:p>
          <a:endParaRPr lang="en-GB"/>
        </a:p>
      </dgm:t>
    </dgm:pt>
    <dgm:pt modelId="{D67EFFAF-03FE-9B43-90FA-C4CF7E93DE97}" type="sibTrans" cxnId="{6E2C98E5-4B6B-4947-AA1F-7E1E8FD23499}">
      <dgm:prSet/>
      <dgm:spPr/>
      <dgm:t>
        <a:bodyPr/>
        <a:lstStyle/>
        <a:p>
          <a:endParaRPr lang="en-GB"/>
        </a:p>
      </dgm:t>
    </dgm:pt>
    <dgm:pt modelId="{A92A4F6A-7F2C-4F4E-BE0E-ABEA7D4C56D1}">
      <dgm:prSet phldrT="[Text]"/>
      <dgm:spPr/>
      <dgm:t>
        <a:bodyPr/>
        <a:lstStyle/>
        <a:p>
          <a:r>
            <a:rPr lang="en-GB" dirty="0"/>
            <a:t>Go</a:t>
          </a:r>
        </a:p>
      </dgm:t>
    </dgm:pt>
    <dgm:pt modelId="{6CCA0063-DEF2-F949-B7EB-F8173B1D77B6}" type="parTrans" cxnId="{E446ED76-A695-2744-9CA4-800ADE66FF13}">
      <dgm:prSet/>
      <dgm:spPr/>
      <dgm:t>
        <a:bodyPr/>
        <a:lstStyle/>
        <a:p>
          <a:endParaRPr lang="en-GB"/>
        </a:p>
      </dgm:t>
    </dgm:pt>
    <dgm:pt modelId="{C1DE2C1A-DEF6-FD49-BD30-211D44020F17}" type="sibTrans" cxnId="{E446ED76-A695-2744-9CA4-800ADE66FF13}">
      <dgm:prSet/>
      <dgm:spPr/>
      <dgm:t>
        <a:bodyPr/>
        <a:lstStyle/>
        <a:p>
          <a:endParaRPr lang="en-GB"/>
        </a:p>
      </dgm:t>
    </dgm:pt>
    <dgm:pt modelId="{114F7FE5-D49D-AF48-9D98-E98E07A43932}" type="pres">
      <dgm:prSet presAssocID="{921B24A0-4726-1D4E-BB99-6EFFC4C7A3B8}" presName="Name0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B9738906-D5B2-434B-B891-7BAB469C4429}" type="pres">
      <dgm:prSet presAssocID="{D8ADA396-02B1-AD4D-963A-EB8125E803AA}" presName="centerShape" presStyleLbl="node0" presStyleIdx="0" presStyleCnt="1"/>
      <dgm:spPr/>
    </dgm:pt>
    <dgm:pt modelId="{D59B64A2-99C9-974D-9084-8F8FED3C0035}" type="pres">
      <dgm:prSet presAssocID="{1C437E0A-757E-BF4F-BA54-6AC863899B2B}" presName="parTrans" presStyleLbl="sibTrans2D1" presStyleIdx="0" presStyleCnt="8"/>
      <dgm:spPr/>
    </dgm:pt>
    <dgm:pt modelId="{3E72202B-03F6-AF49-885E-59DEB1715DFE}" type="pres">
      <dgm:prSet presAssocID="{1C437E0A-757E-BF4F-BA54-6AC863899B2B}" presName="connectorText" presStyleLbl="sibTrans2D1" presStyleIdx="0" presStyleCnt="8"/>
      <dgm:spPr/>
    </dgm:pt>
    <dgm:pt modelId="{AE40EBFD-47A9-F841-A227-211298AE52C0}" type="pres">
      <dgm:prSet presAssocID="{8AAE868F-BA25-AB40-A984-7092B92827C7}" presName="node" presStyleLbl="node1" presStyleIdx="0" presStyleCnt="8">
        <dgm:presLayoutVars>
          <dgm:bulletEnabled val="1"/>
        </dgm:presLayoutVars>
      </dgm:prSet>
      <dgm:spPr/>
    </dgm:pt>
    <dgm:pt modelId="{DEB7E407-1AE3-CB45-B859-F9B32724E85F}" type="pres">
      <dgm:prSet presAssocID="{5A12FADD-9050-6441-9766-08321F3A6FD7}" presName="parTrans" presStyleLbl="sibTrans2D1" presStyleIdx="1" presStyleCnt="8"/>
      <dgm:spPr/>
    </dgm:pt>
    <dgm:pt modelId="{4990A054-0D33-A74A-A3A6-E23989CDAED1}" type="pres">
      <dgm:prSet presAssocID="{5A12FADD-9050-6441-9766-08321F3A6FD7}" presName="connectorText" presStyleLbl="sibTrans2D1" presStyleIdx="1" presStyleCnt="8"/>
      <dgm:spPr/>
    </dgm:pt>
    <dgm:pt modelId="{756A3E1F-9681-BF44-89C1-BF824D630FDB}" type="pres">
      <dgm:prSet presAssocID="{AF2E5261-1A11-D648-930C-8C509888767B}" presName="node" presStyleLbl="node1" presStyleIdx="1" presStyleCnt="8">
        <dgm:presLayoutVars>
          <dgm:bulletEnabled val="1"/>
        </dgm:presLayoutVars>
      </dgm:prSet>
      <dgm:spPr/>
    </dgm:pt>
    <dgm:pt modelId="{107CF56E-8339-D648-BF2B-73459EA3E2FA}" type="pres">
      <dgm:prSet presAssocID="{DCF255B8-1769-D843-BE35-1C226F351849}" presName="parTrans" presStyleLbl="sibTrans2D1" presStyleIdx="2" presStyleCnt="8"/>
      <dgm:spPr/>
    </dgm:pt>
    <dgm:pt modelId="{42BC0A88-AE22-B94D-9BE2-7C5E9969E45F}" type="pres">
      <dgm:prSet presAssocID="{DCF255B8-1769-D843-BE35-1C226F351849}" presName="connectorText" presStyleLbl="sibTrans2D1" presStyleIdx="2" presStyleCnt="8"/>
      <dgm:spPr/>
    </dgm:pt>
    <dgm:pt modelId="{382B6446-04C7-0849-85A1-7F3436F3F280}" type="pres">
      <dgm:prSet presAssocID="{9F62790C-861A-804B-88DF-A8F1AA615985}" presName="node" presStyleLbl="node1" presStyleIdx="2" presStyleCnt="8">
        <dgm:presLayoutVars>
          <dgm:bulletEnabled val="1"/>
        </dgm:presLayoutVars>
      </dgm:prSet>
      <dgm:spPr/>
    </dgm:pt>
    <dgm:pt modelId="{EFBA2CFF-AB8A-0341-92C1-F459D31F0927}" type="pres">
      <dgm:prSet presAssocID="{6CCA0063-DEF2-F949-B7EB-F8173B1D77B6}" presName="parTrans" presStyleLbl="sibTrans2D1" presStyleIdx="3" presStyleCnt="8"/>
      <dgm:spPr/>
    </dgm:pt>
    <dgm:pt modelId="{2051AAD4-702C-D54B-B3A3-C7955CC5FD90}" type="pres">
      <dgm:prSet presAssocID="{6CCA0063-DEF2-F949-B7EB-F8173B1D77B6}" presName="connectorText" presStyleLbl="sibTrans2D1" presStyleIdx="3" presStyleCnt="8"/>
      <dgm:spPr/>
    </dgm:pt>
    <dgm:pt modelId="{1AFE1768-26DB-8E4C-9407-EEACB86FF5B0}" type="pres">
      <dgm:prSet presAssocID="{A92A4F6A-7F2C-4F4E-BE0E-ABEA7D4C56D1}" presName="node" presStyleLbl="node1" presStyleIdx="3" presStyleCnt="8">
        <dgm:presLayoutVars>
          <dgm:bulletEnabled val="1"/>
        </dgm:presLayoutVars>
      </dgm:prSet>
      <dgm:spPr/>
    </dgm:pt>
    <dgm:pt modelId="{C26B8683-E996-CE4E-B9F7-85074F5991A7}" type="pres">
      <dgm:prSet presAssocID="{499148EC-5DD3-6347-9EA3-0BFB3361D054}" presName="parTrans" presStyleLbl="sibTrans2D1" presStyleIdx="4" presStyleCnt="8"/>
      <dgm:spPr/>
    </dgm:pt>
    <dgm:pt modelId="{43D4E11B-C8D1-D540-B161-C2498D01784A}" type="pres">
      <dgm:prSet presAssocID="{499148EC-5DD3-6347-9EA3-0BFB3361D054}" presName="connectorText" presStyleLbl="sibTrans2D1" presStyleIdx="4" presStyleCnt="8"/>
      <dgm:spPr/>
    </dgm:pt>
    <dgm:pt modelId="{15863CB7-2827-1948-B249-AE0414A68AA7}" type="pres">
      <dgm:prSet presAssocID="{2DEA48D6-2D6E-5940-AF5A-EF290C4BEC16}" presName="node" presStyleLbl="node1" presStyleIdx="4" presStyleCnt="8">
        <dgm:presLayoutVars>
          <dgm:bulletEnabled val="1"/>
        </dgm:presLayoutVars>
      </dgm:prSet>
      <dgm:spPr/>
    </dgm:pt>
    <dgm:pt modelId="{F490D769-E833-4A4C-B313-39B52F7B08E5}" type="pres">
      <dgm:prSet presAssocID="{E825E4B5-5AB8-844A-979B-0EF730E77026}" presName="parTrans" presStyleLbl="sibTrans2D1" presStyleIdx="5" presStyleCnt="8"/>
      <dgm:spPr/>
    </dgm:pt>
    <dgm:pt modelId="{C47ABA91-9A13-6143-93F8-C9DF1CD04C18}" type="pres">
      <dgm:prSet presAssocID="{E825E4B5-5AB8-844A-979B-0EF730E77026}" presName="connectorText" presStyleLbl="sibTrans2D1" presStyleIdx="5" presStyleCnt="8"/>
      <dgm:spPr/>
    </dgm:pt>
    <dgm:pt modelId="{97274535-B32F-0A41-93D1-46C7D32B4EA4}" type="pres">
      <dgm:prSet presAssocID="{7C1D42F7-3805-634F-91E0-7CBA84E4B039}" presName="node" presStyleLbl="node1" presStyleIdx="5" presStyleCnt="8">
        <dgm:presLayoutVars>
          <dgm:bulletEnabled val="1"/>
        </dgm:presLayoutVars>
      </dgm:prSet>
      <dgm:spPr/>
    </dgm:pt>
    <dgm:pt modelId="{6CAEF34F-8CFB-F747-88B9-E1B9C302B1CB}" type="pres">
      <dgm:prSet presAssocID="{810AAB24-8850-9643-8735-7D39EBE4FC11}" presName="parTrans" presStyleLbl="sibTrans2D1" presStyleIdx="6" presStyleCnt="8"/>
      <dgm:spPr/>
    </dgm:pt>
    <dgm:pt modelId="{0FA3CA36-78D6-CA4C-84BB-7A91FC02DB21}" type="pres">
      <dgm:prSet presAssocID="{810AAB24-8850-9643-8735-7D39EBE4FC11}" presName="connectorText" presStyleLbl="sibTrans2D1" presStyleIdx="6" presStyleCnt="8"/>
      <dgm:spPr/>
    </dgm:pt>
    <dgm:pt modelId="{74EEE851-8E0F-584B-B707-1E32EBED2BC1}" type="pres">
      <dgm:prSet presAssocID="{714DB6D7-84AD-AB48-9F42-032EA799F68F}" presName="node" presStyleLbl="node1" presStyleIdx="6" presStyleCnt="8">
        <dgm:presLayoutVars>
          <dgm:bulletEnabled val="1"/>
        </dgm:presLayoutVars>
      </dgm:prSet>
      <dgm:spPr/>
    </dgm:pt>
    <dgm:pt modelId="{39C145AF-8481-F743-A22B-D9B6F96DAD3D}" type="pres">
      <dgm:prSet presAssocID="{BBE7E610-BEE9-0949-9468-9099AC37B75B}" presName="parTrans" presStyleLbl="sibTrans2D1" presStyleIdx="7" presStyleCnt="8"/>
      <dgm:spPr/>
    </dgm:pt>
    <dgm:pt modelId="{80913B9E-A9E5-534A-8250-012395AA806D}" type="pres">
      <dgm:prSet presAssocID="{BBE7E610-BEE9-0949-9468-9099AC37B75B}" presName="connectorText" presStyleLbl="sibTrans2D1" presStyleIdx="7" presStyleCnt="8"/>
      <dgm:spPr/>
    </dgm:pt>
    <dgm:pt modelId="{FA088EC3-1CBF-8541-90E4-C2803421A160}" type="pres">
      <dgm:prSet presAssocID="{BBDF147B-DEFF-1C42-B9AA-5E620A157A12}" presName="node" presStyleLbl="node1" presStyleIdx="7" presStyleCnt="8">
        <dgm:presLayoutVars>
          <dgm:bulletEnabled val="1"/>
        </dgm:presLayoutVars>
      </dgm:prSet>
      <dgm:spPr/>
    </dgm:pt>
  </dgm:ptLst>
  <dgm:cxnLst>
    <dgm:cxn modelId="{6D758001-C884-9F49-B392-452704A72CD2}" type="presOf" srcId="{921B24A0-4726-1D4E-BB99-6EFFC4C7A3B8}" destId="{114F7FE5-D49D-AF48-9D98-E98E07A43932}" srcOrd="0" destOrd="0" presId="urn:microsoft.com/office/officeart/2005/8/layout/radial5"/>
    <dgm:cxn modelId="{2F175B04-6816-DB43-B85A-F368BA456D3F}" srcId="{D8ADA396-02B1-AD4D-963A-EB8125E803AA}" destId="{BBDF147B-DEFF-1C42-B9AA-5E620A157A12}" srcOrd="7" destOrd="0" parTransId="{BBE7E610-BEE9-0949-9468-9099AC37B75B}" sibTransId="{49FCD92B-D426-E448-9EEB-931D3ACBF72C}"/>
    <dgm:cxn modelId="{F4186409-BFDE-1049-9440-5EF23BCD40BF}" type="presOf" srcId="{5A12FADD-9050-6441-9766-08321F3A6FD7}" destId="{DEB7E407-1AE3-CB45-B859-F9B32724E85F}" srcOrd="0" destOrd="0" presId="urn:microsoft.com/office/officeart/2005/8/layout/radial5"/>
    <dgm:cxn modelId="{54557609-2C43-BC4C-A3AF-428D66F04B8D}" type="presOf" srcId="{714DB6D7-84AD-AB48-9F42-032EA799F68F}" destId="{74EEE851-8E0F-584B-B707-1E32EBED2BC1}" srcOrd="0" destOrd="0" presId="urn:microsoft.com/office/officeart/2005/8/layout/radial5"/>
    <dgm:cxn modelId="{74345212-52B3-7941-89CF-FC81CBECDA6D}" type="presOf" srcId="{810AAB24-8850-9643-8735-7D39EBE4FC11}" destId="{6CAEF34F-8CFB-F747-88B9-E1B9C302B1CB}" srcOrd="0" destOrd="0" presId="urn:microsoft.com/office/officeart/2005/8/layout/radial5"/>
    <dgm:cxn modelId="{71C97416-E64E-1345-92C9-DB6FDB0A6B8B}" srcId="{D8ADA396-02B1-AD4D-963A-EB8125E803AA}" destId="{714DB6D7-84AD-AB48-9F42-032EA799F68F}" srcOrd="6" destOrd="0" parTransId="{810AAB24-8850-9643-8735-7D39EBE4FC11}" sibTransId="{8E14DE26-D584-F943-B99E-74F1878EC278}"/>
    <dgm:cxn modelId="{55D20536-3F6A-6548-9D64-E174FE27E366}" type="presOf" srcId="{499148EC-5DD3-6347-9EA3-0BFB3361D054}" destId="{43D4E11B-C8D1-D540-B161-C2498D01784A}" srcOrd="1" destOrd="0" presId="urn:microsoft.com/office/officeart/2005/8/layout/radial5"/>
    <dgm:cxn modelId="{A6702E37-38EA-8548-B75E-A5D77D8CF0B6}" srcId="{921B24A0-4726-1D4E-BB99-6EFFC4C7A3B8}" destId="{D8ADA396-02B1-AD4D-963A-EB8125E803AA}" srcOrd="0" destOrd="0" parTransId="{E9ED38E4-5516-474E-9E7E-DF09001645B4}" sibTransId="{1A9D2FF7-E556-1241-92F2-69F6D02B8648}"/>
    <dgm:cxn modelId="{1B6EDE37-838B-CE40-8E8B-C5B980A9CF0D}" type="presOf" srcId="{7C1D42F7-3805-634F-91E0-7CBA84E4B039}" destId="{97274535-B32F-0A41-93D1-46C7D32B4EA4}" srcOrd="0" destOrd="0" presId="urn:microsoft.com/office/officeart/2005/8/layout/radial5"/>
    <dgm:cxn modelId="{26726838-DEF6-3C47-BFB2-E2FCFD97DCB3}" type="presOf" srcId="{BBDF147B-DEFF-1C42-B9AA-5E620A157A12}" destId="{FA088EC3-1CBF-8541-90E4-C2803421A160}" srcOrd="0" destOrd="0" presId="urn:microsoft.com/office/officeart/2005/8/layout/radial5"/>
    <dgm:cxn modelId="{8B708839-4CD3-3447-B0A0-A0768DB92BD6}" type="presOf" srcId="{499148EC-5DD3-6347-9EA3-0BFB3361D054}" destId="{C26B8683-E996-CE4E-B9F7-85074F5991A7}" srcOrd="0" destOrd="0" presId="urn:microsoft.com/office/officeart/2005/8/layout/radial5"/>
    <dgm:cxn modelId="{E95E804B-6859-AD42-A8AC-4FE932EEE520}" srcId="{D8ADA396-02B1-AD4D-963A-EB8125E803AA}" destId="{7C1D42F7-3805-634F-91E0-7CBA84E4B039}" srcOrd="5" destOrd="0" parTransId="{E825E4B5-5AB8-844A-979B-0EF730E77026}" sibTransId="{DD7BCE38-9B11-D74B-BCE6-73851051F726}"/>
    <dgm:cxn modelId="{0D835E51-3F68-E544-A070-AD3A4E6FC855}" type="presOf" srcId="{A92A4F6A-7F2C-4F4E-BE0E-ABEA7D4C56D1}" destId="{1AFE1768-26DB-8E4C-9407-EEACB86FF5B0}" srcOrd="0" destOrd="0" presId="urn:microsoft.com/office/officeart/2005/8/layout/radial5"/>
    <dgm:cxn modelId="{6A5DE966-1A72-BC4B-8FC3-B6F520FE1EA8}" type="presOf" srcId="{6CCA0063-DEF2-F949-B7EB-F8173B1D77B6}" destId="{2051AAD4-702C-D54B-B3A3-C7955CC5FD90}" srcOrd="1" destOrd="0" presId="urn:microsoft.com/office/officeart/2005/8/layout/radial5"/>
    <dgm:cxn modelId="{CFC4A470-1636-B043-9CFB-65C44A19DD66}" srcId="{D8ADA396-02B1-AD4D-963A-EB8125E803AA}" destId="{2DEA48D6-2D6E-5940-AF5A-EF290C4BEC16}" srcOrd="4" destOrd="0" parTransId="{499148EC-5DD3-6347-9EA3-0BFB3361D054}" sibTransId="{CA90FECA-CC09-F742-A763-8E3AE97B0B7F}"/>
    <dgm:cxn modelId="{E446ED76-A695-2744-9CA4-800ADE66FF13}" srcId="{D8ADA396-02B1-AD4D-963A-EB8125E803AA}" destId="{A92A4F6A-7F2C-4F4E-BE0E-ABEA7D4C56D1}" srcOrd="3" destOrd="0" parTransId="{6CCA0063-DEF2-F949-B7EB-F8173B1D77B6}" sibTransId="{C1DE2C1A-DEF6-FD49-BD30-211D44020F17}"/>
    <dgm:cxn modelId="{DB0A5A93-9788-564F-8C2C-40C51B32F206}" srcId="{D8ADA396-02B1-AD4D-963A-EB8125E803AA}" destId="{9F62790C-861A-804B-88DF-A8F1AA615985}" srcOrd="2" destOrd="0" parTransId="{DCF255B8-1769-D843-BE35-1C226F351849}" sibTransId="{8F897116-07E0-BE49-9EBD-E3E1B9F84663}"/>
    <dgm:cxn modelId="{8304DAA3-A930-F846-AFA0-CEA2F0D5D7D8}" type="presOf" srcId="{E825E4B5-5AB8-844A-979B-0EF730E77026}" destId="{F490D769-E833-4A4C-B313-39B52F7B08E5}" srcOrd="0" destOrd="0" presId="urn:microsoft.com/office/officeart/2005/8/layout/radial5"/>
    <dgm:cxn modelId="{DFCF29A6-3B03-054E-B726-E31DE7B724E4}" srcId="{D8ADA396-02B1-AD4D-963A-EB8125E803AA}" destId="{8AAE868F-BA25-AB40-A984-7092B92827C7}" srcOrd="0" destOrd="0" parTransId="{1C437E0A-757E-BF4F-BA54-6AC863899B2B}" sibTransId="{3885B278-F62B-C844-9CC5-20005664EF07}"/>
    <dgm:cxn modelId="{B2A8DAA9-62CB-184C-A24F-95BB943361F5}" type="presOf" srcId="{DCF255B8-1769-D843-BE35-1C226F351849}" destId="{107CF56E-8339-D648-BF2B-73459EA3E2FA}" srcOrd="0" destOrd="0" presId="urn:microsoft.com/office/officeart/2005/8/layout/radial5"/>
    <dgm:cxn modelId="{3720F4A9-E642-214F-9160-D9FC849698AE}" type="presOf" srcId="{1C437E0A-757E-BF4F-BA54-6AC863899B2B}" destId="{3E72202B-03F6-AF49-885E-59DEB1715DFE}" srcOrd="1" destOrd="0" presId="urn:microsoft.com/office/officeart/2005/8/layout/radial5"/>
    <dgm:cxn modelId="{AC3DC8AB-A9FB-174D-849A-70D3EEB59E5C}" type="presOf" srcId="{DCF255B8-1769-D843-BE35-1C226F351849}" destId="{42BC0A88-AE22-B94D-9BE2-7C5E9969E45F}" srcOrd="1" destOrd="0" presId="urn:microsoft.com/office/officeart/2005/8/layout/radial5"/>
    <dgm:cxn modelId="{E50862AE-4638-524E-9C84-AE8DBCA92FB3}" type="presOf" srcId="{1C437E0A-757E-BF4F-BA54-6AC863899B2B}" destId="{D59B64A2-99C9-974D-9084-8F8FED3C0035}" srcOrd="0" destOrd="0" presId="urn:microsoft.com/office/officeart/2005/8/layout/radial5"/>
    <dgm:cxn modelId="{8AABBFB3-6A51-7145-ADD6-D114CF09D940}" type="presOf" srcId="{8AAE868F-BA25-AB40-A984-7092B92827C7}" destId="{AE40EBFD-47A9-F841-A227-211298AE52C0}" srcOrd="0" destOrd="0" presId="urn:microsoft.com/office/officeart/2005/8/layout/radial5"/>
    <dgm:cxn modelId="{A0ACE6C2-FA0B-4544-865C-1FDB6DC83D32}" type="presOf" srcId="{5A12FADD-9050-6441-9766-08321F3A6FD7}" destId="{4990A054-0D33-A74A-A3A6-E23989CDAED1}" srcOrd="1" destOrd="0" presId="urn:microsoft.com/office/officeart/2005/8/layout/radial5"/>
    <dgm:cxn modelId="{F99E73C8-F89C-E547-A8C8-AE5DF2DEEFCE}" type="presOf" srcId="{E825E4B5-5AB8-844A-979B-0EF730E77026}" destId="{C47ABA91-9A13-6143-93F8-C9DF1CD04C18}" srcOrd="1" destOrd="0" presId="urn:microsoft.com/office/officeart/2005/8/layout/radial5"/>
    <dgm:cxn modelId="{2B964BD6-6222-9048-A84A-4618F2C5973F}" type="presOf" srcId="{BBE7E610-BEE9-0949-9468-9099AC37B75B}" destId="{39C145AF-8481-F743-A22B-D9B6F96DAD3D}" srcOrd="0" destOrd="0" presId="urn:microsoft.com/office/officeart/2005/8/layout/radial5"/>
    <dgm:cxn modelId="{44CB51D7-E84D-1D45-9547-82E631A764E5}" type="presOf" srcId="{D8ADA396-02B1-AD4D-963A-EB8125E803AA}" destId="{B9738906-D5B2-434B-B891-7BAB469C4429}" srcOrd="0" destOrd="0" presId="urn:microsoft.com/office/officeart/2005/8/layout/radial5"/>
    <dgm:cxn modelId="{ABB67AE3-A9B8-0843-BB3B-A35F1252EDE6}" type="presOf" srcId="{810AAB24-8850-9643-8735-7D39EBE4FC11}" destId="{0FA3CA36-78D6-CA4C-84BB-7A91FC02DB21}" srcOrd="1" destOrd="0" presId="urn:microsoft.com/office/officeart/2005/8/layout/radial5"/>
    <dgm:cxn modelId="{6E2C98E5-4B6B-4947-AA1F-7E1E8FD23499}" srcId="{D8ADA396-02B1-AD4D-963A-EB8125E803AA}" destId="{AF2E5261-1A11-D648-930C-8C509888767B}" srcOrd="1" destOrd="0" parTransId="{5A12FADD-9050-6441-9766-08321F3A6FD7}" sibTransId="{D67EFFAF-03FE-9B43-90FA-C4CF7E93DE97}"/>
    <dgm:cxn modelId="{83317DE7-5FE2-3B44-9B07-D23505FA2580}" type="presOf" srcId="{9F62790C-861A-804B-88DF-A8F1AA615985}" destId="{382B6446-04C7-0849-85A1-7F3436F3F280}" srcOrd="0" destOrd="0" presId="urn:microsoft.com/office/officeart/2005/8/layout/radial5"/>
    <dgm:cxn modelId="{A88DD4EB-7556-FA41-BE5C-C20623A1BBE9}" type="presOf" srcId="{AF2E5261-1A11-D648-930C-8C509888767B}" destId="{756A3E1F-9681-BF44-89C1-BF824D630FDB}" srcOrd="0" destOrd="0" presId="urn:microsoft.com/office/officeart/2005/8/layout/radial5"/>
    <dgm:cxn modelId="{CE3A33ED-5077-724B-BB69-3A1B0FA1751E}" type="presOf" srcId="{2DEA48D6-2D6E-5940-AF5A-EF290C4BEC16}" destId="{15863CB7-2827-1948-B249-AE0414A68AA7}" srcOrd="0" destOrd="0" presId="urn:microsoft.com/office/officeart/2005/8/layout/radial5"/>
    <dgm:cxn modelId="{95C8DCF8-FE45-F84F-85E0-C7E2EC18729F}" type="presOf" srcId="{BBE7E610-BEE9-0949-9468-9099AC37B75B}" destId="{80913B9E-A9E5-534A-8250-012395AA806D}" srcOrd="1" destOrd="0" presId="urn:microsoft.com/office/officeart/2005/8/layout/radial5"/>
    <dgm:cxn modelId="{289743FD-0185-EF43-99DA-690F371800E5}" type="presOf" srcId="{6CCA0063-DEF2-F949-B7EB-F8173B1D77B6}" destId="{EFBA2CFF-AB8A-0341-92C1-F459D31F0927}" srcOrd="0" destOrd="0" presId="urn:microsoft.com/office/officeart/2005/8/layout/radial5"/>
    <dgm:cxn modelId="{A3C8DC29-E9F0-DC43-BB41-6B400B5BDE9F}" type="presParOf" srcId="{114F7FE5-D49D-AF48-9D98-E98E07A43932}" destId="{B9738906-D5B2-434B-B891-7BAB469C4429}" srcOrd="0" destOrd="0" presId="urn:microsoft.com/office/officeart/2005/8/layout/radial5"/>
    <dgm:cxn modelId="{6166766F-921B-E641-8B45-518C92F808D0}" type="presParOf" srcId="{114F7FE5-D49D-AF48-9D98-E98E07A43932}" destId="{D59B64A2-99C9-974D-9084-8F8FED3C0035}" srcOrd="1" destOrd="0" presId="urn:microsoft.com/office/officeart/2005/8/layout/radial5"/>
    <dgm:cxn modelId="{E18FFCDE-5A4C-664D-BE39-D10B453CF417}" type="presParOf" srcId="{D59B64A2-99C9-974D-9084-8F8FED3C0035}" destId="{3E72202B-03F6-AF49-885E-59DEB1715DFE}" srcOrd="0" destOrd="0" presId="urn:microsoft.com/office/officeart/2005/8/layout/radial5"/>
    <dgm:cxn modelId="{1ACBE0C0-81DE-CB41-896A-812E92CDDE2F}" type="presParOf" srcId="{114F7FE5-D49D-AF48-9D98-E98E07A43932}" destId="{AE40EBFD-47A9-F841-A227-211298AE52C0}" srcOrd="2" destOrd="0" presId="urn:microsoft.com/office/officeart/2005/8/layout/radial5"/>
    <dgm:cxn modelId="{337C3123-E588-D040-B4FD-3DF7D5531134}" type="presParOf" srcId="{114F7FE5-D49D-AF48-9D98-E98E07A43932}" destId="{DEB7E407-1AE3-CB45-B859-F9B32724E85F}" srcOrd="3" destOrd="0" presId="urn:microsoft.com/office/officeart/2005/8/layout/radial5"/>
    <dgm:cxn modelId="{AE01C33B-B542-D243-B2CD-65570EC31876}" type="presParOf" srcId="{DEB7E407-1AE3-CB45-B859-F9B32724E85F}" destId="{4990A054-0D33-A74A-A3A6-E23989CDAED1}" srcOrd="0" destOrd="0" presId="urn:microsoft.com/office/officeart/2005/8/layout/radial5"/>
    <dgm:cxn modelId="{2AC2E59B-CF2F-C14C-864A-190C204BAF29}" type="presParOf" srcId="{114F7FE5-D49D-AF48-9D98-E98E07A43932}" destId="{756A3E1F-9681-BF44-89C1-BF824D630FDB}" srcOrd="4" destOrd="0" presId="urn:microsoft.com/office/officeart/2005/8/layout/radial5"/>
    <dgm:cxn modelId="{08AC67EF-E7E2-DD41-8737-8FF6A111F5DE}" type="presParOf" srcId="{114F7FE5-D49D-AF48-9D98-E98E07A43932}" destId="{107CF56E-8339-D648-BF2B-73459EA3E2FA}" srcOrd="5" destOrd="0" presId="urn:microsoft.com/office/officeart/2005/8/layout/radial5"/>
    <dgm:cxn modelId="{E78590A1-A15B-2F45-B899-D406C072DBEA}" type="presParOf" srcId="{107CF56E-8339-D648-BF2B-73459EA3E2FA}" destId="{42BC0A88-AE22-B94D-9BE2-7C5E9969E45F}" srcOrd="0" destOrd="0" presId="urn:microsoft.com/office/officeart/2005/8/layout/radial5"/>
    <dgm:cxn modelId="{B6F6BC7A-176B-F841-9259-7B9994665C8D}" type="presParOf" srcId="{114F7FE5-D49D-AF48-9D98-E98E07A43932}" destId="{382B6446-04C7-0849-85A1-7F3436F3F280}" srcOrd="6" destOrd="0" presId="urn:microsoft.com/office/officeart/2005/8/layout/radial5"/>
    <dgm:cxn modelId="{A29B727F-ECFF-9F44-A136-099BCB37FFA5}" type="presParOf" srcId="{114F7FE5-D49D-AF48-9D98-E98E07A43932}" destId="{EFBA2CFF-AB8A-0341-92C1-F459D31F0927}" srcOrd="7" destOrd="0" presId="urn:microsoft.com/office/officeart/2005/8/layout/radial5"/>
    <dgm:cxn modelId="{0760C639-C122-DE42-BC1F-FD6C3FA4582A}" type="presParOf" srcId="{EFBA2CFF-AB8A-0341-92C1-F459D31F0927}" destId="{2051AAD4-702C-D54B-B3A3-C7955CC5FD90}" srcOrd="0" destOrd="0" presId="urn:microsoft.com/office/officeart/2005/8/layout/radial5"/>
    <dgm:cxn modelId="{20B70157-AC4D-1E44-952A-8D7985806B99}" type="presParOf" srcId="{114F7FE5-D49D-AF48-9D98-E98E07A43932}" destId="{1AFE1768-26DB-8E4C-9407-EEACB86FF5B0}" srcOrd="8" destOrd="0" presId="urn:microsoft.com/office/officeart/2005/8/layout/radial5"/>
    <dgm:cxn modelId="{0886A782-8BDC-534E-9D94-A90EAB64F4E0}" type="presParOf" srcId="{114F7FE5-D49D-AF48-9D98-E98E07A43932}" destId="{C26B8683-E996-CE4E-B9F7-85074F5991A7}" srcOrd="9" destOrd="0" presId="urn:microsoft.com/office/officeart/2005/8/layout/radial5"/>
    <dgm:cxn modelId="{128A531A-E2CC-4443-9FD0-4C4B90835B12}" type="presParOf" srcId="{C26B8683-E996-CE4E-B9F7-85074F5991A7}" destId="{43D4E11B-C8D1-D540-B161-C2498D01784A}" srcOrd="0" destOrd="0" presId="urn:microsoft.com/office/officeart/2005/8/layout/radial5"/>
    <dgm:cxn modelId="{0A8E9CED-DB78-974F-9F87-098977C595D5}" type="presParOf" srcId="{114F7FE5-D49D-AF48-9D98-E98E07A43932}" destId="{15863CB7-2827-1948-B249-AE0414A68AA7}" srcOrd="10" destOrd="0" presId="urn:microsoft.com/office/officeart/2005/8/layout/radial5"/>
    <dgm:cxn modelId="{0934B082-93D6-884C-B103-CD96741818E4}" type="presParOf" srcId="{114F7FE5-D49D-AF48-9D98-E98E07A43932}" destId="{F490D769-E833-4A4C-B313-39B52F7B08E5}" srcOrd="11" destOrd="0" presId="urn:microsoft.com/office/officeart/2005/8/layout/radial5"/>
    <dgm:cxn modelId="{CA8C1D35-026D-6042-B2FF-5D9F257C8AA6}" type="presParOf" srcId="{F490D769-E833-4A4C-B313-39B52F7B08E5}" destId="{C47ABA91-9A13-6143-93F8-C9DF1CD04C18}" srcOrd="0" destOrd="0" presId="urn:microsoft.com/office/officeart/2005/8/layout/radial5"/>
    <dgm:cxn modelId="{3388CF34-BD83-A740-9DC0-A3A2921A9B90}" type="presParOf" srcId="{114F7FE5-D49D-AF48-9D98-E98E07A43932}" destId="{97274535-B32F-0A41-93D1-46C7D32B4EA4}" srcOrd="12" destOrd="0" presId="urn:microsoft.com/office/officeart/2005/8/layout/radial5"/>
    <dgm:cxn modelId="{9EACE080-91DA-404E-8A8E-8FF2BE9A6572}" type="presParOf" srcId="{114F7FE5-D49D-AF48-9D98-E98E07A43932}" destId="{6CAEF34F-8CFB-F747-88B9-E1B9C302B1CB}" srcOrd="13" destOrd="0" presId="urn:microsoft.com/office/officeart/2005/8/layout/radial5"/>
    <dgm:cxn modelId="{9185438F-B693-5B48-B956-C98AB2F19DAF}" type="presParOf" srcId="{6CAEF34F-8CFB-F747-88B9-E1B9C302B1CB}" destId="{0FA3CA36-78D6-CA4C-84BB-7A91FC02DB21}" srcOrd="0" destOrd="0" presId="urn:microsoft.com/office/officeart/2005/8/layout/radial5"/>
    <dgm:cxn modelId="{332FF69D-805E-9545-B563-21CEE7D16178}" type="presParOf" srcId="{114F7FE5-D49D-AF48-9D98-E98E07A43932}" destId="{74EEE851-8E0F-584B-B707-1E32EBED2BC1}" srcOrd="14" destOrd="0" presId="urn:microsoft.com/office/officeart/2005/8/layout/radial5"/>
    <dgm:cxn modelId="{9F729351-4DE4-344B-BA1F-C5ED28F2D4AF}" type="presParOf" srcId="{114F7FE5-D49D-AF48-9D98-E98E07A43932}" destId="{39C145AF-8481-F743-A22B-D9B6F96DAD3D}" srcOrd="15" destOrd="0" presId="urn:microsoft.com/office/officeart/2005/8/layout/radial5"/>
    <dgm:cxn modelId="{57136525-A94E-734F-9B19-F3948A574664}" type="presParOf" srcId="{39C145AF-8481-F743-A22B-D9B6F96DAD3D}" destId="{80913B9E-A9E5-534A-8250-012395AA806D}" srcOrd="0" destOrd="0" presId="urn:microsoft.com/office/officeart/2005/8/layout/radial5"/>
    <dgm:cxn modelId="{C518511F-5F4A-2648-A9CA-1B3EEA42C494}" type="presParOf" srcId="{114F7FE5-D49D-AF48-9D98-E98E07A43932}" destId="{FA088EC3-1CBF-8541-90E4-C2803421A160}" srcOrd="16" destOrd="0" presId="urn:microsoft.com/office/officeart/2005/8/layout/radial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  <a:ext uri="{C62137D5-CB1D-491B-B009-E17868A290BF}">
      <dgm14:recolorImg xmlns:dgm14="http://schemas.microsoft.com/office/drawing/2010/diagram" val="1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F57FF692-9BBB-5C47-9BE6-20C7016C5FBF}" type="doc">
      <dgm:prSet loTypeId="urn:microsoft.com/office/officeart/2005/8/layout/lProcess2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1FEA5709-935F-AC4A-BBBF-346916F4DC02}">
      <dgm:prSet phldrT="[Text]"/>
      <dgm:spPr>
        <a:solidFill>
          <a:schemeClr val="bg1"/>
        </a:solidFill>
      </dgm:spPr>
      <dgm:t>
        <a:bodyPr/>
        <a:lstStyle/>
        <a:p>
          <a:r>
            <a:rPr lang="en-GB" dirty="0"/>
            <a:t>MS SQL</a:t>
          </a:r>
        </a:p>
      </dgm:t>
    </dgm:pt>
    <dgm:pt modelId="{37B483DA-70AE-434C-9C95-B94B673C9340}" type="parTrans" cxnId="{519B7615-2F63-C84C-944A-39FB33826EAF}">
      <dgm:prSet/>
      <dgm:spPr/>
      <dgm:t>
        <a:bodyPr/>
        <a:lstStyle/>
        <a:p>
          <a:endParaRPr lang="en-GB"/>
        </a:p>
      </dgm:t>
    </dgm:pt>
    <dgm:pt modelId="{CE5A90DE-C20A-8F41-A0D9-A340F8A2A3EA}" type="sibTrans" cxnId="{519B7615-2F63-C84C-944A-39FB33826EAF}">
      <dgm:prSet/>
      <dgm:spPr/>
      <dgm:t>
        <a:bodyPr/>
        <a:lstStyle/>
        <a:p>
          <a:endParaRPr lang="en-GB"/>
        </a:p>
      </dgm:t>
    </dgm:pt>
    <dgm:pt modelId="{CBB4499E-A7E9-E140-85EF-9EDA7FF72AD3}">
      <dgm:prSet phldrT="[Text]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hu-HU" dirty="0">
              <a:solidFill>
                <a:schemeClr val="bg1"/>
              </a:solidFill>
            </a:rPr>
            <a:t>SQL Server </a:t>
          </a:r>
          <a:r>
            <a:rPr lang="hu-HU" dirty="0" err="1">
              <a:solidFill>
                <a:schemeClr val="bg1"/>
              </a:solidFill>
            </a:rPr>
            <a:t>on</a:t>
          </a:r>
          <a:r>
            <a:rPr lang="hu-HU" dirty="0">
              <a:solidFill>
                <a:schemeClr val="bg1"/>
              </a:solidFill>
            </a:rPr>
            <a:t> VM</a:t>
          </a:r>
          <a:endParaRPr lang="en-GB" dirty="0"/>
        </a:p>
      </dgm:t>
    </dgm:pt>
    <dgm:pt modelId="{8FC7AFA1-16DE-D14A-A13F-F58817C55AEF}" type="parTrans" cxnId="{E8A4BECA-01FB-FE4D-A817-BEA14881861A}">
      <dgm:prSet/>
      <dgm:spPr/>
      <dgm:t>
        <a:bodyPr/>
        <a:lstStyle/>
        <a:p>
          <a:endParaRPr lang="en-GB"/>
        </a:p>
      </dgm:t>
    </dgm:pt>
    <dgm:pt modelId="{9B6807E2-2CB8-B547-85F9-8C3621873120}" type="sibTrans" cxnId="{E8A4BECA-01FB-FE4D-A817-BEA14881861A}">
      <dgm:prSet/>
      <dgm:spPr/>
      <dgm:t>
        <a:bodyPr/>
        <a:lstStyle/>
        <a:p>
          <a:endParaRPr lang="en-GB"/>
        </a:p>
      </dgm:t>
    </dgm:pt>
    <dgm:pt modelId="{5A0ACA98-95A8-3744-9A73-1D7408195BF1}">
      <dgm:prSet phldrT="[Text]"/>
      <dgm:spPr>
        <a:solidFill>
          <a:schemeClr val="accent6">
            <a:lumMod val="40000"/>
            <a:lumOff val="60000"/>
          </a:schemeClr>
        </a:solidFill>
      </dgm:spPr>
      <dgm:t>
        <a:bodyPr/>
        <a:lstStyle/>
        <a:p>
          <a:r>
            <a:rPr lang="en-GB" dirty="0"/>
            <a:t>SQL</a:t>
          </a:r>
        </a:p>
      </dgm:t>
    </dgm:pt>
    <dgm:pt modelId="{3E2725FE-267F-9244-A0DA-FB3FFAF48E1D}" type="parTrans" cxnId="{1022AA42-49E5-BE45-A589-93A86926F72F}">
      <dgm:prSet/>
      <dgm:spPr/>
      <dgm:t>
        <a:bodyPr/>
        <a:lstStyle/>
        <a:p>
          <a:endParaRPr lang="en-GB"/>
        </a:p>
      </dgm:t>
    </dgm:pt>
    <dgm:pt modelId="{7C885E63-8E3B-8A45-AA76-B95DBB5E91D2}" type="sibTrans" cxnId="{1022AA42-49E5-BE45-A589-93A86926F72F}">
      <dgm:prSet/>
      <dgm:spPr/>
      <dgm:t>
        <a:bodyPr/>
        <a:lstStyle/>
        <a:p>
          <a:endParaRPr lang="en-GB"/>
        </a:p>
      </dgm:t>
    </dgm:pt>
    <dgm:pt modelId="{084E8E35-1A89-774E-9135-27520376C376}">
      <dgm:prSet phldrT="[Text]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Azure</a:t>
          </a:r>
          <a:r>
            <a:rPr lang="hu-HU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Database</a:t>
          </a:r>
          <a:r>
            <a:rPr lang="hu-HU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for</a:t>
          </a:r>
          <a:r>
            <a:rPr lang="hu-HU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MySQL</a:t>
          </a:r>
          <a:endParaRPr lang="en-GB" dirty="0">
            <a:solidFill>
              <a:schemeClr val="accent6">
                <a:lumMod val="40000"/>
                <a:lumOff val="60000"/>
              </a:schemeClr>
            </a:solidFill>
          </a:endParaRPr>
        </a:p>
      </dgm:t>
    </dgm:pt>
    <dgm:pt modelId="{46FA1986-245E-5143-948A-CFB230B9C31A}" type="parTrans" cxnId="{68ACDDD6-232B-CE45-A1CE-5509156B8166}">
      <dgm:prSet/>
      <dgm:spPr/>
      <dgm:t>
        <a:bodyPr/>
        <a:lstStyle/>
        <a:p>
          <a:endParaRPr lang="en-GB"/>
        </a:p>
      </dgm:t>
    </dgm:pt>
    <dgm:pt modelId="{031BBE98-EC49-4F4E-899D-BF48078649D6}" type="sibTrans" cxnId="{68ACDDD6-232B-CE45-A1CE-5509156B8166}">
      <dgm:prSet/>
      <dgm:spPr/>
      <dgm:t>
        <a:bodyPr/>
        <a:lstStyle/>
        <a:p>
          <a:endParaRPr lang="en-GB"/>
        </a:p>
      </dgm:t>
    </dgm:pt>
    <dgm:pt modelId="{38265153-B78B-924E-869B-1EF259673248}">
      <dgm:prSet phldrT="[Text]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GB" dirty="0">
              <a:solidFill>
                <a:schemeClr val="accent6">
                  <a:lumMod val="40000"/>
                  <a:lumOff val="60000"/>
                </a:schemeClr>
              </a:solidFill>
            </a:rPr>
            <a:t>Oracle Database @Azure</a:t>
          </a:r>
        </a:p>
      </dgm:t>
    </dgm:pt>
    <dgm:pt modelId="{D5907601-A06D-8141-B3B7-8DD21FFB0718}" type="parTrans" cxnId="{1CA89C9A-E832-0C47-8487-E166D8196D48}">
      <dgm:prSet/>
      <dgm:spPr/>
      <dgm:t>
        <a:bodyPr/>
        <a:lstStyle/>
        <a:p>
          <a:endParaRPr lang="en-GB"/>
        </a:p>
      </dgm:t>
    </dgm:pt>
    <dgm:pt modelId="{D1873B8C-66A8-1C4E-BE25-49E15E600C16}" type="sibTrans" cxnId="{1CA89C9A-E832-0C47-8487-E166D8196D48}">
      <dgm:prSet/>
      <dgm:spPr/>
      <dgm:t>
        <a:bodyPr/>
        <a:lstStyle/>
        <a:p>
          <a:endParaRPr lang="en-GB"/>
        </a:p>
      </dgm:t>
    </dgm:pt>
    <dgm:pt modelId="{6DB65082-AA21-5547-8174-6A86928C3082}">
      <dgm:prSet phldrT="[Text]"/>
      <dgm:spPr>
        <a:solidFill>
          <a:srgbClr val="F6FFB8"/>
        </a:solidFill>
      </dgm:spPr>
      <dgm:t>
        <a:bodyPr/>
        <a:lstStyle/>
        <a:p>
          <a:r>
            <a:rPr lang="en-GB" dirty="0"/>
            <a:t>NoSQL</a:t>
          </a:r>
        </a:p>
      </dgm:t>
    </dgm:pt>
    <dgm:pt modelId="{57249223-285A-AA44-8A00-75922E937582}" type="parTrans" cxnId="{BF135568-42E8-DD46-AB62-47ED9221FE8F}">
      <dgm:prSet/>
      <dgm:spPr/>
      <dgm:t>
        <a:bodyPr/>
        <a:lstStyle/>
        <a:p>
          <a:endParaRPr lang="en-GB"/>
        </a:p>
      </dgm:t>
    </dgm:pt>
    <dgm:pt modelId="{C33614A7-4C48-724B-9ECB-C328E6DBE762}" type="sibTrans" cxnId="{BF135568-42E8-DD46-AB62-47ED9221FE8F}">
      <dgm:prSet/>
      <dgm:spPr/>
      <dgm:t>
        <a:bodyPr/>
        <a:lstStyle/>
        <a:p>
          <a:endParaRPr lang="en-GB"/>
        </a:p>
      </dgm:t>
    </dgm:pt>
    <dgm:pt modelId="{FFC1101C-9372-ED42-BE6C-A2B799B86836}">
      <dgm:prSet phldrT="[Text]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hu-HU" dirty="0" err="1">
              <a:solidFill>
                <a:srgbClr val="F6FFB8"/>
              </a:solidFill>
            </a:rPr>
            <a:t>Azure</a:t>
          </a:r>
          <a:r>
            <a:rPr lang="hu-HU" dirty="0">
              <a:solidFill>
                <a:srgbClr val="F6FFB8"/>
              </a:solidFill>
            </a:rPr>
            <a:t> </a:t>
          </a:r>
          <a:r>
            <a:rPr lang="hu-HU" dirty="0" err="1">
              <a:solidFill>
                <a:srgbClr val="F6FFB8"/>
              </a:solidFill>
            </a:rPr>
            <a:t>Cosmos</a:t>
          </a:r>
          <a:r>
            <a:rPr lang="hu-HU" dirty="0">
              <a:solidFill>
                <a:srgbClr val="F6FFB8"/>
              </a:solidFill>
            </a:rPr>
            <a:t> DB</a:t>
          </a:r>
          <a:endParaRPr lang="en-GB" dirty="0">
            <a:solidFill>
              <a:srgbClr val="F6FFB8"/>
            </a:solidFill>
          </a:endParaRPr>
        </a:p>
      </dgm:t>
    </dgm:pt>
    <dgm:pt modelId="{2E68691A-4B19-5F44-A494-6422D470DBEC}" type="parTrans" cxnId="{E5B535E9-5C1B-6A4E-B90A-02D298891825}">
      <dgm:prSet/>
      <dgm:spPr/>
      <dgm:t>
        <a:bodyPr/>
        <a:lstStyle/>
        <a:p>
          <a:endParaRPr lang="en-GB"/>
        </a:p>
      </dgm:t>
    </dgm:pt>
    <dgm:pt modelId="{BE0FE39A-0A53-FD4A-A360-AAE39E903309}" type="sibTrans" cxnId="{E5B535E9-5C1B-6A4E-B90A-02D298891825}">
      <dgm:prSet/>
      <dgm:spPr/>
      <dgm:t>
        <a:bodyPr/>
        <a:lstStyle/>
        <a:p>
          <a:endParaRPr lang="en-GB"/>
        </a:p>
      </dgm:t>
    </dgm:pt>
    <dgm:pt modelId="{B167B755-100A-A540-A3E3-150C219B4B44}">
      <dgm:prSet phldrT="[Text]"/>
      <dgm:spPr>
        <a:solidFill>
          <a:srgbClr val="FF9E96"/>
        </a:solidFill>
      </dgm:spPr>
      <dgm:t>
        <a:bodyPr/>
        <a:lstStyle/>
        <a:p>
          <a:r>
            <a:rPr lang="en-GB" dirty="0" err="1"/>
            <a:t>Gyorsítótár</a:t>
          </a:r>
          <a:endParaRPr lang="en-GB" dirty="0"/>
        </a:p>
      </dgm:t>
    </dgm:pt>
    <dgm:pt modelId="{69C1D0C3-30F1-6548-83E8-E356AD3C03B2}" type="parTrans" cxnId="{4385F50A-798A-624E-B1C8-FFB07A5B9E13}">
      <dgm:prSet/>
      <dgm:spPr/>
      <dgm:t>
        <a:bodyPr/>
        <a:lstStyle/>
        <a:p>
          <a:endParaRPr lang="en-GB"/>
        </a:p>
      </dgm:t>
    </dgm:pt>
    <dgm:pt modelId="{C0C88CD0-0D58-8145-BF15-75AF6CAF2275}" type="sibTrans" cxnId="{4385F50A-798A-624E-B1C8-FFB07A5B9E13}">
      <dgm:prSet/>
      <dgm:spPr/>
      <dgm:t>
        <a:bodyPr/>
        <a:lstStyle/>
        <a:p>
          <a:endParaRPr lang="en-GB"/>
        </a:p>
      </dgm:t>
    </dgm:pt>
    <dgm:pt modelId="{1FCBB336-B475-434C-B6EF-DCB7D2669344}">
      <dgm:prSet phldrT="[Text]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GB" dirty="0">
              <a:solidFill>
                <a:srgbClr val="FF9E96"/>
              </a:solidFill>
            </a:rPr>
            <a:t>Cache for Redis</a:t>
          </a:r>
        </a:p>
      </dgm:t>
    </dgm:pt>
    <dgm:pt modelId="{7D57D50B-4B09-0848-85FD-22351915BD62}" type="parTrans" cxnId="{010EA9BE-0623-DB41-BB30-8B0690972A1D}">
      <dgm:prSet/>
      <dgm:spPr/>
      <dgm:t>
        <a:bodyPr/>
        <a:lstStyle/>
        <a:p>
          <a:endParaRPr lang="en-GB"/>
        </a:p>
      </dgm:t>
    </dgm:pt>
    <dgm:pt modelId="{4045F38A-410A-F641-B0FA-9DF547626E75}" type="sibTrans" cxnId="{010EA9BE-0623-DB41-BB30-8B0690972A1D}">
      <dgm:prSet/>
      <dgm:spPr/>
      <dgm:t>
        <a:bodyPr/>
        <a:lstStyle/>
        <a:p>
          <a:endParaRPr lang="en-GB"/>
        </a:p>
      </dgm:t>
    </dgm:pt>
    <dgm:pt modelId="{FE61B27D-F708-7E40-ACD9-28FA650685C4}">
      <dgm:prSet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hu-HU" dirty="0" err="1">
              <a:solidFill>
                <a:schemeClr val="bg1"/>
              </a:solidFill>
            </a:rPr>
            <a:t>Azure</a:t>
          </a:r>
          <a:r>
            <a:rPr lang="hu-HU" dirty="0">
              <a:solidFill>
                <a:schemeClr val="bg1"/>
              </a:solidFill>
            </a:rPr>
            <a:t> SQL </a:t>
          </a:r>
          <a:r>
            <a:rPr lang="hu-HU" dirty="0" err="1">
              <a:solidFill>
                <a:schemeClr val="bg1"/>
              </a:solidFill>
            </a:rPr>
            <a:t>Managed</a:t>
          </a:r>
          <a:r>
            <a:rPr lang="hu-HU" dirty="0">
              <a:solidFill>
                <a:schemeClr val="bg1"/>
              </a:solidFill>
            </a:rPr>
            <a:t> </a:t>
          </a:r>
          <a:r>
            <a:rPr lang="hu-HU" dirty="0" err="1">
              <a:solidFill>
                <a:schemeClr val="bg1"/>
              </a:solidFill>
            </a:rPr>
            <a:t>Instance</a:t>
          </a:r>
          <a:endParaRPr lang="hu-HU" dirty="0">
            <a:solidFill>
              <a:schemeClr val="bg1"/>
            </a:solidFill>
          </a:endParaRPr>
        </a:p>
      </dgm:t>
    </dgm:pt>
    <dgm:pt modelId="{B4C013D4-70F7-4844-AB37-E8AD05CF4E5E}" type="parTrans" cxnId="{CFBB6A9A-E7CD-6C41-9DC1-2FB7A260DF3E}">
      <dgm:prSet/>
      <dgm:spPr/>
      <dgm:t>
        <a:bodyPr/>
        <a:lstStyle/>
        <a:p>
          <a:endParaRPr lang="en-GB"/>
        </a:p>
      </dgm:t>
    </dgm:pt>
    <dgm:pt modelId="{8EC6BCEE-0146-444E-9CD7-6CD7EA466488}" type="sibTrans" cxnId="{CFBB6A9A-E7CD-6C41-9DC1-2FB7A260DF3E}">
      <dgm:prSet/>
      <dgm:spPr/>
      <dgm:t>
        <a:bodyPr/>
        <a:lstStyle/>
        <a:p>
          <a:endParaRPr lang="en-GB"/>
        </a:p>
      </dgm:t>
    </dgm:pt>
    <dgm:pt modelId="{FCB8950A-AF33-7F44-BD08-190095AF9B32}">
      <dgm:prSet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hu-HU">
              <a:solidFill>
                <a:schemeClr val="bg1"/>
              </a:solidFill>
            </a:rPr>
            <a:t>Azure SQL</a:t>
          </a:r>
          <a:endParaRPr lang="hu-HU" dirty="0">
            <a:solidFill>
              <a:schemeClr val="bg1"/>
            </a:solidFill>
          </a:endParaRPr>
        </a:p>
      </dgm:t>
    </dgm:pt>
    <dgm:pt modelId="{FF7276E5-C3CA-0347-B33F-0BE7F1429EAA}" type="parTrans" cxnId="{57682DB8-72BC-8F46-B7E3-C79C0330DE5E}">
      <dgm:prSet/>
      <dgm:spPr/>
      <dgm:t>
        <a:bodyPr/>
        <a:lstStyle/>
        <a:p>
          <a:endParaRPr lang="en-GB"/>
        </a:p>
      </dgm:t>
    </dgm:pt>
    <dgm:pt modelId="{1E5A6AFA-5E1C-AC4E-A833-14E34D9E0060}" type="sibTrans" cxnId="{57682DB8-72BC-8F46-B7E3-C79C0330DE5E}">
      <dgm:prSet/>
      <dgm:spPr/>
      <dgm:t>
        <a:bodyPr/>
        <a:lstStyle/>
        <a:p>
          <a:endParaRPr lang="en-GB"/>
        </a:p>
      </dgm:t>
    </dgm:pt>
    <dgm:pt modelId="{7CCC7B8E-E213-8546-ADC1-D3AA961D484A}">
      <dgm:prSet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hu-HU" dirty="0" err="1">
              <a:solidFill>
                <a:schemeClr val="bg1"/>
              </a:solidFill>
            </a:rPr>
            <a:t>Azure</a:t>
          </a:r>
          <a:r>
            <a:rPr lang="hu-HU" dirty="0">
              <a:solidFill>
                <a:schemeClr val="bg1"/>
              </a:solidFill>
            </a:rPr>
            <a:t> SQL </a:t>
          </a:r>
          <a:r>
            <a:rPr lang="hu-HU" dirty="0" err="1">
              <a:solidFill>
                <a:schemeClr val="bg1"/>
              </a:solidFill>
            </a:rPr>
            <a:t>Database</a:t>
          </a:r>
          <a:endParaRPr lang="hu-HU" dirty="0">
            <a:solidFill>
              <a:schemeClr val="bg1"/>
            </a:solidFill>
          </a:endParaRPr>
        </a:p>
      </dgm:t>
    </dgm:pt>
    <dgm:pt modelId="{0F6E573D-8215-9A40-935A-835B361CD141}" type="parTrans" cxnId="{9077F0B8-17F6-1F40-A65B-1FD546E959B6}">
      <dgm:prSet/>
      <dgm:spPr/>
      <dgm:t>
        <a:bodyPr/>
        <a:lstStyle/>
        <a:p>
          <a:endParaRPr lang="en-GB"/>
        </a:p>
      </dgm:t>
    </dgm:pt>
    <dgm:pt modelId="{6C926D45-B85E-1448-A27F-11AAAA585E6F}" type="sibTrans" cxnId="{9077F0B8-17F6-1F40-A65B-1FD546E959B6}">
      <dgm:prSet/>
      <dgm:spPr/>
      <dgm:t>
        <a:bodyPr/>
        <a:lstStyle/>
        <a:p>
          <a:endParaRPr lang="en-GB"/>
        </a:p>
      </dgm:t>
    </dgm:pt>
    <dgm:pt modelId="{D7589E09-F847-A84B-B952-1CAFC2AD05DD}">
      <dgm:prSet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Azure</a:t>
          </a:r>
          <a:r>
            <a:rPr lang="hu-HU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Database</a:t>
          </a:r>
          <a:r>
            <a:rPr lang="hu-HU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for</a:t>
          </a:r>
          <a:r>
            <a:rPr lang="hu-HU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MariaDB</a:t>
          </a:r>
          <a:endParaRPr lang="hu-HU" dirty="0">
            <a:solidFill>
              <a:schemeClr val="accent6">
                <a:lumMod val="40000"/>
                <a:lumOff val="60000"/>
              </a:schemeClr>
            </a:solidFill>
          </a:endParaRPr>
        </a:p>
      </dgm:t>
    </dgm:pt>
    <dgm:pt modelId="{C1D8EC00-EFCF-D64F-8F09-13E6959BB9B7}" type="parTrans" cxnId="{532C6379-9685-0E49-BD72-80C196DE87DD}">
      <dgm:prSet/>
      <dgm:spPr/>
      <dgm:t>
        <a:bodyPr/>
        <a:lstStyle/>
        <a:p>
          <a:endParaRPr lang="en-GB"/>
        </a:p>
      </dgm:t>
    </dgm:pt>
    <dgm:pt modelId="{5DECA82E-882A-2B4E-9D45-08811D8F94A2}" type="sibTrans" cxnId="{532C6379-9685-0E49-BD72-80C196DE87DD}">
      <dgm:prSet/>
      <dgm:spPr/>
      <dgm:t>
        <a:bodyPr/>
        <a:lstStyle/>
        <a:p>
          <a:endParaRPr lang="en-GB"/>
        </a:p>
      </dgm:t>
    </dgm:pt>
    <dgm:pt modelId="{478AE207-5E3A-2844-9EEF-CDE1E0639CFE}">
      <dgm:prSet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Azure</a:t>
          </a:r>
          <a:r>
            <a:rPr lang="hu-HU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Database</a:t>
          </a:r>
          <a:r>
            <a:rPr lang="hu-HU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for</a:t>
          </a:r>
          <a:r>
            <a:rPr lang="hu-HU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dirty="0" err="1">
              <a:solidFill>
                <a:schemeClr val="accent6">
                  <a:lumMod val="40000"/>
                  <a:lumOff val="60000"/>
                </a:schemeClr>
              </a:solidFill>
            </a:rPr>
            <a:t>PostgreSQL</a:t>
          </a:r>
          <a:endParaRPr lang="hu-HU" dirty="0">
            <a:solidFill>
              <a:schemeClr val="accent6">
                <a:lumMod val="40000"/>
                <a:lumOff val="60000"/>
              </a:schemeClr>
            </a:solidFill>
          </a:endParaRPr>
        </a:p>
      </dgm:t>
    </dgm:pt>
    <dgm:pt modelId="{5D0859BA-C320-D44A-8038-EDE40A8FD5BF}" type="parTrans" cxnId="{FE69CDA7-8AFD-6849-A961-CF959471E5D5}">
      <dgm:prSet/>
      <dgm:spPr/>
      <dgm:t>
        <a:bodyPr/>
        <a:lstStyle/>
        <a:p>
          <a:endParaRPr lang="en-GB"/>
        </a:p>
      </dgm:t>
    </dgm:pt>
    <dgm:pt modelId="{13CBECB7-68AA-A34A-945C-513223F98032}" type="sibTrans" cxnId="{FE69CDA7-8AFD-6849-A961-CF959471E5D5}">
      <dgm:prSet/>
      <dgm:spPr/>
      <dgm:t>
        <a:bodyPr/>
        <a:lstStyle/>
        <a:p>
          <a:endParaRPr lang="en-GB"/>
        </a:p>
      </dgm:t>
    </dgm:pt>
    <dgm:pt modelId="{05BCABE4-ED39-A741-95A0-B95E38CBE268}">
      <dgm:prSet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hu-HU" dirty="0" err="1">
              <a:solidFill>
                <a:srgbClr val="F6FFB8"/>
              </a:solidFill>
            </a:rPr>
            <a:t>Table</a:t>
          </a:r>
          <a:r>
            <a:rPr lang="hu-HU" dirty="0">
              <a:solidFill>
                <a:srgbClr val="F6FFB8"/>
              </a:solidFill>
            </a:rPr>
            <a:t> Storage</a:t>
          </a:r>
        </a:p>
      </dgm:t>
    </dgm:pt>
    <dgm:pt modelId="{0CB2D9F8-A349-2746-9819-62B1DE45A233}" type="parTrans" cxnId="{49F1F0F0-B741-F443-9A0D-66A5E1A827DC}">
      <dgm:prSet/>
      <dgm:spPr/>
      <dgm:t>
        <a:bodyPr/>
        <a:lstStyle/>
        <a:p>
          <a:endParaRPr lang="en-GB"/>
        </a:p>
      </dgm:t>
    </dgm:pt>
    <dgm:pt modelId="{CA73D5D1-7BF0-614C-B3F5-A8FE6B7B2A7A}" type="sibTrans" cxnId="{49F1F0F0-B741-F443-9A0D-66A5E1A827DC}">
      <dgm:prSet/>
      <dgm:spPr/>
      <dgm:t>
        <a:bodyPr/>
        <a:lstStyle/>
        <a:p>
          <a:endParaRPr lang="en-GB"/>
        </a:p>
      </dgm:t>
    </dgm:pt>
    <dgm:pt modelId="{36DDC46B-2844-0540-B456-0703A435B233}" type="pres">
      <dgm:prSet presAssocID="{F57FF692-9BBB-5C47-9BE6-20C7016C5FBF}" presName="theList" presStyleCnt="0">
        <dgm:presLayoutVars>
          <dgm:dir/>
          <dgm:animLvl val="lvl"/>
          <dgm:resizeHandles val="exact"/>
        </dgm:presLayoutVars>
      </dgm:prSet>
      <dgm:spPr/>
    </dgm:pt>
    <dgm:pt modelId="{FA5727BA-98B8-C54A-8EE2-8489DE1EAB59}" type="pres">
      <dgm:prSet presAssocID="{1FEA5709-935F-AC4A-BBBF-346916F4DC02}" presName="compNode" presStyleCnt="0"/>
      <dgm:spPr/>
    </dgm:pt>
    <dgm:pt modelId="{41EC87D4-8F43-1342-B354-9699FABE15C6}" type="pres">
      <dgm:prSet presAssocID="{1FEA5709-935F-AC4A-BBBF-346916F4DC02}" presName="aNode" presStyleLbl="bgShp" presStyleIdx="0" presStyleCnt="4"/>
      <dgm:spPr/>
    </dgm:pt>
    <dgm:pt modelId="{8F2F8A11-E4E9-0A4C-89A9-1A0533FFB606}" type="pres">
      <dgm:prSet presAssocID="{1FEA5709-935F-AC4A-BBBF-346916F4DC02}" presName="textNode" presStyleLbl="bgShp" presStyleIdx="0" presStyleCnt="4"/>
      <dgm:spPr/>
    </dgm:pt>
    <dgm:pt modelId="{95624D06-D506-2248-A889-9163BF09BC5F}" type="pres">
      <dgm:prSet presAssocID="{1FEA5709-935F-AC4A-BBBF-346916F4DC02}" presName="compChildNode" presStyleCnt="0"/>
      <dgm:spPr/>
    </dgm:pt>
    <dgm:pt modelId="{7B2A90F6-92A6-0548-9875-8DCAC8644C81}" type="pres">
      <dgm:prSet presAssocID="{1FEA5709-935F-AC4A-BBBF-346916F4DC02}" presName="theInnerList" presStyleCnt="0"/>
      <dgm:spPr/>
    </dgm:pt>
    <dgm:pt modelId="{24E3013B-BBB6-AD41-965E-55887B1ACCDE}" type="pres">
      <dgm:prSet presAssocID="{CBB4499E-A7E9-E140-85EF-9EDA7FF72AD3}" presName="childNode" presStyleLbl="node1" presStyleIdx="0" presStyleCnt="11">
        <dgm:presLayoutVars>
          <dgm:bulletEnabled val="1"/>
        </dgm:presLayoutVars>
      </dgm:prSet>
      <dgm:spPr/>
    </dgm:pt>
    <dgm:pt modelId="{34166460-DFD1-6148-B486-6D12C8FF97C1}" type="pres">
      <dgm:prSet presAssocID="{CBB4499E-A7E9-E140-85EF-9EDA7FF72AD3}" presName="aSpace2" presStyleCnt="0"/>
      <dgm:spPr/>
    </dgm:pt>
    <dgm:pt modelId="{30BA9C2C-5EDD-5B42-BC15-3D0D7BA677D5}" type="pres">
      <dgm:prSet presAssocID="{FE61B27D-F708-7E40-ACD9-28FA650685C4}" presName="childNode" presStyleLbl="node1" presStyleIdx="1" presStyleCnt="11">
        <dgm:presLayoutVars>
          <dgm:bulletEnabled val="1"/>
        </dgm:presLayoutVars>
      </dgm:prSet>
      <dgm:spPr/>
    </dgm:pt>
    <dgm:pt modelId="{B1C49AC9-4AAB-284F-9F64-B64FA850ABB7}" type="pres">
      <dgm:prSet presAssocID="{FE61B27D-F708-7E40-ACD9-28FA650685C4}" presName="aSpace2" presStyleCnt="0"/>
      <dgm:spPr/>
    </dgm:pt>
    <dgm:pt modelId="{CFE80EB8-8483-104A-81FF-07F5E48522A1}" type="pres">
      <dgm:prSet presAssocID="{FCB8950A-AF33-7F44-BD08-190095AF9B32}" presName="childNode" presStyleLbl="node1" presStyleIdx="2" presStyleCnt="11">
        <dgm:presLayoutVars>
          <dgm:bulletEnabled val="1"/>
        </dgm:presLayoutVars>
      </dgm:prSet>
      <dgm:spPr/>
    </dgm:pt>
    <dgm:pt modelId="{3058EB83-DF4B-764B-8BE2-DB731D9D9255}" type="pres">
      <dgm:prSet presAssocID="{FCB8950A-AF33-7F44-BD08-190095AF9B32}" presName="aSpace2" presStyleCnt="0"/>
      <dgm:spPr/>
    </dgm:pt>
    <dgm:pt modelId="{0751258D-A48C-BE46-8A93-BA4FE5AD4238}" type="pres">
      <dgm:prSet presAssocID="{7CCC7B8E-E213-8546-ADC1-D3AA961D484A}" presName="childNode" presStyleLbl="node1" presStyleIdx="3" presStyleCnt="11">
        <dgm:presLayoutVars>
          <dgm:bulletEnabled val="1"/>
        </dgm:presLayoutVars>
      </dgm:prSet>
      <dgm:spPr/>
    </dgm:pt>
    <dgm:pt modelId="{CD8C120B-F67A-B842-90A2-4D22BAE070E3}" type="pres">
      <dgm:prSet presAssocID="{1FEA5709-935F-AC4A-BBBF-346916F4DC02}" presName="aSpace" presStyleCnt="0"/>
      <dgm:spPr/>
    </dgm:pt>
    <dgm:pt modelId="{0D3E614B-66D3-7A42-B091-959A3DAC44CF}" type="pres">
      <dgm:prSet presAssocID="{5A0ACA98-95A8-3744-9A73-1D7408195BF1}" presName="compNode" presStyleCnt="0"/>
      <dgm:spPr/>
    </dgm:pt>
    <dgm:pt modelId="{CC74B84D-03A8-C24E-83FF-634AD43AC84A}" type="pres">
      <dgm:prSet presAssocID="{5A0ACA98-95A8-3744-9A73-1D7408195BF1}" presName="aNode" presStyleLbl="bgShp" presStyleIdx="1" presStyleCnt="4"/>
      <dgm:spPr/>
    </dgm:pt>
    <dgm:pt modelId="{4A8D3D6B-9D22-C841-A8ED-4D8050691589}" type="pres">
      <dgm:prSet presAssocID="{5A0ACA98-95A8-3744-9A73-1D7408195BF1}" presName="textNode" presStyleLbl="bgShp" presStyleIdx="1" presStyleCnt="4"/>
      <dgm:spPr/>
    </dgm:pt>
    <dgm:pt modelId="{45005238-9F97-CE48-882E-3CDDF73E82D6}" type="pres">
      <dgm:prSet presAssocID="{5A0ACA98-95A8-3744-9A73-1D7408195BF1}" presName="compChildNode" presStyleCnt="0"/>
      <dgm:spPr/>
    </dgm:pt>
    <dgm:pt modelId="{79D9319A-AC3B-9A47-B533-2B91C125F771}" type="pres">
      <dgm:prSet presAssocID="{5A0ACA98-95A8-3744-9A73-1D7408195BF1}" presName="theInnerList" presStyleCnt="0"/>
      <dgm:spPr/>
    </dgm:pt>
    <dgm:pt modelId="{7AA97846-2A44-234D-9985-21F7C96BDAE1}" type="pres">
      <dgm:prSet presAssocID="{084E8E35-1A89-774E-9135-27520376C376}" presName="childNode" presStyleLbl="node1" presStyleIdx="4" presStyleCnt="11">
        <dgm:presLayoutVars>
          <dgm:bulletEnabled val="1"/>
        </dgm:presLayoutVars>
      </dgm:prSet>
      <dgm:spPr/>
    </dgm:pt>
    <dgm:pt modelId="{688F7B5E-78D6-3440-ADF5-D48DD45B33DE}" type="pres">
      <dgm:prSet presAssocID="{084E8E35-1A89-774E-9135-27520376C376}" presName="aSpace2" presStyleCnt="0"/>
      <dgm:spPr/>
    </dgm:pt>
    <dgm:pt modelId="{08D75C17-63D1-8942-8878-9561DB3D1CE9}" type="pres">
      <dgm:prSet presAssocID="{D7589E09-F847-A84B-B952-1CAFC2AD05DD}" presName="childNode" presStyleLbl="node1" presStyleIdx="5" presStyleCnt="11">
        <dgm:presLayoutVars>
          <dgm:bulletEnabled val="1"/>
        </dgm:presLayoutVars>
      </dgm:prSet>
      <dgm:spPr/>
    </dgm:pt>
    <dgm:pt modelId="{471DCEB7-9402-CE46-BFAC-4C9592C04081}" type="pres">
      <dgm:prSet presAssocID="{D7589E09-F847-A84B-B952-1CAFC2AD05DD}" presName="aSpace2" presStyleCnt="0"/>
      <dgm:spPr/>
    </dgm:pt>
    <dgm:pt modelId="{94077A11-BCE9-3546-8154-7971381B194A}" type="pres">
      <dgm:prSet presAssocID="{478AE207-5E3A-2844-9EEF-CDE1E0639CFE}" presName="childNode" presStyleLbl="node1" presStyleIdx="6" presStyleCnt="11">
        <dgm:presLayoutVars>
          <dgm:bulletEnabled val="1"/>
        </dgm:presLayoutVars>
      </dgm:prSet>
      <dgm:spPr/>
    </dgm:pt>
    <dgm:pt modelId="{8C70ED77-B6CD-FF4A-B46D-BF8BF71F89D4}" type="pres">
      <dgm:prSet presAssocID="{478AE207-5E3A-2844-9EEF-CDE1E0639CFE}" presName="aSpace2" presStyleCnt="0"/>
      <dgm:spPr/>
    </dgm:pt>
    <dgm:pt modelId="{708E582E-1AEA-784A-853A-C46A802FB8E8}" type="pres">
      <dgm:prSet presAssocID="{38265153-B78B-924E-869B-1EF259673248}" presName="childNode" presStyleLbl="node1" presStyleIdx="7" presStyleCnt="11">
        <dgm:presLayoutVars>
          <dgm:bulletEnabled val="1"/>
        </dgm:presLayoutVars>
      </dgm:prSet>
      <dgm:spPr/>
    </dgm:pt>
    <dgm:pt modelId="{542CCECD-5958-6C40-B15A-69F3FF5AA39E}" type="pres">
      <dgm:prSet presAssocID="{5A0ACA98-95A8-3744-9A73-1D7408195BF1}" presName="aSpace" presStyleCnt="0"/>
      <dgm:spPr/>
    </dgm:pt>
    <dgm:pt modelId="{74ADC0B6-15D2-A04C-A061-169F4CA54777}" type="pres">
      <dgm:prSet presAssocID="{6DB65082-AA21-5547-8174-6A86928C3082}" presName="compNode" presStyleCnt="0"/>
      <dgm:spPr/>
    </dgm:pt>
    <dgm:pt modelId="{B54F801A-6B94-A845-9EAF-C8B1CC39A333}" type="pres">
      <dgm:prSet presAssocID="{6DB65082-AA21-5547-8174-6A86928C3082}" presName="aNode" presStyleLbl="bgShp" presStyleIdx="2" presStyleCnt="4"/>
      <dgm:spPr/>
    </dgm:pt>
    <dgm:pt modelId="{B5D8FC9D-5965-6D46-8624-5D0AA8A4DB17}" type="pres">
      <dgm:prSet presAssocID="{6DB65082-AA21-5547-8174-6A86928C3082}" presName="textNode" presStyleLbl="bgShp" presStyleIdx="2" presStyleCnt="4"/>
      <dgm:spPr/>
    </dgm:pt>
    <dgm:pt modelId="{6CFA4E81-57AB-E74F-ADAA-60BF4E28305C}" type="pres">
      <dgm:prSet presAssocID="{6DB65082-AA21-5547-8174-6A86928C3082}" presName="compChildNode" presStyleCnt="0"/>
      <dgm:spPr/>
    </dgm:pt>
    <dgm:pt modelId="{77F05746-4E28-CE42-8820-BC05CE0D9AD9}" type="pres">
      <dgm:prSet presAssocID="{6DB65082-AA21-5547-8174-6A86928C3082}" presName="theInnerList" presStyleCnt="0"/>
      <dgm:spPr/>
    </dgm:pt>
    <dgm:pt modelId="{9B350DEE-A9BB-F646-B457-72C5E00A0C25}" type="pres">
      <dgm:prSet presAssocID="{FFC1101C-9372-ED42-BE6C-A2B799B86836}" presName="childNode" presStyleLbl="node1" presStyleIdx="8" presStyleCnt="11">
        <dgm:presLayoutVars>
          <dgm:bulletEnabled val="1"/>
        </dgm:presLayoutVars>
      </dgm:prSet>
      <dgm:spPr/>
    </dgm:pt>
    <dgm:pt modelId="{BD99ACA1-68B0-8C48-8AF4-242AB8C2E609}" type="pres">
      <dgm:prSet presAssocID="{FFC1101C-9372-ED42-BE6C-A2B799B86836}" presName="aSpace2" presStyleCnt="0"/>
      <dgm:spPr/>
    </dgm:pt>
    <dgm:pt modelId="{DB3ECE9C-4D6E-5C45-8F77-81D71F88A2C3}" type="pres">
      <dgm:prSet presAssocID="{05BCABE4-ED39-A741-95A0-B95E38CBE268}" presName="childNode" presStyleLbl="node1" presStyleIdx="9" presStyleCnt="11">
        <dgm:presLayoutVars>
          <dgm:bulletEnabled val="1"/>
        </dgm:presLayoutVars>
      </dgm:prSet>
      <dgm:spPr/>
    </dgm:pt>
    <dgm:pt modelId="{C17F8F6A-098E-4B4B-9060-55A1747D9A97}" type="pres">
      <dgm:prSet presAssocID="{6DB65082-AA21-5547-8174-6A86928C3082}" presName="aSpace" presStyleCnt="0"/>
      <dgm:spPr/>
    </dgm:pt>
    <dgm:pt modelId="{0C9E6C35-ACDE-EF46-81D9-97F6E7812F51}" type="pres">
      <dgm:prSet presAssocID="{B167B755-100A-A540-A3E3-150C219B4B44}" presName="compNode" presStyleCnt="0"/>
      <dgm:spPr/>
    </dgm:pt>
    <dgm:pt modelId="{3B179CC6-9534-3947-AB6C-27DB8EED3C07}" type="pres">
      <dgm:prSet presAssocID="{B167B755-100A-A540-A3E3-150C219B4B44}" presName="aNode" presStyleLbl="bgShp" presStyleIdx="3" presStyleCnt="4"/>
      <dgm:spPr/>
    </dgm:pt>
    <dgm:pt modelId="{10B98CD1-45DA-E944-9C04-E8A8D11166FE}" type="pres">
      <dgm:prSet presAssocID="{B167B755-100A-A540-A3E3-150C219B4B44}" presName="textNode" presStyleLbl="bgShp" presStyleIdx="3" presStyleCnt="4"/>
      <dgm:spPr/>
    </dgm:pt>
    <dgm:pt modelId="{D1BE34BA-B236-D14F-80F6-3C9FE8299BF5}" type="pres">
      <dgm:prSet presAssocID="{B167B755-100A-A540-A3E3-150C219B4B44}" presName="compChildNode" presStyleCnt="0"/>
      <dgm:spPr/>
    </dgm:pt>
    <dgm:pt modelId="{2DDCFC9E-9108-654D-B833-686FCA4F5229}" type="pres">
      <dgm:prSet presAssocID="{B167B755-100A-A540-A3E3-150C219B4B44}" presName="theInnerList" presStyleCnt="0"/>
      <dgm:spPr/>
    </dgm:pt>
    <dgm:pt modelId="{C5084C7E-B0F8-DB45-BB07-C5362F2D4687}" type="pres">
      <dgm:prSet presAssocID="{1FCBB336-B475-434C-B6EF-DCB7D2669344}" presName="childNode" presStyleLbl="node1" presStyleIdx="10" presStyleCnt="11">
        <dgm:presLayoutVars>
          <dgm:bulletEnabled val="1"/>
        </dgm:presLayoutVars>
      </dgm:prSet>
      <dgm:spPr/>
    </dgm:pt>
  </dgm:ptLst>
  <dgm:cxnLst>
    <dgm:cxn modelId="{4385F50A-798A-624E-B1C8-FFB07A5B9E13}" srcId="{F57FF692-9BBB-5C47-9BE6-20C7016C5FBF}" destId="{B167B755-100A-A540-A3E3-150C219B4B44}" srcOrd="3" destOrd="0" parTransId="{69C1D0C3-30F1-6548-83E8-E356AD3C03B2}" sibTransId="{C0C88CD0-0D58-8145-BF15-75AF6CAF2275}"/>
    <dgm:cxn modelId="{519B7615-2F63-C84C-944A-39FB33826EAF}" srcId="{F57FF692-9BBB-5C47-9BE6-20C7016C5FBF}" destId="{1FEA5709-935F-AC4A-BBBF-346916F4DC02}" srcOrd="0" destOrd="0" parTransId="{37B483DA-70AE-434C-9C95-B94B673C9340}" sibTransId="{CE5A90DE-C20A-8F41-A0D9-A340F8A2A3EA}"/>
    <dgm:cxn modelId="{0A090318-6A89-C347-9A9C-EACC16CD0567}" type="presOf" srcId="{CBB4499E-A7E9-E140-85EF-9EDA7FF72AD3}" destId="{24E3013B-BBB6-AD41-965E-55887B1ACCDE}" srcOrd="0" destOrd="0" presId="urn:microsoft.com/office/officeart/2005/8/layout/lProcess2"/>
    <dgm:cxn modelId="{EE43DB1D-8756-4340-9D6B-C045402576BC}" type="presOf" srcId="{1FEA5709-935F-AC4A-BBBF-346916F4DC02}" destId="{41EC87D4-8F43-1342-B354-9699FABE15C6}" srcOrd="0" destOrd="0" presId="urn:microsoft.com/office/officeart/2005/8/layout/lProcess2"/>
    <dgm:cxn modelId="{62E24928-60B9-A041-A736-CE7BE0A8F9C0}" type="presOf" srcId="{FCB8950A-AF33-7F44-BD08-190095AF9B32}" destId="{CFE80EB8-8483-104A-81FF-07F5E48522A1}" srcOrd="0" destOrd="0" presId="urn:microsoft.com/office/officeart/2005/8/layout/lProcess2"/>
    <dgm:cxn modelId="{3801CD33-F3EA-8841-97B0-CCB3FACDF09B}" type="presOf" srcId="{6DB65082-AA21-5547-8174-6A86928C3082}" destId="{B54F801A-6B94-A845-9EAF-C8B1CC39A333}" srcOrd="0" destOrd="0" presId="urn:microsoft.com/office/officeart/2005/8/layout/lProcess2"/>
    <dgm:cxn modelId="{01E5153E-F0C6-724D-8E8E-DBEBD70BAAAE}" type="presOf" srcId="{478AE207-5E3A-2844-9EEF-CDE1E0639CFE}" destId="{94077A11-BCE9-3546-8154-7971381B194A}" srcOrd="0" destOrd="0" presId="urn:microsoft.com/office/officeart/2005/8/layout/lProcess2"/>
    <dgm:cxn modelId="{1022AA42-49E5-BE45-A589-93A86926F72F}" srcId="{F57FF692-9BBB-5C47-9BE6-20C7016C5FBF}" destId="{5A0ACA98-95A8-3744-9A73-1D7408195BF1}" srcOrd="1" destOrd="0" parTransId="{3E2725FE-267F-9244-A0DA-FB3FFAF48E1D}" sibTransId="{7C885E63-8E3B-8A45-AA76-B95DBB5E91D2}"/>
    <dgm:cxn modelId="{D1C50C4A-EDE2-F04E-A93D-C96FD1F62E0F}" type="presOf" srcId="{6DB65082-AA21-5547-8174-6A86928C3082}" destId="{B5D8FC9D-5965-6D46-8624-5D0AA8A4DB17}" srcOrd="1" destOrd="0" presId="urn:microsoft.com/office/officeart/2005/8/layout/lProcess2"/>
    <dgm:cxn modelId="{0E82E652-6584-F047-82B9-8D88ADE5CB81}" type="presOf" srcId="{05BCABE4-ED39-A741-95A0-B95E38CBE268}" destId="{DB3ECE9C-4D6E-5C45-8F77-81D71F88A2C3}" srcOrd="0" destOrd="0" presId="urn:microsoft.com/office/officeart/2005/8/layout/lProcess2"/>
    <dgm:cxn modelId="{E45E8F53-750B-394E-B662-B80869289826}" type="presOf" srcId="{084E8E35-1A89-774E-9135-27520376C376}" destId="{7AA97846-2A44-234D-9985-21F7C96BDAE1}" srcOrd="0" destOrd="0" presId="urn:microsoft.com/office/officeart/2005/8/layout/lProcess2"/>
    <dgm:cxn modelId="{B6CE0E60-A52E-2D4C-9A2C-D7D2CEC29922}" type="presOf" srcId="{B167B755-100A-A540-A3E3-150C219B4B44}" destId="{10B98CD1-45DA-E944-9C04-E8A8D11166FE}" srcOrd="1" destOrd="0" presId="urn:microsoft.com/office/officeart/2005/8/layout/lProcess2"/>
    <dgm:cxn modelId="{BF135568-42E8-DD46-AB62-47ED9221FE8F}" srcId="{F57FF692-9BBB-5C47-9BE6-20C7016C5FBF}" destId="{6DB65082-AA21-5547-8174-6A86928C3082}" srcOrd="2" destOrd="0" parTransId="{57249223-285A-AA44-8A00-75922E937582}" sibTransId="{C33614A7-4C48-724B-9ECB-C328E6DBE762}"/>
    <dgm:cxn modelId="{532C6379-9685-0E49-BD72-80C196DE87DD}" srcId="{5A0ACA98-95A8-3744-9A73-1D7408195BF1}" destId="{D7589E09-F847-A84B-B952-1CAFC2AD05DD}" srcOrd="1" destOrd="0" parTransId="{C1D8EC00-EFCF-D64F-8F09-13E6959BB9B7}" sibTransId="{5DECA82E-882A-2B4E-9D45-08811D8F94A2}"/>
    <dgm:cxn modelId="{DBA8A57C-3C03-E64B-BC2B-D7943245AE84}" type="presOf" srcId="{7CCC7B8E-E213-8546-ADC1-D3AA961D484A}" destId="{0751258D-A48C-BE46-8A93-BA4FE5AD4238}" srcOrd="0" destOrd="0" presId="urn:microsoft.com/office/officeart/2005/8/layout/lProcess2"/>
    <dgm:cxn modelId="{2D5A1580-0BF8-FC41-B166-C3B699A05BCE}" type="presOf" srcId="{5A0ACA98-95A8-3744-9A73-1D7408195BF1}" destId="{4A8D3D6B-9D22-C841-A8ED-4D8050691589}" srcOrd="1" destOrd="0" presId="urn:microsoft.com/office/officeart/2005/8/layout/lProcess2"/>
    <dgm:cxn modelId="{B46DE080-D281-8847-B839-B2FCAEE94D36}" type="presOf" srcId="{5A0ACA98-95A8-3744-9A73-1D7408195BF1}" destId="{CC74B84D-03A8-C24E-83FF-634AD43AC84A}" srcOrd="0" destOrd="0" presId="urn:microsoft.com/office/officeart/2005/8/layout/lProcess2"/>
    <dgm:cxn modelId="{C8BDB994-0AAA-B04C-AD50-EF36355AF979}" type="presOf" srcId="{F57FF692-9BBB-5C47-9BE6-20C7016C5FBF}" destId="{36DDC46B-2844-0540-B456-0703A435B233}" srcOrd="0" destOrd="0" presId="urn:microsoft.com/office/officeart/2005/8/layout/lProcess2"/>
    <dgm:cxn modelId="{E7D6639A-8169-494C-BF3C-8E8B6F1FF353}" type="presOf" srcId="{FFC1101C-9372-ED42-BE6C-A2B799B86836}" destId="{9B350DEE-A9BB-F646-B457-72C5E00A0C25}" srcOrd="0" destOrd="0" presId="urn:microsoft.com/office/officeart/2005/8/layout/lProcess2"/>
    <dgm:cxn modelId="{CFBB6A9A-E7CD-6C41-9DC1-2FB7A260DF3E}" srcId="{1FEA5709-935F-AC4A-BBBF-346916F4DC02}" destId="{FE61B27D-F708-7E40-ACD9-28FA650685C4}" srcOrd="1" destOrd="0" parTransId="{B4C013D4-70F7-4844-AB37-E8AD05CF4E5E}" sibTransId="{8EC6BCEE-0146-444E-9CD7-6CD7EA466488}"/>
    <dgm:cxn modelId="{1CA89C9A-E832-0C47-8487-E166D8196D48}" srcId="{5A0ACA98-95A8-3744-9A73-1D7408195BF1}" destId="{38265153-B78B-924E-869B-1EF259673248}" srcOrd="3" destOrd="0" parTransId="{D5907601-A06D-8141-B3B7-8DD21FFB0718}" sibTransId="{D1873B8C-66A8-1C4E-BE25-49E15E600C16}"/>
    <dgm:cxn modelId="{FE69CDA7-8AFD-6849-A961-CF959471E5D5}" srcId="{5A0ACA98-95A8-3744-9A73-1D7408195BF1}" destId="{478AE207-5E3A-2844-9EEF-CDE1E0639CFE}" srcOrd="2" destOrd="0" parTransId="{5D0859BA-C320-D44A-8038-EDE40A8FD5BF}" sibTransId="{13CBECB7-68AA-A34A-945C-513223F98032}"/>
    <dgm:cxn modelId="{D72CEEB2-AF97-C24B-B4E4-7110686984EE}" type="presOf" srcId="{1FEA5709-935F-AC4A-BBBF-346916F4DC02}" destId="{8F2F8A11-E4E9-0A4C-89A9-1A0533FFB606}" srcOrd="1" destOrd="0" presId="urn:microsoft.com/office/officeart/2005/8/layout/lProcess2"/>
    <dgm:cxn modelId="{57682DB8-72BC-8F46-B7E3-C79C0330DE5E}" srcId="{1FEA5709-935F-AC4A-BBBF-346916F4DC02}" destId="{FCB8950A-AF33-7F44-BD08-190095AF9B32}" srcOrd="2" destOrd="0" parTransId="{FF7276E5-C3CA-0347-B33F-0BE7F1429EAA}" sibTransId="{1E5A6AFA-5E1C-AC4E-A833-14E34D9E0060}"/>
    <dgm:cxn modelId="{9077F0B8-17F6-1F40-A65B-1FD546E959B6}" srcId="{1FEA5709-935F-AC4A-BBBF-346916F4DC02}" destId="{7CCC7B8E-E213-8546-ADC1-D3AA961D484A}" srcOrd="3" destOrd="0" parTransId="{0F6E573D-8215-9A40-935A-835B361CD141}" sibTransId="{6C926D45-B85E-1448-A27F-11AAAA585E6F}"/>
    <dgm:cxn modelId="{010EA9BE-0623-DB41-BB30-8B0690972A1D}" srcId="{B167B755-100A-A540-A3E3-150C219B4B44}" destId="{1FCBB336-B475-434C-B6EF-DCB7D2669344}" srcOrd="0" destOrd="0" parTransId="{7D57D50B-4B09-0848-85FD-22351915BD62}" sibTransId="{4045F38A-410A-F641-B0FA-9DF547626E75}"/>
    <dgm:cxn modelId="{93EA9FC1-A928-564E-81B4-ED5C8C077922}" type="presOf" srcId="{1FCBB336-B475-434C-B6EF-DCB7D2669344}" destId="{C5084C7E-B0F8-DB45-BB07-C5362F2D4687}" srcOrd="0" destOrd="0" presId="urn:microsoft.com/office/officeart/2005/8/layout/lProcess2"/>
    <dgm:cxn modelId="{50E13BC5-83B8-1C4E-8E15-694E07430EC5}" type="presOf" srcId="{38265153-B78B-924E-869B-1EF259673248}" destId="{708E582E-1AEA-784A-853A-C46A802FB8E8}" srcOrd="0" destOrd="0" presId="urn:microsoft.com/office/officeart/2005/8/layout/lProcess2"/>
    <dgm:cxn modelId="{E8A4BECA-01FB-FE4D-A817-BEA14881861A}" srcId="{1FEA5709-935F-AC4A-BBBF-346916F4DC02}" destId="{CBB4499E-A7E9-E140-85EF-9EDA7FF72AD3}" srcOrd="0" destOrd="0" parTransId="{8FC7AFA1-16DE-D14A-A13F-F58817C55AEF}" sibTransId="{9B6807E2-2CB8-B547-85F9-8C3621873120}"/>
    <dgm:cxn modelId="{7BE757CF-1DEB-364D-90CD-C979290B5759}" type="presOf" srcId="{FE61B27D-F708-7E40-ACD9-28FA650685C4}" destId="{30BA9C2C-5EDD-5B42-BC15-3D0D7BA677D5}" srcOrd="0" destOrd="0" presId="urn:microsoft.com/office/officeart/2005/8/layout/lProcess2"/>
    <dgm:cxn modelId="{68ACDDD6-232B-CE45-A1CE-5509156B8166}" srcId="{5A0ACA98-95A8-3744-9A73-1D7408195BF1}" destId="{084E8E35-1A89-774E-9135-27520376C376}" srcOrd="0" destOrd="0" parTransId="{46FA1986-245E-5143-948A-CFB230B9C31A}" sibTransId="{031BBE98-EC49-4F4E-899D-BF48078649D6}"/>
    <dgm:cxn modelId="{E5B535E9-5C1B-6A4E-B90A-02D298891825}" srcId="{6DB65082-AA21-5547-8174-6A86928C3082}" destId="{FFC1101C-9372-ED42-BE6C-A2B799B86836}" srcOrd="0" destOrd="0" parTransId="{2E68691A-4B19-5F44-A494-6422D470DBEC}" sibTransId="{BE0FE39A-0A53-FD4A-A360-AAE39E903309}"/>
    <dgm:cxn modelId="{49F1F0F0-B741-F443-9A0D-66A5E1A827DC}" srcId="{6DB65082-AA21-5547-8174-6A86928C3082}" destId="{05BCABE4-ED39-A741-95A0-B95E38CBE268}" srcOrd="1" destOrd="0" parTransId="{0CB2D9F8-A349-2746-9819-62B1DE45A233}" sibTransId="{CA73D5D1-7BF0-614C-B3F5-A8FE6B7B2A7A}"/>
    <dgm:cxn modelId="{4F6AEBF6-CA37-5A4C-9FD1-3D7863979AAC}" type="presOf" srcId="{D7589E09-F847-A84B-B952-1CAFC2AD05DD}" destId="{08D75C17-63D1-8942-8878-9561DB3D1CE9}" srcOrd="0" destOrd="0" presId="urn:microsoft.com/office/officeart/2005/8/layout/lProcess2"/>
    <dgm:cxn modelId="{B75308FA-3EC4-F145-8AE1-60F81C48DA8D}" type="presOf" srcId="{B167B755-100A-A540-A3E3-150C219B4B44}" destId="{3B179CC6-9534-3947-AB6C-27DB8EED3C07}" srcOrd="0" destOrd="0" presId="urn:microsoft.com/office/officeart/2005/8/layout/lProcess2"/>
    <dgm:cxn modelId="{3413C72B-6E01-B043-9EE8-83958F0F9321}" type="presParOf" srcId="{36DDC46B-2844-0540-B456-0703A435B233}" destId="{FA5727BA-98B8-C54A-8EE2-8489DE1EAB59}" srcOrd="0" destOrd="0" presId="urn:microsoft.com/office/officeart/2005/8/layout/lProcess2"/>
    <dgm:cxn modelId="{F0827E93-B7E2-C044-A720-A0412B1A7AC4}" type="presParOf" srcId="{FA5727BA-98B8-C54A-8EE2-8489DE1EAB59}" destId="{41EC87D4-8F43-1342-B354-9699FABE15C6}" srcOrd="0" destOrd="0" presId="urn:microsoft.com/office/officeart/2005/8/layout/lProcess2"/>
    <dgm:cxn modelId="{60E1077E-21C7-8A49-8FBC-979C072AD1A1}" type="presParOf" srcId="{FA5727BA-98B8-C54A-8EE2-8489DE1EAB59}" destId="{8F2F8A11-E4E9-0A4C-89A9-1A0533FFB606}" srcOrd="1" destOrd="0" presId="urn:microsoft.com/office/officeart/2005/8/layout/lProcess2"/>
    <dgm:cxn modelId="{0983B52C-0F87-7C43-BEF4-5014EED117CC}" type="presParOf" srcId="{FA5727BA-98B8-C54A-8EE2-8489DE1EAB59}" destId="{95624D06-D506-2248-A889-9163BF09BC5F}" srcOrd="2" destOrd="0" presId="urn:microsoft.com/office/officeart/2005/8/layout/lProcess2"/>
    <dgm:cxn modelId="{2BACF6E5-61C5-6848-81DD-8AEA42D362B5}" type="presParOf" srcId="{95624D06-D506-2248-A889-9163BF09BC5F}" destId="{7B2A90F6-92A6-0548-9875-8DCAC8644C81}" srcOrd="0" destOrd="0" presId="urn:microsoft.com/office/officeart/2005/8/layout/lProcess2"/>
    <dgm:cxn modelId="{F3180DFD-94F4-3F4C-AA1E-C2478ACD0A7C}" type="presParOf" srcId="{7B2A90F6-92A6-0548-9875-8DCAC8644C81}" destId="{24E3013B-BBB6-AD41-965E-55887B1ACCDE}" srcOrd="0" destOrd="0" presId="urn:microsoft.com/office/officeart/2005/8/layout/lProcess2"/>
    <dgm:cxn modelId="{3EF39AFC-D015-1247-8266-46FF2CA2A114}" type="presParOf" srcId="{7B2A90F6-92A6-0548-9875-8DCAC8644C81}" destId="{34166460-DFD1-6148-B486-6D12C8FF97C1}" srcOrd="1" destOrd="0" presId="urn:microsoft.com/office/officeart/2005/8/layout/lProcess2"/>
    <dgm:cxn modelId="{A234ACB4-E144-584C-B2FF-EDEC8A96CFCB}" type="presParOf" srcId="{7B2A90F6-92A6-0548-9875-8DCAC8644C81}" destId="{30BA9C2C-5EDD-5B42-BC15-3D0D7BA677D5}" srcOrd="2" destOrd="0" presId="urn:microsoft.com/office/officeart/2005/8/layout/lProcess2"/>
    <dgm:cxn modelId="{7A5D40E5-2478-F747-9513-D4858D8F5857}" type="presParOf" srcId="{7B2A90F6-92A6-0548-9875-8DCAC8644C81}" destId="{B1C49AC9-4AAB-284F-9F64-B64FA850ABB7}" srcOrd="3" destOrd="0" presId="urn:microsoft.com/office/officeart/2005/8/layout/lProcess2"/>
    <dgm:cxn modelId="{0D0797DC-2696-2E41-82B3-520BBFF7618B}" type="presParOf" srcId="{7B2A90F6-92A6-0548-9875-8DCAC8644C81}" destId="{CFE80EB8-8483-104A-81FF-07F5E48522A1}" srcOrd="4" destOrd="0" presId="urn:microsoft.com/office/officeart/2005/8/layout/lProcess2"/>
    <dgm:cxn modelId="{AA9463A2-CD53-5246-A442-0947DA31913B}" type="presParOf" srcId="{7B2A90F6-92A6-0548-9875-8DCAC8644C81}" destId="{3058EB83-DF4B-764B-8BE2-DB731D9D9255}" srcOrd="5" destOrd="0" presId="urn:microsoft.com/office/officeart/2005/8/layout/lProcess2"/>
    <dgm:cxn modelId="{4A9F9307-CB27-BA42-9A3D-ED9C98F0ECDC}" type="presParOf" srcId="{7B2A90F6-92A6-0548-9875-8DCAC8644C81}" destId="{0751258D-A48C-BE46-8A93-BA4FE5AD4238}" srcOrd="6" destOrd="0" presId="urn:microsoft.com/office/officeart/2005/8/layout/lProcess2"/>
    <dgm:cxn modelId="{C7162E4B-09BE-EC42-AC97-30B6B77895E6}" type="presParOf" srcId="{36DDC46B-2844-0540-B456-0703A435B233}" destId="{CD8C120B-F67A-B842-90A2-4D22BAE070E3}" srcOrd="1" destOrd="0" presId="urn:microsoft.com/office/officeart/2005/8/layout/lProcess2"/>
    <dgm:cxn modelId="{1D0AB85C-0C55-1F4F-943F-9DE46B4D24E1}" type="presParOf" srcId="{36DDC46B-2844-0540-B456-0703A435B233}" destId="{0D3E614B-66D3-7A42-B091-959A3DAC44CF}" srcOrd="2" destOrd="0" presId="urn:microsoft.com/office/officeart/2005/8/layout/lProcess2"/>
    <dgm:cxn modelId="{9BA9221F-5BFA-B445-9C90-1C88794610C2}" type="presParOf" srcId="{0D3E614B-66D3-7A42-B091-959A3DAC44CF}" destId="{CC74B84D-03A8-C24E-83FF-634AD43AC84A}" srcOrd="0" destOrd="0" presId="urn:microsoft.com/office/officeart/2005/8/layout/lProcess2"/>
    <dgm:cxn modelId="{DE1E6701-21A0-5542-9C44-A467601AA20F}" type="presParOf" srcId="{0D3E614B-66D3-7A42-B091-959A3DAC44CF}" destId="{4A8D3D6B-9D22-C841-A8ED-4D8050691589}" srcOrd="1" destOrd="0" presId="urn:microsoft.com/office/officeart/2005/8/layout/lProcess2"/>
    <dgm:cxn modelId="{49D8033A-F78E-B547-A20D-F92821C2FC11}" type="presParOf" srcId="{0D3E614B-66D3-7A42-B091-959A3DAC44CF}" destId="{45005238-9F97-CE48-882E-3CDDF73E82D6}" srcOrd="2" destOrd="0" presId="urn:microsoft.com/office/officeart/2005/8/layout/lProcess2"/>
    <dgm:cxn modelId="{7F528D95-22D6-774B-9484-69E08E04249B}" type="presParOf" srcId="{45005238-9F97-CE48-882E-3CDDF73E82D6}" destId="{79D9319A-AC3B-9A47-B533-2B91C125F771}" srcOrd="0" destOrd="0" presId="urn:microsoft.com/office/officeart/2005/8/layout/lProcess2"/>
    <dgm:cxn modelId="{6296A9E5-3E23-C340-8759-ED976745599E}" type="presParOf" srcId="{79D9319A-AC3B-9A47-B533-2B91C125F771}" destId="{7AA97846-2A44-234D-9985-21F7C96BDAE1}" srcOrd="0" destOrd="0" presId="urn:microsoft.com/office/officeart/2005/8/layout/lProcess2"/>
    <dgm:cxn modelId="{2E2E1E51-F2F8-A649-B140-03D089E40E99}" type="presParOf" srcId="{79D9319A-AC3B-9A47-B533-2B91C125F771}" destId="{688F7B5E-78D6-3440-ADF5-D48DD45B33DE}" srcOrd="1" destOrd="0" presId="urn:microsoft.com/office/officeart/2005/8/layout/lProcess2"/>
    <dgm:cxn modelId="{BCED2764-4813-F74C-8B11-C2B572270182}" type="presParOf" srcId="{79D9319A-AC3B-9A47-B533-2B91C125F771}" destId="{08D75C17-63D1-8942-8878-9561DB3D1CE9}" srcOrd="2" destOrd="0" presId="urn:microsoft.com/office/officeart/2005/8/layout/lProcess2"/>
    <dgm:cxn modelId="{350B0580-9B00-824F-8862-A642FFB9725B}" type="presParOf" srcId="{79D9319A-AC3B-9A47-B533-2B91C125F771}" destId="{471DCEB7-9402-CE46-BFAC-4C9592C04081}" srcOrd="3" destOrd="0" presId="urn:microsoft.com/office/officeart/2005/8/layout/lProcess2"/>
    <dgm:cxn modelId="{55B153A1-FFA9-2C47-B49A-4C61A55EF1DA}" type="presParOf" srcId="{79D9319A-AC3B-9A47-B533-2B91C125F771}" destId="{94077A11-BCE9-3546-8154-7971381B194A}" srcOrd="4" destOrd="0" presId="urn:microsoft.com/office/officeart/2005/8/layout/lProcess2"/>
    <dgm:cxn modelId="{CD6D9F75-DA80-9A49-873F-505A1B0048BC}" type="presParOf" srcId="{79D9319A-AC3B-9A47-B533-2B91C125F771}" destId="{8C70ED77-B6CD-FF4A-B46D-BF8BF71F89D4}" srcOrd="5" destOrd="0" presId="urn:microsoft.com/office/officeart/2005/8/layout/lProcess2"/>
    <dgm:cxn modelId="{F97B1EBD-5C6D-F540-81CD-C40840E09044}" type="presParOf" srcId="{79D9319A-AC3B-9A47-B533-2B91C125F771}" destId="{708E582E-1AEA-784A-853A-C46A802FB8E8}" srcOrd="6" destOrd="0" presId="urn:microsoft.com/office/officeart/2005/8/layout/lProcess2"/>
    <dgm:cxn modelId="{DDA6C191-BAFB-BF47-8D18-6165244AC436}" type="presParOf" srcId="{36DDC46B-2844-0540-B456-0703A435B233}" destId="{542CCECD-5958-6C40-B15A-69F3FF5AA39E}" srcOrd="3" destOrd="0" presId="urn:microsoft.com/office/officeart/2005/8/layout/lProcess2"/>
    <dgm:cxn modelId="{6A27CC36-9DEF-6043-AB9F-D40AB3B89E64}" type="presParOf" srcId="{36DDC46B-2844-0540-B456-0703A435B233}" destId="{74ADC0B6-15D2-A04C-A061-169F4CA54777}" srcOrd="4" destOrd="0" presId="urn:microsoft.com/office/officeart/2005/8/layout/lProcess2"/>
    <dgm:cxn modelId="{BCE4D787-06B8-AA47-B338-191FFD7509CF}" type="presParOf" srcId="{74ADC0B6-15D2-A04C-A061-169F4CA54777}" destId="{B54F801A-6B94-A845-9EAF-C8B1CC39A333}" srcOrd="0" destOrd="0" presId="urn:microsoft.com/office/officeart/2005/8/layout/lProcess2"/>
    <dgm:cxn modelId="{ABB0014C-01A3-3245-B195-55CC83902D3C}" type="presParOf" srcId="{74ADC0B6-15D2-A04C-A061-169F4CA54777}" destId="{B5D8FC9D-5965-6D46-8624-5D0AA8A4DB17}" srcOrd="1" destOrd="0" presId="urn:microsoft.com/office/officeart/2005/8/layout/lProcess2"/>
    <dgm:cxn modelId="{B67627B5-9EC3-6C4A-8F7C-DABDC7D2E0A5}" type="presParOf" srcId="{74ADC0B6-15D2-A04C-A061-169F4CA54777}" destId="{6CFA4E81-57AB-E74F-ADAA-60BF4E28305C}" srcOrd="2" destOrd="0" presId="urn:microsoft.com/office/officeart/2005/8/layout/lProcess2"/>
    <dgm:cxn modelId="{C3A848BC-EE04-0C43-BB87-5A69CF6B3BF8}" type="presParOf" srcId="{6CFA4E81-57AB-E74F-ADAA-60BF4E28305C}" destId="{77F05746-4E28-CE42-8820-BC05CE0D9AD9}" srcOrd="0" destOrd="0" presId="urn:microsoft.com/office/officeart/2005/8/layout/lProcess2"/>
    <dgm:cxn modelId="{0DDC702E-E3FB-474D-A782-863EA4422AE4}" type="presParOf" srcId="{77F05746-4E28-CE42-8820-BC05CE0D9AD9}" destId="{9B350DEE-A9BB-F646-B457-72C5E00A0C25}" srcOrd="0" destOrd="0" presId="urn:microsoft.com/office/officeart/2005/8/layout/lProcess2"/>
    <dgm:cxn modelId="{539DCF61-494C-764E-B080-8252292D6895}" type="presParOf" srcId="{77F05746-4E28-CE42-8820-BC05CE0D9AD9}" destId="{BD99ACA1-68B0-8C48-8AF4-242AB8C2E609}" srcOrd="1" destOrd="0" presId="urn:microsoft.com/office/officeart/2005/8/layout/lProcess2"/>
    <dgm:cxn modelId="{63F79C29-6A87-184F-AE26-4D0403429B64}" type="presParOf" srcId="{77F05746-4E28-CE42-8820-BC05CE0D9AD9}" destId="{DB3ECE9C-4D6E-5C45-8F77-81D71F88A2C3}" srcOrd="2" destOrd="0" presId="urn:microsoft.com/office/officeart/2005/8/layout/lProcess2"/>
    <dgm:cxn modelId="{E029A3D8-D524-CE4D-982F-21F2DEC6C511}" type="presParOf" srcId="{36DDC46B-2844-0540-B456-0703A435B233}" destId="{C17F8F6A-098E-4B4B-9060-55A1747D9A97}" srcOrd="5" destOrd="0" presId="urn:microsoft.com/office/officeart/2005/8/layout/lProcess2"/>
    <dgm:cxn modelId="{A7853487-081A-3C46-AD23-4AF1AD2D06BF}" type="presParOf" srcId="{36DDC46B-2844-0540-B456-0703A435B233}" destId="{0C9E6C35-ACDE-EF46-81D9-97F6E7812F51}" srcOrd="6" destOrd="0" presId="urn:microsoft.com/office/officeart/2005/8/layout/lProcess2"/>
    <dgm:cxn modelId="{22ECF218-7FCB-CE4B-A2A5-959FAE23FFAF}" type="presParOf" srcId="{0C9E6C35-ACDE-EF46-81D9-97F6E7812F51}" destId="{3B179CC6-9534-3947-AB6C-27DB8EED3C07}" srcOrd="0" destOrd="0" presId="urn:microsoft.com/office/officeart/2005/8/layout/lProcess2"/>
    <dgm:cxn modelId="{3BF8E1EE-A715-D647-B127-A77C3292898C}" type="presParOf" srcId="{0C9E6C35-ACDE-EF46-81D9-97F6E7812F51}" destId="{10B98CD1-45DA-E944-9C04-E8A8D11166FE}" srcOrd="1" destOrd="0" presId="urn:microsoft.com/office/officeart/2005/8/layout/lProcess2"/>
    <dgm:cxn modelId="{9CD7917C-598F-7D4E-BB7D-210BAEBB6D14}" type="presParOf" srcId="{0C9E6C35-ACDE-EF46-81D9-97F6E7812F51}" destId="{D1BE34BA-B236-D14F-80F6-3C9FE8299BF5}" srcOrd="2" destOrd="0" presId="urn:microsoft.com/office/officeart/2005/8/layout/lProcess2"/>
    <dgm:cxn modelId="{585B6699-7C3F-CB4B-9C15-681FC10D8E49}" type="presParOf" srcId="{D1BE34BA-B236-D14F-80F6-3C9FE8299BF5}" destId="{2DDCFC9E-9108-654D-B833-686FCA4F5229}" srcOrd="0" destOrd="0" presId="urn:microsoft.com/office/officeart/2005/8/layout/lProcess2"/>
    <dgm:cxn modelId="{8503EEEB-3C09-4247-9A56-49B6D31AEEDE}" type="presParOf" srcId="{2DDCFC9E-9108-654D-B833-686FCA4F5229}" destId="{C5084C7E-B0F8-DB45-BB07-C5362F2D4687}" srcOrd="0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795674F2-99D1-7A45-84C4-309E54B96C04}" type="doc">
      <dgm:prSet loTypeId="urn:microsoft.com/office/officeart/2005/8/layout/hProcess4" loCatId="" qsTypeId="urn:microsoft.com/office/officeart/2005/8/quickstyle/simple1" qsCatId="simple" csTypeId="urn:microsoft.com/office/officeart/2005/8/colors/accent6_4" csCatId="accent6" phldr="1"/>
      <dgm:spPr/>
      <dgm:t>
        <a:bodyPr/>
        <a:lstStyle/>
        <a:p>
          <a:endParaRPr lang="en-GB"/>
        </a:p>
      </dgm:t>
    </dgm:pt>
    <dgm:pt modelId="{F091C25B-CF59-DA49-B38F-9A6B5B721354}">
      <dgm:prSet phldrT="[Text]"/>
      <dgm:spPr/>
      <dgm:t>
        <a:bodyPr/>
        <a:lstStyle/>
        <a:p>
          <a:r>
            <a:rPr lang="en-GB" dirty="0"/>
            <a:t>Container Registry</a:t>
          </a:r>
        </a:p>
      </dgm:t>
    </dgm:pt>
    <dgm:pt modelId="{BF33DF5D-48E0-F74B-889C-DA539D43BC6E}" type="parTrans" cxnId="{3AB8D71B-DE4F-7045-A4F9-0852E23AC0F2}">
      <dgm:prSet/>
      <dgm:spPr/>
      <dgm:t>
        <a:bodyPr/>
        <a:lstStyle/>
        <a:p>
          <a:endParaRPr lang="en-GB"/>
        </a:p>
      </dgm:t>
    </dgm:pt>
    <dgm:pt modelId="{43C4E54C-CEC8-6147-8E72-7419E53FD6E8}" type="sibTrans" cxnId="{3AB8D71B-DE4F-7045-A4F9-0852E23AC0F2}">
      <dgm:prSet/>
      <dgm:spPr/>
      <dgm:t>
        <a:bodyPr/>
        <a:lstStyle/>
        <a:p>
          <a:endParaRPr lang="en-GB"/>
        </a:p>
      </dgm:t>
    </dgm:pt>
    <dgm:pt modelId="{0882FD82-8D9C-934B-B595-D9B618F63466}">
      <dgm:prSet phldrT="[Text]"/>
      <dgm:spPr/>
      <dgm:t>
        <a:bodyPr/>
        <a:lstStyle/>
        <a:p>
          <a:r>
            <a:rPr lang="en-GB" dirty="0"/>
            <a:t>NodeJS</a:t>
          </a:r>
        </a:p>
      </dgm:t>
    </dgm:pt>
    <dgm:pt modelId="{217CBC03-A9D9-BE48-995C-61C9AE2B620A}" type="parTrans" cxnId="{6A8D4E53-795E-FB43-8B23-1EC8649FA562}">
      <dgm:prSet/>
      <dgm:spPr/>
      <dgm:t>
        <a:bodyPr/>
        <a:lstStyle/>
        <a:p>
          <a:endParaRPr lang="en-GB"/>
        </a:p>
      </dgm:t>
    </dgm:pt>
    <dgm:pt modelId="{2B51C8FB-BC2D-1147-A0F1-99707FF18D47}" type="sibTrans" cxnId="{6A8D4E53-795E-FB43-8B23-1EC8649FA562}">
      <dgm:prSet/>
      <dgm:spPr/>
      <dgm:t>
        <a:bodyPr/>
        <a:lstStyle/>
        <a:p>
          <a:endParaRPr lang="en-GB"/>
        </a:p>
      </dgm:t>
    </dgm:pt>
    <dgm:pt modelId="{A526C55C-963D-3744-AFA0-7BCD641CA4EA}">
      <dgm:prSet phldrT="[Text]"/>
      <dgm:spPr/>
      <dgm:t>
        <a:bodyPr/>
        <a:lstStyle/>
        <a:p>
          <a:r>
            <a:rPr lang="en-GB" dirty="0"/>
            <a:t>Python</a:t>
          </a:r>
        </a:p>
      </dgm:t>
    </dgm:pt>
    <dgm:pt modelId="{9815863B-6FD5-F148-82EF-5990BB1C99B4}" type="parTrans" cxnId="{23F964FC-8510-F04D-8587-73003BAB101F}">
      <dgm:prSet/>
      <dgm:spPr/>
      <dgm:t>
        <a:bodyPr/>
        <a:lstStyle/>
        <a:p>
          <a:endParaRPr lang="en-GB"/>
        </a:p>
      </dgm:t>
    </dgm:pt>
    <dgm:pt modelId="{BF27D574-DBF5-8144-A959-82FCFF9D9860}" type="sibTrans" cxnId="{23F964FC-8510-F04D-8587-73003BAB101F}">
      <dgm:prSet/>
      <dgm:spPr/>
      <dgm:t>
        <a:bodyPr/>
        <a:lstStyle/>
        <a:p>
          <a:endParaRPr lang="en-GB"/>
        </a:p>
      </dgm:t>
    </dgm:pt>
    <dgm:pt modelId="{4E38A322-5B47-3B4F-9E9B-73BD890EE178}">
      <dgm:prSet phldrT="[Text]"/>
      <dgm:spPr/>
      <dgm:t>
        <a:bodyPr/>
        <a:lstStyle/>
        <a:p>
          <a:r>
            <a:rPr lang="en-GB" dirty="0"/>
            <a:t>Docker host</a:t>
          </a:r>
        </a:p>
      </dgm:t>
    </dgm:pt>
    <dgm:pt modelId="{979E0FF6-BBB4-7143-92BE-BFD0F87FBE4C}" type="parTrans" cxnId="{4EC5D7D1-D5A4-3C49-9AB8-7981CD35B01D}">
      <dgm:prSet/>
      <dgm:spPr/>
      <dgm:t>
        <a:bodyPr/>
        <a:lstStyle/>
        <a:p>
          <a:endParaRPr lang="en-GB"/>
        </a:p>
      </dgm:t>
    </dgm:pt>
    <dgm:pt modelId="{78660F1B-9478-6C40-94FB-DCAB40841D48}" type="sibTrans" cxnId="{4EC5D7D1-D5A4-3C49-9AB8-7981CD35B01D}">
      <dgm:prSet/>
      <dgm:spPr/>
      <dgm:t>
        <a:bodyPr/>
        <a:lstStyle/>
        <a:p>
          <a:endParaRPr lang="en-GB"/>
        </a:p>
      </dgm:t>
    </dgm:pt>
    <dgm:pt modelId="{BCF5BF2F-8912-D742-83E7-0CD2A512B6FF}">
      <dgm:prSet phldrT="[Text]" custT="1"/>
      <dgm:spPr/>
      <dgm:t>
        <a:bodyPr/>
        <a:lstStyle/>
        <a:p>
          <a:r>
            <a:rPr lang="en-GB" sz="1400" dirty="0" err="1"/>
            <a:t>Konténer</a:t>
          </a:r>
          <a:r>
            <a:rPr lang="en-GB" sz="1400" dirty="0"/>
            <a:t> </a:t>
          </a:r>
          <a:r>
            <a:rPr lang="en-GB" sz="1400" dirty="0" err="1"/>
            <a:t>példány</a:t>
          </a:r>
          <a:r>
            <a:rPr lang="en-GB" sz="1400" dirty="0"/>
            <a:t> 1</a:t>
          </a:r>
        </a:p>
      </dgm:t>
    </dgm:pt>
    <dgm:pt modelId="{109CC2AD-D099-3A49-9C9C-9FB75C5F4B2F}" type="parTrans" cxnId="{F12E7E0B-8939-0B42-B298-E6DAF436573A}">
      <dgm:prSet/>
      <dgm:spPr/>
      <dgm:t>
        <a:bodyPr/>
        <a:lstStyle/>
        <a:p>
          <a:endParaRPr lang="en-GB"/>
        </a:p>
      </dgm:t>
    </dgm:pt>
    <dgm:pt modelId="{E29465E2-4DA3-9C47-94D4-4E9CD2D27F4D}" type="sibTrans" cxnId="{F12E7E0B-8939-0B42-B298-E6DAF436573A}">
      <dgm:prSet/>
      <dgm:spPr/>
      <dgm:t>
        <a:bodyPr/>
        <a:lstStyle/>
        <a:p>
          <a:endParaRPr lang="en-GB"/>
        </a:p>
      </dgm:t>
    </dgm:pt>
    <dgm:pt modelId="{30CA78D4-887A-7146-9993-DAEBC1077483}">
      <dgm:prSet phldrT="[Text]" custT="1"/>
      <dgm:spPr/>
      <dgm:t>
        <a:bodyPr/>
        <a:lstStyle/>
        <a:p>
          <a:r>
            <a:rPr lang="en-GB" sz="1400" dirty="0" err="1"/>
            <a:t>Konténer</a:t>
          </a:r>
          <a:r>
            <a:rPr lang="en-GB" sz="1400" dirty="0"/>
            <a:t> </a:t>
          </a:r>
          <a:r>
            <a:rPr lang="en-GB" sz="1400" dirty="0" err="1"/>
            <a:t>példány</a:t>
          </a:r>
          <a:r>
            <a:rPr lang="en-GB" sz="1400" dirty="0"/>
            <a:t> 2</a:t>
          </a:r>
        </a:p>
      </dgm:t>
    </dgm:pt>
    <dgm:pt modelId="{1A0B07F5-130E-3E47-9EA4-1C360FE7EAF0}" type="parTrans" cxnId="{B58D9701-9689-D44E-B11A-5D4A125036E0}">
      <dgm:prSet/>
      <dgm:spPr/>
      <dgm:t>
        <a:bodyPr/>
        <a:lstStyle/>
        <a:p>
          <a:endParaRPr lang="en-GB"/>
        </a:p>
      </dgm:t>
    </dgm:pt>
    <dgm:pt modelId="{5DA93E8C-61FD-1E4F-943C-0D429E0B00EC}" type="sibTrans" cxnId="{B58D9701-9689-D44E-B11A-5D4A125036E0}">
      <dgm:prSet/>
      <dgm:spPr/>
      <dgm:t>
        <a:bodyPr/>
        <a:lstStyle/>
        <a:p>
          <a:endParaRPr lang="en-GB"/>
        </a:p>
      </dgm:t>
    </dgm:pt>
    <dgm:pt modelId="{1DE8907F-F34E-C64B-AC73-EF09D9D9F618}">
      <dgm:prSet phldrT="[Text]"/>
      <dgm:spPr/>
      <dgm:t>
        <a:bodyPr/>
        <a:lstStyle/>
        <a:p>
          <a:r>
            <a:rPr lang="en-GB" dirty="0" err="1"/>
            <a:t>Felhasználó</a:t>
          </a:r>
          <a:r>
            <a:rPr lang="en-GB" dirty="0"/>
            <a:t> 1</a:t>
          </a:r>
        </a:p>
      </dgm:t>
    </dgm:pt>
    <dgm:pt modelId="{1DC9D555-14DA-4D42-A76E-5232ECF97C0E}" type="parTrans" cxnId="{1483C4A0-7542-A740-86A8-FEF60D2A52AA}">
      <dgm:prSet/>
      <dgm:spPr/>
      <dgm:t>
        <a:bodyPr/>
        <a:lstStyle/>
        <a:p>
          <a:endParaRPr lang="en-GB"/>
        </a:p>
      </dgm:t>
    </dgm:pt>
    <dgm:pt modelId="{DD5D172C-F4BF-AC4C-9537-557DDF561151}" type="sibTrans" cxnId="{1483C4A0-7542-A740-86A8-FEF60D2A52AA}">
      <dgm:prSet/>
      <dgm:spPr/>
      <dgm:t>
        <a:bodyPr/>
        <a:lstStyle/>
        <a:p>
          <a:endParaRPr lang="en-GB"/>
        </a:p>
      </dgm:t>
    </dgm:pt>
    <dgm:pt modelId="{E481849C-D2C2-1241-950E-BC236E3F3EEB}">
      <dgm:prSet phldrT="[Text]"/>
      <dgm:spPr/>
      <dgm:t>
        <a:bodyPr/>
        <a:lstStyle/>
        <a:p>
          <a:r>
            <a:rPr lang="en-GB" dirty="0"/>
            <a:t>Internet</a:t>
          </a:r>
        </a:p>
      </dgm:t>
    </dgm:pt>
    <dgm:pt modelId="{3274B3AD-5E87-1145-A926-EB7357DE4AD1}" type="parTrans" cxnId="{ED3B24E1-62A3-C84E-A657-0D14E71D5C9A}">
      <dgm:prSet/>
      <dgm:spPr/>
      <dgm:t>
        <a:bodyPr/>
        <a:lstStyle/>
        <a:p>
          <a:endParaRPr lang="en-GB"/>
        </a:p>
      </dgm:t>
    </dgm:pt>
    <dgm:pt modelId="{6A3DAD4B-C810-6040-BCFE-D6F9ED836BDA}" type="sibTrans" cxnId="{ED3B24E1-62A3-C84E-A657-0D14E71D5C9A}">
      <dgm:prSet/>
      <dgm:spPr/>
      <dgm:t>
        <a:bodyPr/>
        <a:lstStyle/>
        <a:p>
          <a:endParaRPr lang="en-GB"/>
        </a:p>
      </dgm:t>
    </dgm:pt>
    <dgm:pt modelId="{9B18C573-1C8B-C84A-A62C-D0FBCB27F97C}">
      <dgm:prSet phldrT="[Text]"/>
      <dgm:spPr/>
      <dgm:t>
        <a:bodyPr/>
        <a:lstStyle/>
        <a:p>
          <a:r>
            <a:rPr lang="en-GB" dirty="0" err="1"/>
            <a:t>Felhasználó</a:t>
          </a:r>
          <a:r>
            <a:rPr lang="en-GB" dirty="0"/>
            <a:t> 2</a:t>
          </a:r>
        </a:p>
      </dgm:t>
    </dgm:pt>
    <dgm:pt modelId="{8844D0D2-EC49-4945-B836-1BF03097F408}" type="parTrans" cxnId="{61ECB866-78E7-494B-8390-58C243A72D6F}">
      <dgm:prSet/>
      <dgm:spPr/>
      <dgm:t>
        <a:bodyPr/>
        <a:lstStyle/>
        <a:p>
          <a:endParaRPr lang="en-GB"/>
        </a:p>
      </dgm:t>
    </dgm:pt>
    <dgm:pt modelId="{4F6AEE2F-C8F4-2246-96BD-384843ABF7C4}" type="sibTrans" cxnId="{61ECB866-78E7-494B-8390-58C243A72D6F}">
      <dgm:prSet/>
      <dgm:spPr/>
      <dgm:t>
        <a:bodyPr/>
        <a:lstStyle/>
        <a:p>
          <a:endParaRPr lang="en-GB"/>
        </a:p>
      </dgm:t>
    </dgm:pt>
    <dgm:pt modelId="{B5977687-A720-D64A-AA33-879F68EF7898}">
      <dgm:prSet phldrT="[Text]" custT="1"/>
      <dgm:spPr/>
      <dgm:t>
        <a:bodyPr/>
        <a:lstStyle/>
        <a:p>
          <a:r>
            <a:rPr lang="en-GB" sz="1400" dirty="0" err="1"/>
            <a:t>Konténer</a:t>
          </a:r>
          <a:r>
            <a:rPr lang="en-GB" sz="1400" dirty="0"/>
            <a:t> </a:t>
          </a:r>
          <a:r>
            <a:rPr lang="en-GB" sz="1400" dirty="0" err="1"/>
            <a:t>példány</a:t>
          </a:r>
          <a:r>
            <a:rPr lang="en-GB" sz="1400" dirty="0"/>
            <a:t> 3</a:t>
          </a:r>
        </a:p>
      </dgm:t>
    </dgm:pt>
    <dgm:pt modelId="{D795B89C-2DAC-EC43-868D-919DD3F8D73C}" type="parTrans" cxnId="{772E2D40-FD42-624A-ADE6-EB5FE876DEE7}">
      <dgm:prSet/>
      <dgm:spPr/>
      <dgm:t>
        <a:bodyPr/>
        <a:lstStyle/>
        <a:p>
          <a:endParaRPr lang="en-GB"/>
        </a:p>
      </dgm:t>
    </dgm:pt>
    <dgm:pt modelId="{24E2DAD9-B7D4-D94D-A328-EFDD4944B36C}" type="sibTrans" cxnId="{772E2D40-FD42-624A-ADE6-EB5FE876DEE7}">
      <dgm:prSet/>
      <dgm:spPr/>
      <dgm:t>
        <a:bodyPr/>
        <a:lstStyle/>
        <a:p>
          <a:endParaRPr lang="en-GB"/>
        </a:p>
      </dgm:t>
    </dgm:pt>
    <dgm:pt modelId="{D5AB0CB3-8EEA-5842-AA18-0BBB48B557DF}" type="pres">
      <dgm:prSet presAssocID="{795674F2-99D1-7A45-84C4-309E54B96C04}" presName="Name0" presStyleCnt="0">
        <dgm:presLayoutVars>
          <dgm:dir/>
          <dgm:animLvl val="lvl"/>
          <dgm:resizeHandles val="exact"/>
        </dgm:presLayoutVars>
      </dgm:prSet>
      <dgm:spPr/>
    </dgm:pt>
    <dgm:pt modelId="{F23F9035-F373-4842-817A-BB4CD90F4596}" type="pres">
      <dgm:prSet presAssocID="{795674F2-99D1-7A45-84C4-309E54B96C04}" presName="tSp" presStyleCnt="0"/>
      <dgm:spPr/>
    </dgm:pt>
    <dgm:pt modelId="{5809C95E-DCA7-4A43-A77A-6945275FAC97}" type="pres">
      <dgm:prSet presAssocID="{795674F2-99D1-7A45-84C4-309E54B96C04}" presName="bSp" presStyleCnt="0"/>
      <dgm:spPr/>
    </dgm:pt>
    <dgm:pt modelId="{8403F758-4DF9-AC4F-BFDA-CFBB2555C08C}" type="pres">
      <dgm:prSet presAssocID="{795674F2-99D1-7A45-84C4-309E54B96C04}" presName="process" presStyleCnt="0"/>
      <dgm:spPr/>
    </dgm:pt>
    <dgm:pt modelId="{7F65A6F4-A92C-D845-85A0-30CB49EFC36A}" type="pres">
      <dgm:prSet presAssocID="{F091C25B-CF59-DA49-B38F-9A6B5B721354}" presName="composite1" presStyleCnt="0"/>
      <dgm:spPr/>
    </dgm:pt>
    <dgm:pt modelId="{B88A2733-781B-0040-BA15-1B480644DB11}" type="pres">
      <dgm:prSet presAssocID="{F091C25B-CF59-DA49-B38F-9A6B5B721354}" presName="dummyNode1" presStyleLbl="node1" presStyleIdx="0" presStyleCnt="3"/>
      <dgm:spPr/>
    </dgm:pt>
    <dgm:pt modelId="{0E3CBF5A-CD5F-6C4E-A5E1-4299BB489B35}" type="pres">
      <dgm:prSet presAssocID="{F091C25B-CF59-DA49-B38F-9A6B5B721354}" presName="childNode1" presStyleLbl="bgAcc1" presStyleIdx="0" presStyleCnt="3" custScaleY="60187">
        <dgm:presLayoutVars>
          <dgm:bulletEnabled val="1"/>
        </dgm:presLayoutVars>
      </dgm:prSet>
      <dgm:spPr/>
    </dgm:pt>
    <dgm:pt modelId="{76A1FB9C-2C94-604B-94F9-D9278CD0BB04}" type="pres">
      <dgm:prSet presAssocID="{F091C25B-CF59-DA49-B38F-9A6B5B721354}" presName="childNode1tx" presStyleLbl="bgAcc1" presStyleIdx="0" presStyleCnt="3">
        <dgm:presLayoutVars>
          <dgm:bulletEnabled val="1"/>
        </dgm:presLayoutVars>
      </dgm:prSet>
      <dgm:spPr/>
    </dgm:pt>
    <dgm:pt modelId="{511E8262-BC46-EC48-A3E3-0ECF5DB05D32}" type="pres">
      <dgm:prSet presAssocID="{F091C25B-CF59-DA49-B38F-9A6B5B721354}" presName="parentNode1" presStyleLbl="node1" presStyleIdx="0" presStyleCnt="3" custScaleX="107910" custScaleY="136557">
        <dgm:presLayoutVars>
          <dgm:chMax val="1"/>
          <dgm:bulletEnabled val="1"/>
        </dgm:presLayoutVars>
      </dgm:prSet>
      <dgm:spPr/>
    </dgm:pt>
    <dgm:pt modelId="{051BDB92-A7AD-434B-A9B5-6576054E262A}" type="pres">
      <dgm:prSet presAssocID="{F091C25B-CF59-DA49-B38F-9A6B5B721354}" presName="connSite1" presStyleCnt="0"/>
      <dgm:spPr/>
    </dgm:pt>
    <dgm:pt modelId="{80BBE76D-BFBA-1E43-999F-AFFFF92D04B9}" type="pres">
      <dgm:prSet presAssocID="{43C4E54C-CEC8-6147-8E72-7419E53FD6E8}" presName="Name9" presStyleLbl="sibTrans2D1" presStyleIdx="0" presStyleCnt="2" custAng="21018802" custLinFactNeighborX="2084" custLinFactNeighborY="-8339"/>
      <dgm:spPr/>
    </dgm:pt>
    <dgm:pt modelId="{56505D32-F449-194A-952B-602166503B12}" type="pres">
      <dgm:prSet presAssocID="{4E38A322-5B47-3B4F-9E9B-73BD890EE178}" presName="composite2" presStyleCnt="0"/>
      <dgm:spPr/>
    </dgm:pt>
    <dgm:pt modelId="{E6C2A251-C2D2-E54B-AD13-9408ADCB3E96}" type="pres">
      <dgm:prSet presAssocID="{4E38A322-5B47-3B4F-9E9B-73BD890EE178}" presName="dummyNode2" presStyleLbl="node1" presStyleIdx="0" presStyleCnt="3"/>
      <dgm:spPr/>
    </dgm:pt>
    <dgm:pt modelId="{C2D1E090-9AAB-8949-A831-2B0985B94864}" type="pres">
      <dgm:prSet presAssocID="{4E38A322-5B47-3B4F-9E9B-73BD890EE178}" presName="childNode2" presStyleLbl="bgAcc1" presStyleIdx="1" presStyleCnt="3" custScaleY="76830">
        <dgm:presLayoutVars>
          <dgm:bulletEnabled val="1"/>
        </dgm:presLayoutVars>
      </dgm:prSet>
      <dgm:spPr/>
    </dgm:pt>
    <dgm:pt modelId="{D620CB4A-3788-1D43-805F-BEECB59A62BB}" type="pres">
      <dgm:prSet presAssocID="{4E38A322-5B47-3B4F-9E9B-73BD890EE178}" presName="childNode2tx" presStyleLbl="bgAcc1" presStyleIdx="1" presStyleCnt="3">
        <dgm:presLayoutVars>
          <dgm:bulletEnabled val="1"/>
        </dgm:presLayoutVars>
      </dgm:prSet>
      <dgm:spPr/>
    </dgm:pt>
    <dgm:pt modelId="{D97AC532-61C0-2044-AE49-6EF5F96F7D7A}" type="pres">
      <dgm:prSet presAssocID="{4E38A322-5B47-3B4F-9E9B-73BD890EE178}" presName="parentNode2" presStyleLbl="node1" presStyleIdx="1" presStyleCnt="3">
        <dgm:presLayoutVars>
          <dgm:chMax val="0"/>
          <dgm:bulletEnabled val="1"/>
        </dgm:presLayoutVars>
      </dgm:prSet>
      <dgm:spPr/>
    </dgm:pt>
    <dgm:pt modelId="{6FD405C4-1E42-E44C-94A2-FECEC5BA3F9C}" type="pres">
      <dgm:prSet presAssocID="{4E38A322-5B47-3B4F-9E9B-73BD890EE178}" presName="connSite2" presStyleCnt="0"/>
      <dgm:spPr/>
    </dgm:pt>
    <dgm:pt modelId="{17F2E7EF-059D-1C40-AF93-38F1251D5658}" type="pres">
      <dgm:prSet presAssocID="{78660F1B-9478-6C40-94FB-DCAB40841D48}" presName="Name18" presStyleLbl="sibTrans2D1" presStyleIdx="1" presStyleCnt="2"/>
      <dgm:spPr/>
    </dgm:pt>
    <dgm:pt modelId="{6B548F0E-7B53-1D44-AD61-5F4945672885}" type="pres">
      <dgm:prSet presAssocID="{E481849C-D2C2-1241-950E-BC236E3F3EEB}" presName="composite1" presStyleCnt="0"/>
      <dgm:spPr/>
    </dgm:pt>
    <dgm:pt modelId="{F5686306-EC27-544C-B3ED-12064107F548}" type="pres">
      <dgm:prSet presAssocID="{E481849C-D2C2-1241-950E-BC236E3F3EEB}" presName="dummyNode1" presStyleLbl="node1" presStyleIdx="1" presStyleCnt="3"/>
      <dgm:spPr/>
    </dgm:pt>
    <dgm:pt modelId="{9513AD2E-A9B7-7C4C-BCEF-C05F1BA0878B}" type="pres">
      <dgm:prSet presAssocID="{E481849C-D2C2-1241-950E-BC236E3F3EEB}" presName="childNode1" presStyleLbl="bgAcc1" presStyleIdx="2" presStyleCnt="3" custScaleY="53373">
        <dgm:presLayoutVars>
          <dgm:bulletEnabled val="1"/>
        </dgm:presLayoutVars>
      </dgm:prSet>
      <dgm:spPr/>
    </dgm:pt>
    <dgm:pt modelId="{5B477CDC-2A61-A242-BF69-5A07D810698A}" type="pres">
      <dgm:prSet presAssocID="{E481849C-D2C2-1241-950E-BC236E3F3EEB}" presName="childNode1tx" presStyleLbl="bgAcc1" presStyleIdx="2" presStyleCnt="3">
        <dgm:presLayoutVars>
          <dgm:bulletEnabled val="1"/>
        </dgm:presLayoutVars>
      </dgm:prSet>
      <dgm:spPr/>
    </dgm:pt>
    <dgm:pt modelId="{C29C7808-7686-0F4C-8AFD-3741AE275D17}" type="pres">
      <dgm:prSet presAssocID="{E481849C-D2C2-1241-950E-BC236E3F3EEB}" presName="parentNode1" presStyleLbl="node1" presStyleIdx="2" presStyleCnt="3" custLinFactY="-100000" custLinFactNeighborX="-14554" custLinFactNeighborY="-122012">
        <dgm:presLayoutVars>
          <dgm:chMax val="1"/>
          <dgm:bulletEnabled val="1"/>
        </dgm:presLayoutVars>
      </dgm:prSet>
      <dgm:spPr/>
    </dgm:pt>
    <dgm:pt modelId="{F9D2B4AC-C7D8-CB45-B452-778D4AC88EF7}" type="pres">
      <dgm:prSet presAssocID="{E481849C-D2C2-1241-950E-BC236E3F3EEB}" presName="connSite1" presStyleCnt="0"/>
      <dgm:spPr/>
    </dgm:pt>
  </dgm:ptLst>
  <dgm:cxnLst>
    <dgm:cxn modelId="{68411501-A980-014D-A380-A56619DA50EE}" type="presOf" srcId="{30CA78D4-887A-7146-9993-DAEBC1077483}" destId="{C2D1E090-9AAB-8949-A831-2B0985B94864}" srcOrd="0" destOrd="1" presId="urn:microsoft.com/office/officeart/2005/8/layout/hProcess4"/>
    <dgm:cxn modelId="{B58D9701-9689-D44E-B11A-5D4A125036E0}" srcId="{4E38A322-5B47-3B4F-9E9B-73BD890EE178}" destId="{30CA78D4-887A-7146-9993-DAEBC1077483}" srcOrd="1" destOrd="0" parTransId="{1A0B07F5-130E-3E47-9EA4-1C360FE7EAF0}" sibTransId="{5DA93E8C-61FD-1E4F-943C-0D429E0B00EC}"/>
    <dgm:cxn modelId="{70D5C305-C14B-6C4E-8A8B-343D42E6B646}" type="presOf" srcId="{B5977687-A720-D64A-AA33-879F68EF7898}" destId="{D620CB4A-3788-1D43-805F-BEECB59A62BB}" srcOrd="1" destOrd="2" presId="urn:microsoft.com/office/officeart/2005/8/layout/hProcess4"/>
    <dgm:cxn modelId="{F12E7E0B-8939-0B42-B298-E6DAF436573A}" srcId="{4E38A322-5B47-3B4F-9E9B-73BD890EE178}" destId="{BCF5BF2F-8912-D742-83E7-0CD2A512B6FF}" srcOrd="0" destOrd="0" parTransId="{109CC2AD-D099-3A49-9C9C-9FB75C5F4B2F}" sibTransId="{E29465E2-4DA3-9C47-94D4-4E9CD2D27F4D}"/>
    <dgm:cxn modelId="{BB1EBB0E-A282-FC48-9721-B6092050E670}" type="presOf" srcId="{9B18C573-1C8B-C84A-A62C-D0FBCB27F97C}" destId="{9513AD2E-A9B7-7C4C-BCEF-C05F1BA0878B}" srcOrd="0" destOrd="1" presId="urn:microsoft.com/office/officeart/2005/8/layout/hProcess4"/>
    <dgm:cxn modelId="{3AB8D71B-DE4F-7045-A4F9-0852E23AC0F2}" srcId="{795674F2-99D1-7A45-84C4-309E54B96C04}" destId="{F091C25B-CF59-DA49-B38F-9A6B5B721354}" srcOrd="0" destOrd="0" parTransId="{BF33DF5D-48E0-F74B-889C-DA539D43BC6E}" sibTransId="{43C4E54C-CEC8-6147-8E72-7419E53FD6E8}"/>
    <dgm:cxn modelId="{812B9820-1030-2448-9C60-10FB740BA2FF}" type="presOf" srcId="{BCF5BF2F-8912-D742-83E7-0CD2A512B6FF}" destId="{C2D1E090-9AAB-8949-A831-2B0985B94864}" srcOrd="0" destOrd="0" presId="urn:microsoft.com/office/officeart/2005/8/layout/hProcess4"/>
    <dgm:cxn modelId="{D6295B3E-6B1C-7A44-9431-D8441BFA63A0}" type="presOf" srcId="{1DE8907F-F34E-C64B-AC73-EF09D9D9F618}" destId="{9513AD2E-A9B7-7C4C-BCEF-C05F1BA0878B}" srcOrd="0" destOrd="0" presId="urn:microsoft.com/office/officeart/2005/8/layout/hProcess4"/>
    <dgm:cxn modelId="{772E2D40-FD42-624A-ADE6-EB5FE876DEE7}" srcId="{4E38A322-5B47-3B4F-9E9B-73BD890EE178}" destId="{B5977687-A720-D64A-AA33-879F68EF7898}" srcOrd="2" destOrd="0" parTransId="{D795B89C-2DAC-EC43-868D-919DD3F8D73C}" sibTransId="{24E2DAD9-B7D4-D94D-A328-EFDD4944B36C}"/>
    <dgm:cxn modelId="{821DDF40-B811-3444-829F-526D8F32A43E}" type="presOf" srcId="{0882FD82-8D9C-934B-B595-D9B618F63466}" destId="{0E3CBF5A-CD5F-6C4E-A5E1-4299BB489B35}" srcOrd="0" destOrd="0" presId="urn:microsoft.com/office/officeart/2005/8/layout/hProcess4"/>
    <dgm:cxn modelId="{E12F4041-65FC-6843-B058-97BDAFE62270}" type="presOf" srcId="{A526C55C-963D-3744-AFA0-7BCD641CA4EA}" destId="{76A1FB9C-2C94-604B-94F9-D9278CD0BB04}" srcOrd="1" destOrd="1" presId="urn:microsoft.com/office/officeart/2005/8/layout/hProcess4"/>
    <dgm:cxn modelId="{C919C147-49DE-434E-B42F-9DDC6D9D046F}" type="presOf" srcId="{BCF5BF2F-8912-D742-83E7-0CD2A512B6FF}" destId="{D620CB4A-3788-1D43-805F-BEECB59A62BB}" srcOrd="1" destOrd="0" presId="urn:microsoft.com/office/officeart/2005/8/layout/hProcess4"/>
    <dgm:cxn modelId="{3329D948-61CB-9540-AB22-113CF1A2066B}" type="presOf" srcId="{30CA78D4-887A-7146-9993-DAEBC1077483}" destId="{D620CB4A-3788-1D43-805F-BEECB59A62BB}" srcOrd="1" destOrd="1" presId="urn:microsoft.com/office/officeart/2005/8/layout/hProcess4"/>
    <dgm:cxn modelId="{CF51944D-86B9-B44E-A0A0-1FC647531092}" type="presOf" srcId="{9B18C573-1C8B-C84A-A62C-D0FBCB27F97C}" destId="{5B477CDC-2A61-A242-BF69-5A07D810698A}" srcOrd="1" destOrd="1" presId="urn:microsoft.com/office/officeart/2005/8/layout/hProcess4"/>
    <dgm:cxn modelId="{6A8D4E53-795E-FB43-8B23-1EC8649FA562}" srcId="{F091C25B-CF59-DA49-B38F-9A6B5B721354}" destId="{0882FD82-8D9C-934B-B595-D9B618F63466}" srcOrd="0" destOrd="0" parTransId="{217CBC03-A9D9-BE48-995C-61C9AE2B620A}" sibTransId="{2B51C8FB-BC2D-1147-A0F1-99707FF18D47}"/>
    <dgm:cxn modelId="{AD521B56-7030-C745-B202-985059CC2538}" type="presOf" srcId="{E481849C-D2C2-1241-950E-BC236E3F3EEB}" destId="{C29C7808-7686-0F4C-8AFD-3741AE275D17}" srcOrd="0" destOrd="0" presId="urn:microsoft.com/office/officeart/2005/8/layout/hProcess4"/>
    <dgm:cxn modelId="{61ECB866-78E7-494B-8390-58C243A72D6F}" srcId="{E481849C-D2C2-1241-950E-BC236E3F3EEB}" destId="{9B18C573-1C8B-C84A-A62C-D0FBCB27F97C}" srcOrd="1" destOrd="0" parTransId="{8844D0D2-EC49-4945-B836-1BF03097F408}" sibTransId="{4F6AEE2F-C8F4-2246-96BD-384843ABF7C4}"/>
    <dgm:cxn modelId="{074F057E-2A96-1944-9CED-C686A45C5BF5}" type="presOf" srcId="{795674F2-99D1-7A45-84C4-309E54B96C04}" destId="{D5AB0CB3-8EEA-5842-AA18-0BBB48B557DF}" srcOrd="0" destOrd="0" presId="urn:microsoft.com/office/officeart/2005/8/layout/hProcess4"/>
    <dgm:cxn modelId="{CD234D86-3BC4-9B4B-9B74-411FCC50B160}" type="presOf" srcId="{F091C25B-CF59-DA49-B38F-9A6B5B721354}" destId="{511E8262-BC46-EC48-A3E3-0ECF5DB05D32}" srcOrd="0" destOrd="0" presId="urn:microsoft.com/office/officeart/2005/8/layout/hProcess4"/>
    <dgm:cxn modelId="{1483C4A0-7542-A740-86A8-FEF60D2A52AA}" srcId="{E481849C-D2C2-1241-950E-BC236E3F3EEB}" destId="{1DE8907F-F34E-C64B-AC73-EF09D9D9F618}" srcOrd="0" destOrd="0" parTransId="{1DC9D555-14DA-4D42-A76E-5232ECF97C0E}" sibTransId="{DD5D172C-F4BF-AC4C-9537-557DDF561151}"/>
    <dgm:cxn modelId="{C76550AC-D6A8-7F41-B454-7F2A7DB13565}" type="presOf" srcId="{43C4E54C-CEC8-6147-8E72-7419E53FD6E8}" destId="{80BBE76D-BFBA-1E43-999F-AFFFF92D04B9}" srcOrd="0" destOrd="0" presId="urn:microsoft.com/office/officeart/2005/8/layout/hProcess4"/>
    <dgm:cxn modelId="{BB3684B3-0401-6644-8C67-080251A4D8EF}" type="presOf" srcId="{A526C55C-963D-3744-AFA0-7BCD641CA4EA}" destId="{0E3CBF5A-CD5F-6C4E-A5E1-4299BB489B35}" srcOrd="0" destOrd="1" presId="urn:microsoft.com/office/officeart/2005/8/layout/hProcess4"/>
    <dgm:cxn modelId="{2B2B08CB-51FE-BB4F-95D6-AA444B30EB6E}" type="presOf" srcId="{B5977687-A720-D64A-AA33-879F68EF7898}" destId="{C2D1E090-9AAB-8949-A831-2B0985B94864}" srcOrd="0" destOrd="2" presId="urn:microsoft.com/office/officeart/2005/8/layout/hProcess4"/>
    <dgm:cxn modelId="{F40F41CC-ABE3-F446-8E6E-84E5F9E0D0F4}" type="presOf" srcId="{0882FD82-8D9C-934B-B595-D9B618F63466}" destId="{76A1FB9C-2C94-604B-94F9-D9278CD0BB04}" srcOrd="1" destOrd="0" presId="urn:microsoft.com/office/officeart/2005/8/layout/hProcess4"/>
    <dgm:cxn modelId="{4EC5D7D1-D5A4-3C49-9AB8-7981CD35B01D}" srcId="{795674F2-99D1-7A45-84C4-309E54B96C04}" destId="{4E38A322-5B47-3B4F-9E9B-73BD890EE178}" srcOrd="1" destOrd="0" parTransId="{979E0FF6-BBB4-7143-92BE-BFD0F87FBE4C}" sibTransId="{78660F1B-9478-6C40-94FB-DCAB40841D48}"/>
    <dgm:cxn modelId="{ED3B24E1-62A3-C84E-A657-0D14E71D5C9A}" srcId="{795674F2-99D1-7A45-84C4-309E54B96C04}" destId="{E481849C-D2C2-1241-950E-BC236E3F3EEB}" srcOrd="2" destOrd="0" parTransId="{3274B3AD-5E87-1145-A926-EB7357DE4AD1}" sibTransId="{6A3DAD4B-C810-6040-BCFE-D6F9ED836BDA}"/>
    <dgm:cxn modelId="{7EE202E3-696B-5748-AEBC-94C8F7D2694E}" type="presOf" srcId="{1DE8907F-F34E-C64B-AC73-EF09D9D9F618}" destId="{5B477CDC-2A61-A242-BF69-5A07D810698A}" srcOrd="1" destOrd="0" presId="urn:microsoft.com/office/officeart/2005/8/layout/hProcess4"/>
    <dgm:cxn modelId="{E8206DE6-F414-A740-A878-F120B463897E}" type="presOf" srcId="{4E38A322-5B47-3B4F-9E9B-73BD890EE178}" destId="{D97AC532-61C0-2044-AE49-6EF5F96F7D7A}" srcOrd="0" destOrd="0" presId="urn:microsoft.com/office/officeart/2005/8/layout/hProcess4"/>
    <dgm:cxn modelId="{25A975F3-A09F-DB42-96FA-F40878E32549}" type="presOf" srcId="{78660F1B-9478-6C40-94FB-DCAB40841D48}" destId="{17F2E7EF-059D-1C40-AF93-38F1251D5658}" srcOrd="0" destOrd="0" presId="urn:microsoft.com/office/officeart/2005/8/layout/hProcess4"/>
    <dgm:cxn modelId="{23F964FC-8510-F04D-8587-73003BAB101F}" srcId="{F091C25B-CF59-DA49-B38F-9A6B5B721354}" destId="{A526C55C-963D-3744-AFA0-7BCD641CA4EA}" srcOrd="1" destOrd="0" parTransId="{9815863B-6FD5-F148-82EF-5990BB1C99B4}" sibTransId="{BF27D574-DBF5-8144-A959-82FCFF9D9860}"/>
    <dgm:cxn modelId="{45E6925C-08D9-6346-8DE8-236A5912603C}" type="presParOf" srcId="{D5AB0CB3-8EEA-5842-AA18-0BBB48B557DF}" destId="{F23F9035-F373-4842-817A-BB4CD90F4596}" srcOrd="0" destOrd="0" presId="urn:microsoft.com/office/officeart/2005/8/layout/hProcess4"/>
    <dgm:cxn modelId="{71A4D682-968C-6444-87BD-4DAB697E55AA}" type="presParOf" srcId="{D5AB0CB3-8EEA-5842-AA18-0BBB48B557DF}" destId="{5809C95E-DCA7-4A43-A77A-6945275FAC97}" srcOrd="1" destOrd="0" presId="urn:microsoft.com/office/officeart/2005/8/layout/hProcess4"/>
    <dgm:cxn modelId="{C2C3948A-FD86-4847-AF34-164919E5C491}" type="presParOf" srcId="{D5AB0CB3-8EEA-5842-AA18-0BBB48B557DF}" destId="{8403F758-4DF9-AC4F-BFDA-CFBB2555C08C}" srcOrd="2" destOrd="0" presId="urn:microsoft.com/office/officeart/2005/8/layout/hProcess4"/>
    <dgm:cxn modelId="{BCCC9C7C-7836-AF45-90C6-F92401753FEA}" type="presParOf" srcId="{8403F758-4DF9-AC4F-BFDA-CFBB2555C08C}" destId="{7F65A6F4-A92C-D845-85A0-30CB49EFC36A}" srcOrd="0" destOrd="0" presId="urn:microsoft.com/office/officeart/2005/8/layout/hProcess4"/>
    <dgm:cxn modelId="{EE0628CE-F4A1-374E-94B0-D573B12216E0}" type="presParOf" srcId="{7F65A6F4-A92C-D845-85A0-30CB49EFC36A}" destId="{B88A2733-781B-0040-BA15-1B480644DB11}" srcOrd="0" destOrd="0" presId="urn:microsoft.com/office/officeart/2005/8/layout/hProcess4"/>
    <dgm:cxn modelId="{9F301420-8278-2943-9537-487166820E2D}" type="presParOf" srcId="{7F65A6F4-A92C-D845-85A0-30CB49EFC36A}" destId="{0E3CBF5A-CD5F-6C4E-A5E1-4299BB489B35}" srcOrd="1" destOrd="0" presId="urn:microsoft.com/office/officeart/2005/8/layout/hProcess4"/>
    <dgm:cxn modelId="{40E26D62-5BB1-1B44-8441-4D3490ED8128}" type="presParOf" srcId="{7F65A6F4-A92C-D845-85A0-30CB49EFC36A}" destId="{76A1FB9C-2C94-604B-94F9-D9278CD0BB04}" srcOrd="2" destOrd="0" presId="urn:microsoft.com/office/officeart/2005/8/layout/hProcess4"/>
    <dgm:cxn modelId="{B420E951-02F1-F045-A4BE-404285F2728E}" type="presParOf" srcId="{7F65A6F4-A92C-D845-85A0-30CB49EFC36A}" destId="{511E8262-BC46-EC48-A3E3-0ECF5DB05D32}" srcOrd="3" destOrd="0" presId="urn:microsoft.com/office/officeart/2005/8/layout/hProcess4"/>
    <dgm:cxn modelId="{98110E64-6365-2346-ADC4-2E9BE335B595}" type="presParOf" srcId="{7F65A6F4-A92C-D845-85A0-30CB49EFC36A}" destId="{051BDB92-A7AD-434B-A9B5-6576054E262A}" srcOrd="4" destOrd="0" presId="urn:microsoft.com/office/officeart/2005/8/layout/hProcess4"/>
    <dgm:cxn modelId="{2E0D04FF-A2D0-E34C-8B42-54F93D9D43EC}" type="presParOf" srcId="{8403F758-4DF9-AC4F-BFDA-CFBB2555C08C}" destId="{80BBE76D-BFBA-1E43-999F-AFFFF92D04B9}" srcOrd="1" destOrd="0" presId="urn:microsoft.com/office/officeart/2005/8/layout/hProcess4"/>
    <dgm:cxn modelId="{9D45AD02-CA61-1D4E-AD76-9576C360E45D}" type="presParOf" srcId="{8403F758-4DF9-AC4F-BFDA-CFBB2555C08C}" destId="{56505D32-F449-194A-952B-602166503B12}" srcOrd="2" destOrd="0" presId="urn:microsoft.com/office/officeart/2005/8/layout/hProcess4"/>
    <dgm:cxn modelId="{019A1D36-A75B-3847-B262-E06FD703D436}" type="presParOf" srcId="{56505D32-F449-194A-952B-602166503B12}" destId="{E6C2A251-C2D2-E54B-AD13-9408ADCB3E96}" srcOrd="0" destOrd="0" presId="urn:microsoft.com/office/officeart/2005/8/layout/hProcess4"/>
    <dgm:cxn modelId="{3313F606-442B-224D-8B21-5CB0E7365307}" type="presParOf" srcId="{56505D32-F449-194A-952B-602166503B12}" destId="{C2D1E090-9AAB-8949-A831-2B0985B94864}" srcOrd="1" destOrd="0" presId="urn:microsoft.com/office/officeart/2005/8/layout/hProcess4"/>
    <dgm:cxn modelId="{77C5187A-6029-054A-BB72-2F941F6298DA}" type="presParOf" srcId="{56505D32-F449-194A-952B-602166503B12}" destId="{D620CB4A-3788-1D43-805F-BEECB59A62BB}" srcOrd="2" destOrd="0" presId="urn:microsoft.com/office/officeart/2005/8/layout/hProcess4"/>
    <dgm:cxn modelId="{2960852D-F0B4-A74E-81A8-54C9499550C9}" type="presParOf" srcId="{56505D32-F449-194A-952B-602166503B12}" destId="{D97AC532-61C0-2044-AE49-6EF5F96F7D7A}" srcOrd="3" destOrd="0" presId="urn:microsoft.com/office/officeart/2005/8/layout/hProcess4"/>
    <dgm:cxn modelId="{82FD9F05-A6D7-6645-8158-EC44F60E5D9D}" type="presParOf" srcId="{56505D32-F449-194A-952B-602166503B12}" destId="{6FD405C4-1E42-E44C-94A2-FECEC5BA3F9C}" srcOrd="4" destOrd="0" presId="urn:microsoft.com/office/officeart/2005/8/layout/hProcess4"/>
    <dgm:cxn modelId="{AA5C67D6-AD53-8147-A80B-78673946D803}" type="presParOf" srcId="{8403F758-4DF9-AC4F-BFDA-CFBB2555C08C}" destId="{17F2E7EF-059D-1C40-AF93-38F1251D5658}" srcOrd="3" destOrd="0" presId="urn:microsoft.com/office/officeart/2005/8/layout/hProcess4"/>
    <dgm:cxn modelId="{7F9841FC-E952-7E49-8B6E-85C97B11F5F6}" type="presParOf" srcId="{8403F758-4DF9-AC4F-BFDA-CFBB2555C08C}" destId="{6B548F0E-7B53-1D44-AD61-5F4945672885}" srcOrd="4" destOrd="0" presId="urn:microsoft.com/office/officeart/2005/8/layout/hProcess4"/>
    <dgm:cxn modelId="{C62DFC2E-BCFA-144A-ACCE-33EB35DCCE5D}" type="presParOf" srcId="{6B548F0E-7B53-1D44-AD61-5F4945672885}" destId="{F5686306-EC27-544C-B3ED-12064107F548}" srcOrd="0" destOrd="0" presId="urn:microsoft.com/office/officeart/2005/8/layout/hProcess4"/>
    <dgm:cxn modelId="{0DA302B0-E0A9-0346-899C-C27AD7935DBD}" type="presParOf" srcId="{6B548F0E-7B53-1D44-AD61-5F4945672885}" destId="{9513AD2E-A9B7-7C4C-BCEF-C05F1BA0878B}" srcOrd="1" destOrd="0" presId="urn:microsoft.com/office/officeart/2005/8/layout/hProcess4"/>
    <dgm:cxn modelId="{0C03763B-093F-F443-8FA9-CC5A89B5D65C}" type="presParOf" srcId="{6B548F0E-7B53-1D44-AD61-5F4945672885}" destId="{5B477CDC-2A61-A242-BF69-5A07D810698A}" srcOrd="2" destOrd="0" presId="urn:microsoft.com/office/officeart/2005/8/layout/hProcess4"/>
    <dgm:cxn modelId="{DFE56DCF-5B36-0844-A33B-C845256D2E02}" type="presParOf" srcId="{6B548F0E-7B53-1D44-AD61-5F4945672885}" destId="{C29C7808-7686-0F4C-8AFD-3741AE275D17}" srcOrd="3" destOrd="0" presId="urn:microsoft.com/office/officeart/2005/8/layout/hProcess4"/>
    <dgm:cxn modelId="{13EB633A-93CE-ED4C-AC5B-188BD10DE1B9}" type="presParOf" srcId="{6B548F0E-7B53-1D44-AD61-5F4945672885}" destId="{F9D2B4AC-C7D8-CB45-B452-778D4AC88EF7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E1D40CD6-35FE-5B4A-9C08-D30108BE7867}" type="doc">
      <dgm:prSet loTypeId="urn:microsoft.com/office/officeart/2005/8/layout/radial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07481240-1D38-D347-AA01-3382FE145393}">
      <dgm:prSet phldrT="[Text]"/>
      <dgm:spPr/>
      <dgm:t>
        <a:bodyPr/>
        <a:lstStyle/>
        <a:p>
          <a:r>
            <a:rPr lang="en-GB" dirty="0" err="1"/>
            <a:t>Költség</a:t>
          </a:r>
          <a:endParaRPr lang="en-GB" dirty="0"/>
        </a:p>
      </dgm:t>
    </dgm:pt>
    <dgm:pt modelId="{3AF4CAE2-1FF5-824B-8C28-CF1886F5B10E}" type="parTrans" cxnId="{DBA31AA0-78D3-7749-A5A3-A0008358DED0}">
      <dgm:prSet/>
      <dgm:spPr/>
      <dgm:t>
        <a:bodyPr/>
        <a:lstStyle/>
        <a:p>
          <a:endParaRPr lang="en-GB"/>
        </a:p>
      </dgm:t>
    </dgm:pt>
    <dgm:pt modelId="{E73DA5AF-9A39-3549-B1EA-FF2EC534EAB7}" type="sibTrans" cxnId="{DBA31AA0-78D3-7749-A5A3-A0008358DED0}">
      <dgm:prSet/>
      <dgm:spPr/>
      <dgm:t>
        <a:bodyPr/>
        <a:lstStyle/>
        <a:p>
          <a:endParaRPr lang="en-GB"/>
        </a:p>
      </dgm:t>
    </dgm:pt>
    <dgm:pt modelId="{B9DC8FC2-E853-9C41-8D57-129060F85275}">
      <dgm:prSet phldrT="[Text]"/>
      <dgm:spPr/>
      <dgm:t>
        <a:bodyPr/>
        <a:lstStyle/>
        <a:p>
          <a:r>
            <a:rPr lang="en-GB" dirty="0" err="1"/>
            <a:t>Idő</a:t>
          </a:r>
          <a:endParaRPr lang="en-GB" dirty="0"/>
        </a:p>
      </dgm:t>
    </dgm:pt>
    <dgm:pt modelId="{63B03B02-D737-B647-B8D0-70416BD97CEA}" type="parTrans" cxnId="{EDB9B0A9-1476-C747-9A19-6B33D338AD76}">
      <dgm:prSet/>
      <dgm:spPr/>
      <dgm:t>
        <a:bodyPr/>
        <a:lstStyle/>
        <a:p>
          <a:endParaRPr lang="en-GB"/>
        </a:p>
      </dgm:t>
    </dgm:pt>
    <dgm:pt modelId="{3E50D066-9572-D947-ACA9-6B2EF33A1BE9}" type="sibTrans" cxnId="{EDB9B0A9-1476-C747-9A19-6B33D338AD76}">
      <dgm:prSet/>
      <dgm:spPr/>
      <dgm:t>
        <a:bodyPr/>
        <a:lstStyle/>
        <a:p>
          <a:endParaRPr lang="en-GB"/>
        </a:p>
      </dgm:t>
    </dgm:pt>
    <dgm:pt modelId="{74D30044-086A-4A40-A83E-3805DA22038B}">
      <dgm:prSet phldrT="[Text]"/>
      <dgm:spPr/>
      <dgm:t>
        <a:bodyPr/>
        <a:lstStyle/>
        <a:p>
          <a:r>
            <a:rPr lang="en-GB" dirty="0" err="1"/>
            <a:t>Teljesítmény</a:t>
          </a:r>
          <a:endParaRPr lang="en-GB" dirty="0"/>
        </a:p>
      </dgm:t>
    </dgm:pt>
    <dgm:pt modelId="{532EF277-941E-094D-BF44-478104D922C3}" type="parTrans" cxnId="{2BF136C9-B08F-CA40-99FD-5FE1F46F85AE}">
      <dgm:prSet/>
      <dgm:spPr/>
      <dgm:t>
        <a:bodyPr/>
        <a:lstStyle/>
        <a:p>
          <a:endParaRPr lang="en-GB"/>
        </a:p>
      </dgm:t>
    </dgm:pt>
    <dgm:pt modelId="{3AD8E71B-D788-B644-9FC1-CF2680D198EC}" type="sibTrans" cxnId="{2BF136C9-B08F-CA40-99FD-5FE1F46F85AE}">
      <dgm:prSet/>
      <dgm:spPr/>
      <dgm:t>
        <a:bodyPr/>
        <a:lstStyle/>
        <a:p>
          <a:endParaRPr lang="en-GB"/>
        </a:p>
      </dgm:t>
    </dgm:pt>
    <dgm:pt modelId="{4D107FE7-453E-DF44-9C6F-7AF2717396B1}">
      <dgm:prSet phldrT="[Text]"/>
      <dgm:spPr/>
      <dgm:t>
        <a:bodyPr/>
        <a:lstStyle/>
        <a:p>
          <a:r>
            <a:rPr lang="en-GB" dirty="0" err="1"/>
            <a:t>Erőforrások</a:t>
          </a:r>
          <a:endParaRPr lang="en-GB" dirty="0"/>
        </a:p>
      </dgm:t>
    </dgm:pt>
    <dgm:pt modelId="{A4E633FD-7563-2C44-A27A-00A2990F6432}" type="parTrans" cxnId="{E48181C7-8819-E945-ADB0-BFBE60CC9652}">
      <dgm:prSet/>
      <dgm:spPr/>
      <dgm:t>
        <a:bodyPr/>
        <a:lstStyle/>
        <a:p>
          <a:endParaRPr lang="en-GB"/>
        </a:p>
      </dgm:t>
    </dgm:pt>
    <dgm:pt modelId="{A4E28BDE-0729-0D4F-A263-103F0B5D0085}" type="sibTrans" cxnId="{E48181C7-8819-E945-ADB0-BFBE60CC9652}">
      <dgm:prSet/>
      <dgm:spPr/>
      <dgm:t>
        <a:bodyPr/>
        <a:lstStyle/>
        <a:p>
          <a:endParaRPr lang="en-GB"/>
        </a:p>
      </dgm:t>
    </dgm:pt>
    <dgm:pt modelId="{8D659A7C-2B1A-784B-9FE0-F40DA55C13BE}">
      <dgm:prSet phldrT="[Text]"/>
      <dgm:spPr/>
      <dgm:t>
        <a:bodyPr/>
        <a:lstStyle/>
        <a:p>
          <a:r>
            <a:rPr lang="en-GB" dirty="0" err="1"/>
            <a:t>Cél</a:t>
          </a:r>
          <a:endParaRPr lang="en-GB" dirty="0"/>
        </a:p>
      </dgm:t>
    </dgm:pt>
    <dgm:pt modelId="{1249DFFE-934B-864E-8749-548652CECA9A}" type="parTrans" cxnId="{1C81C899-28B2-D047-92D5-3663FE639B4B}">
      <dgm:prSet/>
      <dgm:spPr/>
      <dgm:t>
        <a:bodyPr/>
        <a:lstStyle/>
        <a:p>
          <a:endParaRPr lang="en-GB"/>
        </a:p>
      </dgm:t>
    </dgm:pt>
    <dgm:pt modelId="{C8C7D252-2CED-6348-8ECF-0E7B14E8644F}" type="sibTrans" cxnId="{1C81C899-28B2-D047-92D5-3663FE639B4B}">
      <dgm:prSet/>
      <dgm:spPr/>
      <dgm:t>
        <a:bodyPr/>
        <a:lstStyle/>
        <a:p>
          <a:endParaRPr lang="en-GB"/>
        </a:p>
      </dgm:t>
    </dgm:pt>
    <dgm:pt modelId="{5E155034-9D19-D84B-8537-89F4288851E9}" type="pres">
      <dgm:prSet presAssocID="{E1D40CD6-35FE-5B4A-9C08-D30108BE7867}" presName="Name0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7944DAAD-73A8-1746-80A7-64658DBB585E}" type="pres">
      <dgm:prSet presAssocID="{8D659A7C-2B1A-784B-9FE0-F40DA55C13BE}" presName="centerShape" presStyleLbl="node0" presStyleIdx="0" presStyleCnt="1"/>
      <dgm:spPr/>
    </dgm:pt>
    <dgm:pt modelId="{0CB1D785-3AAD-EF4B-8CF0-5D90BEA09876}" type="pres">
      <dgm:prSet presAssocID="{3AF4CAE2-1FF5-824B-8C28-CF1886F5B10E}" presName="parTrans" presStyleLbl="sibTrans2D1" presStyleIdx="0" presStyleCnt="4"/>
      <dgm:spPr/>
    </dgm:pt>
    <dgm:pt modelId="{9A433981-9737-CA40-BD20-DFF1759F0BD6}" type="pres">
      <dgm:prSet presAssocID="{3AF4CAE2-1FF5-824B-8C28-CF1886F5B10E}" presName="connectorText" presStyleLbl="sibTrans2D1" presStyleIdx="0" presStyleCnt="4"/>
      <dgm:spPr/>
    </dgm:pt>
    <dgm:pt modelId="{73B525BE-95A9-A14B-A423-C4B0195A2D1F}" type="pres">
      <dgm:prSet presAssocID="{07481240-1D38-D347-AA01-3382FE145393}" presName="node" presStyleLbl="node1" presStyleIdx="0" presStyleCnt="4" custRadScaleRad="102144" custRadScaleInc="-35247">
        <dgm:presLayoutVars>
          <dgm:bulletEnabled val="1"/>
        </dgm:presLayoutVars>
      </dgm:prSet>
      <dgm:spPr/>
    </dgm:pt>
    <dgm:pt modelId="{BA01C2CE-8C5C-D647-A665-855CD50365AE}" type="pres">
      <dgm:prSet presAssocID="{63B03B02-D737-B647-B8D0-70416BD97CEA}" presName="parTrans" presStyleLbl="sibTrans2D1" presStyleIdx="1" presStyleCnt="4"/>
      <dgm:spPr/>
    </dgm:pt>
    <dgm:pt modelId="{CB4F3D51-23F4-3247-825A-A034D269A41D}" type="pres">
      <dgm:prSet presAssocID="{63B03B02-D737-B647-B8D0-70416BD97CEA}" presName="connectorText" presStyleLbl="sibTrans2D1" presStyleIdx="1" presStyleCnt="4"/>
      <dgm:spPr/>
    </dgm:pt>
    <dgm:pt modelId="{6DA399FA-8456-B549-AF8D-6D8782004BE3}" type="pres">
      <dgm:prSet presAssocID="{B9DC8FC2-E853-9C41-8D57-129060F85275}" presName="node" presStyleLbl="node1" presStyleIdx="1" presStyleCnt="4" custRadScaleRad="141569" custRadScaleInc="39878">
        <dgm:presLayoutVars>
          <dgm:bulletEnabled val="1"/>
        </dgm:presLayoutVars>
      </dgm:prSet>
      <dgm:spPr/>
    </dgm:pt>
    <dgm:pt modelId="{9BCF1248-7E5A-F544-A6A5-6EE84D0921ED}" type="pres">
      <dgm:prSet presAssocID="{532EF277-941E-094D-BF44-478104D922C3}" presName="parTrans" presStyleLbl="sibTrans2D1" presStyleIdx="2" presStyleCnt="4"/>
      <dgm:spPr/>
    </dgm:pt>
    <dgm:pt modelId="{04376407-6FA0-2E48-B69A-A213A34590CA}" type="pres">
      <dgm:prSet presAssocID="{532EF277-941E-094D-BF44-478104D922C3}" presName="connectorText" presStyleLbl="sibTrans2D1" presStyleIdx="2" presStyleCnt="4"/>
      <dgm:spPr/>
    </dgm:pt>
    <dgm:pt modelId="{604D3F6E-56C5-234E-AE8B-D7385A67DEE5}" type="pres">
      <dgm:prSet presAssocID="{74D30044-086A-4A40-A83E-3805DA22038B}" presName="node" presStyleLbl="node1" presStyleIdx="2" presStyleCnt="4" custRadScaleRad="98289" custRadScaleInc="-24255">
        <dgm:presLayoutVars>
          <dgm:bulletEnabled val="1"/>
        </dgm:presLayoutVars>
      </dgm:prSet>
      <dgm:spPr/>
    </dgm:pt>
    <dgm:pt modelId="{A0CCDE66-F2E1-4C4A-80B4-8BB2AF86C385}" type="pres">
      <dgm:prSet presAssocID="{A4E633FD-7563-2C44-A27A-00A2990F6432}" presName="parTrans" presStyleLbl="sibTrans2D1" presStyleIdx="3" presStyleCnt="4"/>
      <dgm:spPr/>
    </dgm:pt>
    <dgm:pt modelId="{E672D2E4-8537-DF49-B266-B40810E1A8FD}" type="pres">
      <dgm:prSet presAssocID="{A4E633FD-7563-2C44-A27A-00A2990F6432}" presName="connectorText" presStyleLbl="sibTrans2D1" presStyleIdx="3" presStyleCnt="4"/>
      <dgm:spPr/>
    </dgm:pt>
    <dgm:pt modelId="{DC62B32D-1CD6-3146-962A-BBFC5717FAFA}" type="pres">
      <dgm:prSet presAssocID="{4D107FE7-453E-DF44-9C6F-7AF2717396B1}" presName="node" presStyleLbl="node1" presStyleIdx="3" presStyleCnt="4" custRadScaleRad="119844" custRadScaleInc="-4326">
        <dgm:presLayoutVars>
          <dgm:bulletEnabled val="1"/>
        </dgm:presLayoutVars>
      </dgm:prSet>
      <dgm:spPr/>
    </dgm:pt>
  </dgm:ptLst>
  <dgm:cxnLst>
    <dgm:cxn modelId="{C452800F-17E2-004F-B1E1-72379F42C1DC}" type="presOf" srcId="{532EF277-941E-094D-BF44-478104D922C3}" destId="{9BCF1248-7E5A-F544-A6A5-6EE84D0921ED}" srcOrd="0" destOrd="0" presId="urn:microsoft.com/office/officeart/2005/8/layout/radial5"/>
    <dgm:cxn modelId="{27CF6011-4B88-6941-96AC-7077AB92F289}" type="presOf" srcId="{07481240-1D38-D347-AA01-3382FE145393}" destId="{73B525BE-95A9-A14B-A423-C4B0195A2D1F}" srcOrd="0" destOrd="0" presId="urn:microsoft.com/office/officeart/2005/8/layout/radial5"/>
    <dgm:cxn modelId="{B875312B-F528-114D-A992-CE5AC7E1E07E}" type="presOf" srcId="{74D30044-086A-4A40-A83E-3805DA22038B}" destId="{604D3F6E-56C5-234E-AE8B-D7385A67DEE5}" srcOrd="0" destOrd="0" presId="urn:microsoft.com/office/officeart/2005/8/layout/radial5"/>
    <dgm:cxn modelId="{5ABFAF37-A561-8949-9317-4535F8DB1362}" type="presOf" srcId="{3AF4CAE2-1FF5-824B-8C28-CF1886F5B10E}" destId="{0CB1D785-3AAD-EF4B-8CF0-5D90BEA09876}" srcOrd="0" destOrd="0" presId="urn:microsoft.com/office/officeart/2005/8/layout/radial5"/>
    <dgm:cxn modelId="{8F8D6B38-6AFC-084E-A56C-7F62E5386392}" type="presOf" srcId="{A4E633FD-7563-2C44-A27A-00A2990F6432}" destId="{A0CCDE66-F2E1-4C4A-80B4-8BB2AF86C385}" srcOrd="0" destOrd="0" presId="urn:microsoft.com/office/officeart/2005/8/layout/radial5"/>
    <dgm:cxn modelId="{83DED653-54AF-FE49-B93A-98CC4CE53AB5}" type="presOf" srcId="{63B03B02-D737-B647-B8D0-70416BD97CEA}" destId="{BA01C2CE-8C5C-D647-A665-855CD50365AE}" srcOrd="0" destOrd="0" presId="urn:microsoft.com/office/officeart/2005/8/layout/radial5"/>
    <dgm:cxn modelId="{B8D19157-9768-4C4A-B9F4-943C01F0293B}" type="presOf" srcId="{3AF4CAE2-1FF5-824B-8C28-CF1886F5B10E}" destId="{9A433981-9737-CA40-BD20-DFF1759F0BD6}" srcOrd="1" destOrd="0" presId="urn:microsoft.com/office/officeart/2005/8/layout/radial5"/>
    <dgm:cxn modelId="{18C37790-610D-CA42-8929-D732DC7AD970}" type="presOf" srcId="{63B03B02-D737-B647-B8D0-70416BD97CEA}" destId="{CB4F3D51-23F4-3247-825A-A034D269A41D}" srcOrd="1" destOrd="0" presId="urn:microsoft.com/office/officeart/2005/8/layout/radial5"/>
    <dgm:cxn modelId="{213A8897-CA93-D04C-9768-21BE8C50C37C}" type="presOf" srcId="{532EF277-941E-094D-BF44-478104D922C3}" destId="{04376407-6FA0-2E48-B69A-A213A34590CA}" srcOrd="1" destOrd="0" presId="urn:microsoft.com/office/officeart/2005/8/layout/radial5"/>
    <dgm:cxn modelId="{1C81C899-28B2-D047-92D5-3663FE639B4B}" srcId="{E1D40CD6-35FE-5B4A-9C08-D30108BE7867}" destId="{8D659A7C-2B1A-784B-9FE0-F40DA55C13BE}" srcOrd="0" destOrd="0" parTransId="{1249DFFE-934B-864E-8749-548652CECA9A}" sibTransId="{C8C7D252-2CED-6348-8ECF-0E7B14E8644F}"/>
    <dgm:cxn modelId="{270E189E-D049-B845-BCEC-7A79CC92A6D6}" type="presOf" srcId="{A4E633FD-7563-2C44-A27A-00A2990F6432}" destId="{E672D2E4-8537-DF49-B266-B40810E1A8FD}" srcOrd="1" destOrd="0" presId="urn:microsoft.com/office/officeart/2005/8/layout/radial5"/>
    <dgm:cxn modelId="{DBA31AA0-78D3-7749-A5A3-A0008358DED0}" srcId="{8D659A7C-2B1A-784B-9FE0-F40DA55C13BE}" destId="{07481240-1D38-D347-AA01-3382FE145393}" srcOrd="0" destOrd="0" parTransId="{3AF4CAE2-1FF5-824B-8C28-CF1886F5B10E}" sibTransId="{E73DA5AF-9A39-3549-B1EA-FF2EC534EAB7}"/>
    <dgm:cxn modelId="{58A9D9A7-2CA9-9643-9A7B-DA91A7BAA85B}" type="presOf" srcId="{B9DC8FC2-E853-9C41-8D57-129060F85275}" destId="{6DA399FA-8456-B549-AF8D-6D8782004BE3}" srcOrd="0" destOrd="0" presId="urn:microsoft.com/office/officeart/2005/8/layout/radial5"/>
    <dgm:cxn modelId="{EDB9B0A9-1476-C747-9A19-6B33D338AD76}" srcId="{8D659A7C-2B1A-784B-9FE0-F40DA55C13BE}" destId="{B9DC8FC2-E853-9C41-8D57-129060F85275}" srcOrd="1" destOrd="0" parTransId="{63B03B02-D737-B647-B8D0-70416BD97CEA}" sibTransId="{3E50D066-9572-D947-ACA9-6B2EF33A1BE9}"/>
    <dgm:cxn modelId="{E48181C7-8819-E945-ADB0-BFBE60CC9652}" srcId="{8D659A7C-2B1A-784B-9FE0-F40DA55C13BE}" destId="{4D107FE7-453E-DF44-9C6F-7AF2717396B1}" srcOrd="3" destOrd="0" parTransId="{A4E633FD-7563-2C44-A27A-00A2990F6432}" sibTransId="{A4E28BDE-0729-0D4F-A263-103F0B5D0085}"/>
    <dgm:cxn modelId="{5D302CC8-0186-ED42-8B2C-35FBDA940AE7}" type="presOf" srcId="{8D659A7C-2B1A-784B-9FE0-F40DA55C13BE}" destId="{7944DAAD-73A8-1746-80A7-64658DBB585E}" srcOrd="0" destOrd="0" presId="urn:microsoft.com/office/officeart/2005/8/layout/radial5"/>
    <dgm:cxn modelId="{2BF136C9-B08F-CA40-99FD-5FE1F46F85AE}" srcId="{8D659A7C-2B1A-784B-9FE0-F40DA55C13BE}" destId="{74D30044-086A-4A40-A83E-3805DA22038B}" srcOrd="2" destOrd="0" parTransId="{532EF277-941E-094D-BF44-478104D922C3}" sibTransId="{3AD8E71B-D788-B644-9FC1-CF2680D198EC}"/>
    <dgm:cxn modelId="{DB1228DF-443D-924C-B088-90E9E588B55F}" type="presOf" srcId="{4D107FE7-453E-DF44-9C6F-7AF2717396B1}" destId="{DC62B32D-1CD6-3146-962A-BBFC5717FAFA}" srcOrd="0" destOrd="0" presId="urn:microsoft.com/office/officeart/2005/8/layout/radial5"/>
    <dgm:cxn modelId="{8FF9D2E9-DEDF-3247-8BD4-57B704FC43B6}" type="presOf" srcId="{E1D40CD6-35FE-5B4A-9C08-D30108BE7867}" destId="{5E155034-9D19-D84B-8537-89F4288851E9}" srcOrd="0" destOrd="0" presId="urn:microsoft.com/office/officeart/2005/8/layout/radial5"/>
    <dgm:cxn modelId="{175FB504-C8CA-FB4A-A93C-AC31D70F70AB}" type="presParOf" srcId="{5E155034-9D19-D84B-8537-89F4288851E9}" destId="{7944DAAD-73A8-1746-80A7-64658DBB585E}" srcOrd="0" destOrd="0" presId="urn:microsoft.com/office/officeart/2005/8/layout/radial5"/>
    <dgm:cxn modelId="{E0173C22-7CE3-E34C-BC47-D1EEF1A0BCF6}" type="presParOf" srcId="{5E155034-9D19-D84B-8537-89F4288851E9}" destId="{0CB1D785-3AAD-EF4B-8CF0-5D90BEA09876}" srcOrd="1" destOrd="0" presId="urn:microsoft.com/office/officeart/2005/8/layout/radial5"/>
    <dgm:cxn modelId="{A7C5CF58-D03B-1549-8E63-EAF3168D6F35}" type="presParOf" srcId="{0CB1D785-3AAD-EF4B-8CF0-5D90BEA09876}" destId="{9A433981-9737-CA40-BD20-DFF1759F0BD6}" srcOrd="0" destOrd="0" presId="urn:microsoft.com/office/officeart/2005/8/layout/radial5"/>
    <dgm:cxn modelId="{B979417A-52FC-AC4D-8746-02686F2E428E}" type="presParOf" srcId="{5E155034-9D19-D84B-8537-89F4288851E9}" destId="{73B525BE-95A9-A14B-A423-C4B0195A2D1F}" srcOrd="2" destOrd="0" presId="urn:microsoft.com/office/officeart/2005/8/layout/radial5"/>
    <dgm:cxn modelId="{BA727F7D-672F-6D41-92CD-7BDBC69AF42F}" type="presParOf" srcId="{5E155034-9D19-D84B-8537-89F4288851E9}" destId="{BA01C2CE-8C5C-D647-A665-855CD50365AE}" srcOrd="3" destOrd="0" presId="urn:microsoft.com/office/officeart/2005/8/layout/radial5"/>
    <dgm:cxn modelId="{80F85987-8F27-FD41-B3CC-CF9355B4DAF6}" type="presParOf" srcId="{BA01C2CE-8C5C-D647-A665-855CD50365AE}" destId="{CB4F3D51-23F4-3247-825A-A034D269A41D}" srcOrd="0" destOrd="0" presId="urn:microsoft.com/office/officeart/2005/8/layout/radial5"/>
    <dgm:cxn modelId="{403A6984-8ED5-4E4B-AACB-4CFF6A492996}" type="presParOf" srcId="{5E155034-9D19-D84B-8537-89F4288851E9}" destId="{6DA399FA-8456-B549-AF8D-6D8782004BE3}" srcOrd="4" destOrd="0" presId="urn:microsoft.com/office/officeart/2005/8/layout/radial5"/>
    <dgm:cxn modelId="{EB988288-6C6D-B041-BA9F-7511F2A562F3}" type="presParOf" srcId="{5E155034-9D19-D84B-8537-89F4288851E9}" destId="{9BCF1248-7E5A-F544-A6A5-6EE84D0921ED}" srcOrd="5" destOrd="0" presId="urn:microsoft.com/office/officeart/2005/8/layout/radial5"/>
    <dgm:cxn modelId="{3CE2156C-868E-2748-BA6D-3FFA48ED6DAB}" type="presParOf" srcId="{9BCF1248-7E5A-F544-A6A5-6EE84D0921ED}" destId="{04376407-6FA0-2E48-B69A-A213A34590CA}" srcOrd="0" destOrd="0" presId="urn:microsoft.com/office/officeart/2005/8/layout/radial5"/>
    <dgm:cxn modelId="{F57B8AD7-9DBD-9E4B-A4F7-CC997C725388}" type="presParOf" srcId="{5E155034-9D19-D84B-8537-89F4288851E9}" destId="{604D3F6E-56C5-234E-AE8B-D7385A67DEE5}" srcOrd="6" destOrd="0" presId="urn:microsoft.com/office/officeart/2005/8/layout/radial5"/>
    <dgm:cxn modelId="{DC711985-BBF4-F240-ABF5-4B9AA1D9F154}" type="presParOf" srcId="{5E155034-9D19-D84B-8537-89F4288851E9}" destId="{A0CCDE66-F2E1-4C4A-80B4-8BB2AF86C385}" srcOrd="7" destOrd="0" presId="urn:microsoft.com/office/officeart/2005/8/layout/radial5"/>
    <dgm:cxn modelId="{615A3D20-999A-1C4D-B4FE-AC4CE4A22510}" type="presParOf" srcId="{A0CCDE66-F2E1-4C4A-80B4-8BB2AF86C385}" destId="{E672D2E4-8537-DF49-B266-B40810E1A8FD}" srcOrd="0" destOrd="0" presId="urn:microsoft.com/office/officeart/2005/8/layout/radial5"/>
    <dgm:cxn modelId="{0B39D74B-88A2-D74E-9FE2-D4A6C691822A}" type="presParOf" srcId="{5E155034-9D19-D84B-8537-89F4288851E9}" destId="{DC62B32D-1CD6-3146-962A-BBFC5717FAFA}" srcOrd="8" destOrd="0" presId="urn:microsoft.com/office/officeart/2005/8/layout/radial5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3EF59AF-26EA-8049-9706-FDEFE9501D9A}">
      <dsp:nvSpPr>
        <dsp:cNvPr id="0" name=""/>
        <dsp:cNvSpPr/>
      </dsp:nvSpPr>
      <dsp:spPr>
        <a:xfrm>
          <a:off x="4704652" y="3072617"/>
          <a:ext cx="91440" cy="469211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469211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6ADD4E8-393C-FB4E-86E4-87114F0F2921}">
      <dsp:nvSpPr>
        <dsp:cNvPr id="0" name=""/>
        <dsp:cNvSpPr/>
      </dsp:nvSpPr>
      <dsp:spPr>
        <a:xfrm>
          <a:off x="3271483" y="1578938"/>
          <a:ext cx="1478889" cy="46921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19753"/>
              </a:lnTo>
              <a:lnTo>
                <a:pt x="1478889" y="319753"/>
              </a:lnTo>
              <a:lnTo>
                <a:pt x="1478889" y="469211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BDABEB8-E48E-4A47-B150-00CA3595086D}">
      <dsp:nvSpPr>
        <dsp:cNvPr id="0" name=""/>
        <dsp:cNvSpPr/>
      </dsp:nvSpPr>
      <dsp:spPr>
        <a:xfrm>
          <a:off x="1792593" y="3072617"/>
          <a:ext cx="985926" cy="46921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19753"/>
              </a:lnTo>
              <a:lnTo>
                <a:pt x="985926" y="319753"/>
              </a:lnTo>
              <a:lnTo>
                <a:pt x="985926" y="469211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1C7D3D-E436-2243-BCB2-32C8187A77EA}">
      <dsp:nvSpPr>
        <dsp:cNvPr id="0" name=""/>
        <dsp:cNvSpPr/>
      </dsp:nvSpPr>
      <dsp:spPr>
        <a:xfrm>
          <a:off x="806667" y="3072617"/>
          <a:ext cx="985926" cy="469211"/>
        </a:xfrm>
        <a:custGeom>
          <a:avLst/>
          <a:gdLst/>
          <a:ahLst/>
          <a:cxnLst/>
          <a:rect l="0" t="0" r="0" b="0"/>
          <a:pathLst>
            <a:path>
              <a:moveTo>
                <a:pt x="985926" y="0"/>
              </a:moveTo>
              <a:lnTo>
                <a:pt x="985926" y="319753"/>
              </a:lnTo>
              <a:lnTo>
                <a:pt x="0" y="319753"/>
              </a:lnTo>
              <a:lnTo>
                <a:pt x="0" y="469211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9402D21-AAC4-3649-812F-26004EBE4E00}">
      <dsp:nvSpPr>
        <dsp:cNvPr id="0" name=""/>
        <dsp:cNvSpPr/>
      </dsp:nvSpPr>
      <dsp:spPr>
        <a:xfrm>
          <a:off x="1792593" y="1578938"/>
          <a:ext cx="1478889" cy="469211"/>
        </a:xfrm>
        <a:custGeom>
          <a:avLst/>
          <a:gdLst/>
          <a:ahLst/>
          <a:cxnLst/>
          <a:rect l="0" t="0" r="0" b="0"/>
          <a:pathLst>
            <a:path>
              <a:moveTo>
                <a:pt x="1478889" y="0"/>
              </a:moveTo>
              <a:lnTo>
                <a:pt x="1478889" y="319753"/>
              </a:lnTo>
              <a:lnTo>
                <a:pt x="0" y="319753"/>
              </a:lnTo>
              <a:lnTo>
                <a:pt x="0" y="469211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0AD3B0C-209E-BF4D-8202-35A475C2D75F}">
      <dsp:nvSpPr>
        <dsp:cNvPr id="0" name=""/>
        <dsp:cNvSpPr/>
      </dsp:nvSpPr>
      <dsp:spPr>
        <a:xfrm>
          <a:off x="2464815" y="554471"/>
          <a:ext cx="1613334" cy="1024467"/>
        </a:xfrm>
        <a:prstGeom prst="roundRect">
          <a:avLst>
            <a:gd name="adj" fmla="val 10000"/>
          </a:avLst>
        </a:prstGeom>
        <a:solidFill>
          <a:srgbClr val="22B1B3">
            <a:alpha val="54118"/>
          </a:srgb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A2DE0D6-278D-3742-878B-3C2D50193CEB}">
      <dsp:nvSpPr>
        <dsp:cNvPr id="0" name=""/>
        <dsp:cNvSpPr/>
      </dsp:nvSpPr>
      <dsp:spPr>
        <a:xfrm>
          <a:off x="2644075" y="724768"/>
          <a:ext cx="1613334" cy="102446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900" kern="1200" dirty="0" err="1"/>
            <a:t>Régió</a:t>
          </a:r>
          <a:endParaRPr lang="en-GB" sz="1900" kern="1200" dirty="0"/>
        </a:p>
      </dsp:txBody>
      <dsp:txXfrm>
        <a:off x="2674081" y="754774"/>
        <a:ext cx="1553322" cy="964455"/>
      </dsp:txXfrm>
    </dsp:sp>
    <dsp:sp modelId="{63EB0324-F74C-3044-8728-822DA0679B3A}">
      <dsp:nvSpPr>
        <dsp:cNvPr id="0" name=""/>
        <dsp:cNvSpPr/>
      </dsp:nvSpPr>
      <dsp:spPr>
        <a:xfrm>
          <a:off x="985926" y="2048150"/>
          <a:ext cx="1613334" cy="1024467"/>
        </a:xfrm>
        <a:prstGeom prst="roundRect">
          <a:avLst>
            <a:gd name="adj" fmla="val 10000"/>
          </a:avLst>
        </a:prstGeom>
        <a:solidFill>
          <a:srgbClr val="22B1B3">
            <a:alpha val="54118"/>
          </a:srgb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D49C039-65C5-4C43-8774-4306D71F2CC9}">
      <dsp:nvSpPr>
        <dsp:cNvPr id="0" name=""/>
        <dsp:cNvSpPr/>
      </dsp:nvSpPr>
      <dsp:spPr>
        <a:xfrm>
          <a:off x="1165185" y="2218446"/>
          <a:ext cx="1613334" cy="102446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1900" kern="1200" dirty="0">
              <a:solidFill>
                <a:schemeClr val="tx1"/>
              </a:solidFill>
            </a:rPr>
            <a:t>Rendelkezésre állási zóna</a:t>
          </a:r>
          <a:endParaRPr lang="en-GB" sz="1900" kern="1200" dirty="0">
            <a:solidFill>
              <a:schemeClr val="tx1"/>
            </a:solidFill>
          </a:endParaRPr>
        </a:p>
      </dsp:txBody>
      <dsp:txXfrm>
        <a:off x="1195191" y="2248452"/>
        <a:ext cx="1553322" cy="964455"/>
      </dsp:txXfrm>
    </dsp:sp>
    <dsp:sp modelId="{03C00D8D-9A3E-9A44-98A5-057BF033657F}">
      <dsp:nvSpPr>
        <dsp:cNvPr id="0" name=""/>
        <dsp:cNvSpPr/>
      </dsp:nvSpPr>
      <dsp:spPr>
        <a:xfrm>
          <a:off x="0" y="3541828"/>
          <a:ext cx="1613334" cy="1024467"/>
        </a:xfrm>
        <a:prstGeom prst="roundRect">
          <a:avLst>
            <a:gd name="adj" fmla="val 10000"/>
          </a:avLst>
        </a:prstGeom>
        <a:solidFill>
          <a:srgbClr val="22B1B3">
            <a:alpha val="54118"/>
          </a:srgb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A6641AE-F544-034D-B9FB-8A739DD3D639}">
      <dsp:nvSpPr>
        <dsp:cNvPr id="0" name=""/>
        <dsp:cNvSpPr/>
      </dsp:nvSpPr>
      <dsp:spPr>
        <a:xfrm>
          <a:off x="179259" y="3712125"/>
          <a:ext cx="1613334" cy="102446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900" kern="1200" dirty="0" err="1"/>
            <a:t>Adatközpont</a:t>
          </a:r>
          <a:endParaRPr lang="en-GB" sz="1900" kern="1200" dirty="0"/>
        </a:p>
      </dsp:txBody>
      <dsp:txXfrm>
        <a:off x="209265" y="3742131"/>
        <a:ext cx="1553322" cy="964455"/>
      </dsp:txXfrm>
    </dsp:sp>
    <dsp:sp modelId="{2EAD8D79-F16B-4D4B-8579-54244E96D0E6}">
      <dsp:nvSpPr>
        <dsp:cNvPr id="0" name=""/>
        <dsp:cNvSpPr/>
      </dsp:nvSpPr>
      <dsp:spPr>
        <a:xfrm>
          <a:off x="1971852" y="3541828"/>
          <a:ext cx="1613334" cy="1024467"/>
        </a:xfrm>
        <a:prstGeom prst="roundRect">
          <a:avLst>
            <a:gd name="adj" fmla="val 10000"/>
          </a:avLst>
        </a:prstGeom>
        <a:solidFill>
          <a:srgbClr val="22B1B3">
            <a:alpha val="54118"/>
          </a:srgb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F97568D-5010-C445-AB1C-6F809AC22AD1}">
      <dsp:nvSpPr>
        <dsp:cNvPr id="0" name=""/>
        <dsp:cNvSpPr/>
      </dsp:nvSpPr>
      <dsp:spPr>
        <a:xfrm>
          <a:off x="2151112" y="3712125"/>
          <a:ext cx="1613334" cy="102446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900" kern="1200" dirty="0" err="1"/>
            <a:t>Adatközpont</a:t>
          </a:r>
          <a:endParaRPr lang="en-GB" sz="1900" kern="1200" dirty="0"/>
        </a:p>
      </dsp:txBody>
      <dsp:txXfrm>
        <a:off x="2181118" y="3742131"/>
        <a:ext cx="1553322" cy="964455"/>
      </dsp:txXfrm>
    </dsp:sp>
    <dsp:sp modelId="{D6F118FA-E223-934D-BD9E-566ECDA0CAA8}">
      <dsp:nvSpPr>
        <dsp:cNvPr id="0" name=""/>
        <dsp:cNvSpPr/>
      </dsp:nvSpPr>
      <dsp:spPr>
        <a:xfrm>
          <a:off x="3943705" y="2048150"/>
          <a:ext cx="1613334" cy="1024467"/>
        </a:xfrm>
        <a:prstGeom prst="roundRect">
          <a:avLst>
            <a:gd name="adj" fmla="val 10000"/>
          </a:avLst>
        </a:prstGeom>
        <a:solidFill>
          <a:srgbClr val="22B1B3">
            <a:alpha val="54118"/>
          </a:srgb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BC6BCBB-9D49-5843-B42C-9B3DFE618ECF}">
      <dsp:nvSpPr>
        <dsp:cNvPr id="0" name=""/>
        <dsp:cNvSpPr/>
      </dsp:nvSpPr>
      <dsp:spPr>
        <a:xfrm>
          <a:off x="4122964" y="2218446"/>
          <a:ext cx="1613334" cy="102446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1900" kern="1200" dirty="0">
              <a:solidFill>
                <a:schemeClr val="tx1"/>
              </a:solidFill>
            </a:rPr>
            <a:t>Rendelkezésre állási zóna</a:t>
          </a:r>
          <a:endParaRPr lang="en-GB" sz="1900" kern="1200" dirty="0">
            <a:solidFill>
              <a:schemeClr val="tx1"/>
            </a:solidFill>
          </a:endParaRPr>
        </a:p>
      </dsp:txBody>
      <dsp:txXfrm>
        <a:off x="4152970" y="2248452"/>
        <a:ext cx="1553322" cy="964455"/>
      </dsp:txXfrm>
    </dsp:sp>
    <dsp:sp modelId="{81C69197-3675-5A4A-8CAD-7BDBBD0EFB38}">
      <dsp:nvSpPr>
        <dsp:cNvPr id="0" name=""/>
        <dsp:cNvSpPr/>
      </dsp:nvSpPr>
      <dsp:spPr>
        <a:xfrm>
          <a:off x="3943705" y="3541828"/>
          <a:ext cx="1613334" cy="1024467"/>
        </a:xfrm>
        <a:prstGeom prst="roundRect">
          <a:avLst>
            <a:gd name="adj" fmla="val 10000"/>
          </a:avLst>
        </a:prstGeom>
        <a:solidFill>
          <a:srgbClr val="22B1B3">
            <a:alpha val="54118"/>
          </a:srgb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7E1E1AE-81BE-ED4F-8518-992205A188AE}">
      <dsp:nvSpPr>
        <dsp:cNvPr id="0" name=""/>
        <dsp:cNvSpPr/>
      </dsp:nvSpPr>
      <dsp:spPr>
        <a:xfrm>
          <a:off x="4122964" y="3712125"/>
          <a:ext cx="1613334" cy="102446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900" kern="1200" dirty="0" err="1"/>
            <a:t>Adatközpont</a:t>
          </a:r>
          <a:endParaRPr lang="en-GB" sz="1900" kern="1200" dirty="0"/>
        </a:p>
      </dsp:txBody>
      <dsp:txXfrm>
        <a:off x="4152970" y="3742131"/>
        <a:ext cx="1553322" cy="964455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25CC378-47B7-4249-9729-85AD74DF190B}">
      <dsp:nvSpPr>
        <dsp:cNvPr id="0" name=""/>
        <dsp:cNvSpPr/>
      </dsp:nvSpPr>
      <dsp:spPr>
        <a:xfrm>
          <a:off x="840730" y="0"/>
          <a:ext cx="9528283" cy="5077342"/>
        </a:xfrm>
        <a:prstGeom prst="rightArrow">
          <a:avLst/>
        </a:prstGeom>
        <a:solidFill>
          <a:schemeClr val="accent5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FFBA48A-5329-A243-A24B-225C3951AC29}">
      <dsp:nvSpPr>
        <dsp:cNvPr id="0" name=""/>
        <dsp:cNvSpPr/>
      </dsp:nvSpPr>
      <dsp:spPr>
        <a:xfrm>
          <a:off x="3603" y="1523202"/>
          <a:ext cx="930983" cy="2030936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 err="1"/>
            <a:t>Felmérés</a:t>
          </a:r>
          <a:endParaRPr lang="en-GB" sz="14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Mit</a:t>
          </a:r>
          <a:r>
            <a:rPr lang="en-GB" sz="1100" kern="1200" dirty="0"/>
            <a:t>?</a:t>
          </a: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Miért</a:t>
          </a:r>
          <a:r>
            <a:rPr lang="en-GB" sz="1100" kern="1200" dirty="0"/>
            <a:t>?</a:t>
          </a:r>
        </a:p>
      </dsp:txBody>
      <dsp:txXfrm>
        <a:off x="49050" y="1568649"/>
        <a:ext cx="840089" cy="1940042"/>
      </dsp:txXfrm>
    </dsp:sp>
    <dsp:sp modelId="{1D52FC1C-9C75-4A43-BA74-A77AEE3B9958}">
      <dsp:nvSpPr>
        <dsp:cNvPr id="0" name=""/>
        <dsp:cNvSpPr/>
      </dsp:nvSpPr>
      <dsp:spPr>
        <a:xfrm>
          <a:off x="1074370" y="1523202"/>
          <a:ext cx="1307726" cy="2030936"/>
        </a:xfrm>
        <a:prstGeom prst="roundRect">
          <a:avLst/>
        </a:prstGeom>
        <a:solidFill>
          <a:schemeClr val="accent5">
            <a:hueOff val="1752561"/>
            <a:satOff val="8041"/>
            <a:lumOff val="187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 err="1"/>
            <a:t>Függőségek</a:t>
          </a:r>
          <a:endParaRPr lang="en-GB" sz="14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alkalmazás</a:t>
          </a:r>
          <a:endParaRPr lang="en-GB" sz="11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adat</a:t>
          </a:r>
          <a:endParaRPr lang="en-GB" sz="11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hálózat</a:t>
          </a:r>
          <a:endParaRPr lang="en-GB" sz="11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technológia</a:t>
          </a:r>
          <a:endParaRPr lang="en-GB" sz="1100" kern="1200" dirty="0"/>
        </a:p>
      </dsp:txBody>
      <dsp:txXfrm>
        <a:off x="1138208" y="1587040"/>
        <a:ext cx="1180050" cy="1903260"/>
      </dsp:txXfrm>
    </dsp:sp>
    <dsp:sp modelId="{DB445356-5BF5-4847-831C-41AD1C31CD77}">
      <dsp:nvSpPr>
        <dsp:cNvPr id="0" name=""/>
        <dsp:cNvSpPr/>
      </dsp:nvSpPr>
      <dsp:spPr>
        <a:xfrm>
          <a:off x="2521880" y="1523202"/>
          <a:ext cx="1446711" cy="2030936"/>
        </a:xfrm>
        <a:prstGeom prst="roundRect">
          <a:avLst/>
        </a:prstGeom>
        <a:solidFill>
          <a:schemeClr val="accent5">
            <a:hueOff val="3505121"/>
            <a:satOff val="16081"/>
            <a:lumOff val="375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 err="1"/>
            <a:t>Terv</a:t>
          </a:r>
          <a:r>
            <a:rPr lang="en-GB" sz="1400" kern="1200" dirty="0"/>
            <a:t>, </a:t>
          </a:r>
          <a:r>
            <a:rPr lang="en-GB" sz="1400" kern="1200" dirty="0" err="1"/>
            <a:t>stratégia</a:t>
          </a:r>
          <a:endParaRPr lang="en-GB" sz="14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Hogyan</a:t>
          </a:r>
          <a:r>
            <a:rPr lang="en-GB" sz="1100" kern="1200" dirty="0"/>
            <a:t>?</a:t>
          </a: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Milyen</a:t>
          </a:r>
          <a:r>
            <a:rPr lang="en-GB" sz="1100" kern="1200" dirty="0"/>
            <a:t> </a:t>
          </a:r>
          <a:r>
            <a:rPr lang="en-GB" sz="1100" kern="1200" dirty="0" err="1"/>
            <a:t>lépések</a:t>
          </a:r>
          <a:r>
            <a:rPr lang="en-GB" sz="1100" kern="1200" dirty="0"/>
            <a:t> </a:t>
          </a:r>
          <a:r>
            <a:rPr lang="en-GB" sz="1100" kern="1200" dirty="0" err="1"/>
            <a:t>szükségesek</a:t>
          </a:r>
          <a:r>
            <a:rPr lang="en-GB" sz="1100" kern="1200" dirty="0"/>
            <a:t>?</a:t>
          </a: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Ütemezés</a:t>
          </a:r>
          <a:endParaRPr lang="en-GB" sz="1100" kern="1200" dirty="0"/>
        </a:p>
      </dsp:txBody>
      <dsp:txXfrm>
        <a:off x="2592503" y="1593825"/>
        <a:ext cx="1305465" cy="1889690"/>
      </dsp:txXfrm>
    </dsp:sp>
    <dsp:sp modelId="{DFDB11DB-0C62-2849-B255-FE5923FD1B2B}">
      <dsp:nvSpPr>
        <dsp:cNvPr id="0" name=""/>
        <dsp:cNvSpPr/>
      </dsp:nvSpPr>
      <dsp:spPr>
        <a:xfrm>
          <a:off x="4108375" y="1523202"/>
          <a:ext cx="1307726" cy="2030936"/>
        </a:xfrm>
        <a:prstGeom prst="roundRect">
          <a:avLst/>
        </a:prstGeom>
        <a:solidFill>
          <a:schemeClr val="accent5">
            <a:hueOff val="5257682"/>
            <a:satOff val="24122"/>
            <a:lumOff val="563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 err="1"/>
            <a:t>Létrehozás</a:t>
          </a:r>
          <a:endParaRPr lang="en-GB" sz="14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Új</a:t>
          </a:r>
          <a:r>
            <a:rPr lang="en-GB" sz="1100" kern="1200" dirty="0"/>
            <a:t> </a:t>
          </a:r>
          <a:r>
            <a:rPr lang="en-GB" sz="1100" kern="1200" dirty="0" err="1"/>
            <a:t>infrastruktúra</a:t>
          </a:r>
          <a:r>
            <a:rPr lang="en-GB" sz="1100" kern="1200" dirty="0"/>
            <a:t> a </a:t>
          </a:r>
          <a:r>
            <a:rPr lang="en-GB" sz="1100" kern="1200" dirty="0" err="1"/>
            <a:t>felhőben</a:t>
          </a:r>
          <a:endParaRPr lang="en-GB" sz="11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Felhasználók</a:t>
          </a:r>
          <a:endParaRPr lang="en-GB" sz="11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Erőforrások</a:t>
          </a:r>
          <a:endParaRPr lang="en-GB" sz="1100" kern="1200" dirty="0"/>
        </a:p>
      </dsp:txBody>
      <dsp:txXfrm>
        <a:off x="4172213" y="1587040"/>
        <a:ext cx="1180050" cy="1903260"/>
      </dsp:txXfrm>
    </dsp:sp>
    <dsp:sp modelId="{2FB130E3-D91C-6746-B36A-552EC6E2C967}">
      <dsp:nvSpPr>
        <dsp:cNvPr id="0" name=""/>
        <dsp:cNvSpPr/>
      </dsp:nvSpPr>
      <dsp:spPr>
        <a:xfrm>
          <a:off x="5555885" y="1523202"/>
          <a:ext cx="1307726" cy="2030936"/>
        </a:xfrm>
        <a:prstGeom prst="roundRect">
          <a:avLst/>
        </a:prstGeom>
        <a:solidFill>
          <a:schemeClr val="accent5">
            <a:hueOff val="7010242"/>
            <a:satOff val="32162"/>
            <a:lumOff val="750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 err="1"/>
            <a:t>Replikáció</a:t>
          </a:r>
          <a:endParaRPr lang="en-GB" sz="14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/>
            <a:t>Ha </a:t>
          </a:r>
          <a:r>
            <a:rPr lang="en-GB" sz="1100" kern="1200" dirty="0" err="1"/>
            <a:t>lesz</a:t>
          </a:r>
          <a:r>
            <a:rPr lang="en-GB" sz="1100" kern="1200" dirty="0"/>
            <a:t> </a:t>
          </a:r>
          <a:r>
            <a:rPr lang="en-GB" sz="1100" kern="1200" dirty="0" err="1"/>
            <a:t>átmeneti</a:t>
          </a:r>
          <a:r>
            <a:rPr lang="en-GB" sz="1100" kern="1200" dirty="0"/>
            <a:t> </a:t>
          </a:r>
          <a:r>
            <a:rPr lang="en-GB" sz="1100" kern="1200" dirty="0" err="1"/>
            <a:t>állapot</a:t>
          </a:r>
          <a:endParaRPr lang="en-GB" sz="1100" kern="1200" dirty="0"/>
        </a:p>
      </dsp:txBody>
      <dsp:txXfrm>
        <a:off x="5619723" y="1587040"/>
        <a:ext cx="1180050" cy="1903260"/>
      </dsp:txXfrm>
    </dsp:sp>
    <dsp:sp modelId="{3163B50F-286F-7849-8A2E-AEB8CD827769}">
      <dsp:nvSpPr>
        <dsp:cNvPr id="0" name=""/>
        <dsp:cNvSpPr/>
      </dsp:nvSpPr>
      <dsp:spPr>
        <a:xfrm>
          <a:off x="7003395" y="1523202"/>
          <a:ext cx="1307726" cy="2030936"/>
        </a:xfrm>
        <a:prstGeom prst="roundRect">
          <a:avLst/>
        </a:prstGeom>
        <a:solidFill>
          <a:schemeClr val="accent5">
            <a:hueOff val="8762802"/>
            <a:satOff val="40203"/>
            <a:lumOff val="938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 err="1"/>
            <a:t>Állapot</a:t>
          </a:r>
          <a:r>
            <a:rPr lang="en-GB" sz="1400" kern="1200" dirty="0"/>
            <a:t> </a:t>
          </a:r>
          <a:r>
            <a:rPr lang="en-GB" sz="1400" kern="1200" dirty="0" err="1"/>
            <a:t>ellenőrzés</a:t>
          </a:r>
          <a:endParaRPr lang="en-GB" sz="14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Fázisonként</a:t>
          </a:r>
          <a:endParaRPr lang="en-GB" sz="11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/>
            <a:t>Pilot</a:t>
          </a:r>
        </a:p>
      </dsp:txBody>
      <dsp:txXfrm>
        <a:off x="7067233" y="1587040"/>
        <a:ext cx="1180050" cy="1903260"/>
      </dsp:txXfrm>
    </dsp:sp>
    <dsp:sp modelId="{A7CCCA42-562B-8E48-889C-EBC0F0E04C68}">
      <dsp:nvSpPr>
        <dsp:cNvPr id="0" name=""/>
        <dsp:cNvSpPr/>
      </dsp:nvSpPr>
      <dsp:spPr>
        <a:xfrm>
          <a:off x="8450905" y="1523202"/>
          <a:ext cx="1307726" cy="2030936"/>
        </a:xfrm>
        <a:prstGeom prst="roundRect">
          <a:avLst/>
        </a:prstGeom>
        <a:solidFill>
          <a:schemeClr val="accent5">
            <a:hueOff val="10515363"/>
            <a:satOff val="48243"/>
            <a:lumOff val="1126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 err="1"/>
            <a:t>Végső</a:t>
          </a:r>
          <a:r>
            <a:rPr lang="en-GB" sz="1400" kern="1200" dirty="0"/>
            <a:t> </a:t>
          </a:r>
          <a:r>
            <a:rPr lang="en-GB" sz="1400" kern="1200" dirty="0" err="1"/>
            <a:t>ellenőrzés</a:t>
          </a:r>
          <a:endParaRPr lang="en-GB" sz="14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Biztonsági</a:t>
          </a:r>
          <a:endParaRPr lang="en-GB" sz="11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/>
            <a:t>Adat</a:t>
          </a: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 err="1"/>
            <a:t>Teljesítmény</a:t>
          </a:r>
          <a:endParaRPr lang="en-GB" sz="11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100" kern="1200" dirty="0"/>
            <a:t>...</a:t>
          </a:r>
        </a:p>
      </dsp:txBody>
      <dsp:txXfrm>
        <a:off x="8514743" y="1587040"/>
        <a:ext cx="1180050" cy="1903260"/>
      </dsp:txXfrm>
    </dsp:sp>
    <dsp:sp modelId="{C486E10C-CC6F-8B46-8FEF-9EF546DDFF78}">
      <dsp:nvSpPr>
        <dsp:cNvPr id="0" name=""/>
        <dsp:cNvSpPr/>
      </dsp:nvSpPr>
      <dsp:spPr>
        <a:xfrm>
          <a:off x="9898415" y="1523202"/>
          <a:ext cx="1307726" cy="2030936"/>
        </a:xfrm>
        <a:prstGeom prst="roundRect">
          <a:avLst/>
        </a:prstGeom>
        <a:solidFill>
          <a:schemeClr val="accent5">
            <a:hueOff val="12267924"/>
            <a:satOff val="56284"/>
            <a:lumOff val="1313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 err="1"/>
            <a:t>Régi</a:t>
          </a:r>
          <a:r>
            <a:rPr lang="en-GB" sz="1400" kern="1200" dirty="0"/>
            <a:t> </a:t>
          </a:r>
          <a:r>
            <a:rPr lang="en-GB" sz="1400" kern="1200" dirty="0" err="1"/>
            <a:t>környezet</a:t>
          </a:r>
          <a:r>
            <a:rPr lang="en-GB" sz="1400" kern="1200" dirty="0"/>
            <a:t> </a:t>
          </a:r>
          <a:r>
            <a:rPr lang="en-GB" sz="1400" kern="1200" dirty="0" err="1"/>
            <a:t>lekapcsolása</a:t>
          </a:r>
          <a:endParaRPr lang="en-GB" sz="1400" kern="1200" dirty="0"/>
        </a:p>
      </dsp:txBody>
      <dsp:txXfrm>
        <a:off x="9962253" y="1587040"/>
        <a:ext cx="1180050" cy="190326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7A438D2-6763-C245-A45C-2496986A3797}">
      <dsp:nvSpPr>
        <dsp:cNvPr id="0" name=""/>
        <dsp:cNvSpPr/>
      </dsp:nvSpPr>
      <dsp:spPr>
        <a:xfrm rot="5400000">
          <a:off x="6594504" y="146110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700" kern="1200" dirty="0" err="1"/>
            <a:t>Redundancia</a:t>
          </a:r>
          <a:r>
            <a:rPr lang="en-GB" sz="1700" kern="1200" dirty="0"/>
            <a:t> </a:t>
          </a:r>
          <a:r>
            <a:rPr lang="en-GB" sz="1700" kern="1200" dirty="0" err="1"/>
            <a:t>és</a:t>
          </a:r>
          <a:r>
            <a:rPr lang="en-GB" sz="1700" kern="1200" dirty="0"/>
            <a:t> </a:t>
          </a:r>
          <a:r>
            <a:rPr lang="en-GB" sz="1700" kern="1200" dirty="0" err="1"/>
            <a:t>Hibatűrés</a:t>
          </a:r>
          <a:endParaRPr lang="en-GB" sz="1700" kern="1200" dirty="0"/>
        </a:p>
      </dsp:txBody>
      <dsp:txXfrm rot="-5400000">
        <a:off x="7037631" y="346788"/>
        <a:ext cx="1323032" cy="1520725"/>
      </dsp:txXfrm>
    </dsp:sp>
    <dsp:sp modelId="{DCA144A6-61CC-1A44-8D55-54EA7D961890}">
      <dsp:nvSpPr>
        <dsp:cNvPr id="0" name=""/>
        <dsp:cNvSpPr/>
      </dsp:nvSpPr>
      <dsp:spPr>
        <a:xfrm>
          <a:off x="8718513" y="444364"/>
          <a:ext cx="2465564" cy="132557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E6E6C1A-8038-424B-BA06-49D4CB83396D}">
      <dsp:nvSpPr>
        <dsp:cNvPr id="0" name=""/>
        <dsp:cNvSpPr/>
      </dsp:nvSpPr>
      <dsp:spPr>
        <a:xfrm rot="5400000">
          <a:off x="4518657" y="146110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3600" kern="1200"/>
        </a:p>
      </dsp:txBody>
      <dsp:txXfrm rot="-5400000">
        <a:off x="4961784" y="346788"/>
        <a:ext cx="1323032" cy="1520725"/>
      </dsp:txXfrm>
    </dsp:sp>
    <dsp:sp modelId="{957E1C4A-40A3-F549-9E81-6DBA0AEFE784}">
      <dsp:nvSpPr>
        <dsp:cNvPr id="0" name=""/>
        <dsp:cNvSpPr/>
      </dsp:nvSpPr>
      <dsp:spPr>
        <a:xfrm rot="5400000">
          <a:off x="5552604" y="2021353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700" kern="1200" dirty="0" err="1"/>
            <a:t>Áram</a:t>
          </a:r>
          <a:r>
            <a:rPr lang="en-GB" sz="1700" kern="1200" dirty="0"/>
            <a:t>, </a:t>
          </a:r>
          <a:r>
            <a:rPr lang="en-GB" sz="1700" kern="1200" dirty="0" err="1"/>
            <a:t>Klíma</a:t>
          </a:r>
          <a:r>
            <a:rPr lang="en-GB" sz="1700" kern="1200" dirty="0"/>
            <a:t>, </a:t>
          </a:r>
          <a:r>
            <a:rPr lang="en-GB" sz="1700" kern="1200" dirty="0" err="1"/>
            <a:t>Hálózat</a:t>
          </a:r>
          <a:endParaRPr lang="en-GB" sz="1700" kern="1200" dirty="0"/>
        </a:p>
      </dsp:txBody>
      <dsp:txXfrm rot="-5400000">
        <a:off x="5995731" y="2222031"/>
        <a:ext cx="1323032" cy="1520725"/>
      </dsp:txXfrm>
    </dsp:sp>
    <dsp:sp modelId="{E0E58F55-B66C-C847-89FA-D615F08839D7}">
      <dsp:nvSpPr>
        <dsp:cNvPr id="0" name=""/>
        <dsp:cNvSpPr/>
      </dsp:nvSpPr>
      <dsp:spPr>
        <a:xfrm>
          <a:off x="3230643" y="2319607"/>
          <a:ext cx="2386030" cy="132557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E9DE246-AD3B-EC45-AB75-8CEDD2C02364}">
      <dsp:nvSpPr>
        <dsp:cNvPr id="0" name=""/>
        <dsp:cNvSpPr/>
      </dsp:nvSpPr>
      <dsp:spPr>
        <a:xfrm rot="5400000">
          <a:off x="7628451" y="2021353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3600" kern="1200"/>
        </a:p>
      </dsp:txBody>
      <dsp:txXfrm rot="-5400000">
        <a:off x="8071578" y="2222031"/>
        <a:ext cx="1323032" cy="1520725"/>
      </dsp:txXfrm>
    </dsp:sp>
    <dsp:sp modelId="{953283FE-5C26-E847-A6A4-457B0BCF1855}">
      <dsp:nvSpPr>
        <dsp:cNvPr id="0" name=""/>
        <dsp:cNvSpPr/>
      </dsp:nvSpPr>
      <dsp:spPr>
        <a:xfrm rot="5400000">
          <a:off x="6594504" y="3896597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700" kern="1200" dirty="0" err="1"/>
            <a:t>Biztonság</a:t>
          </a:r>
          <a:r>
            <a:rPr lang="en-GB" sz="1700" kern="1200" dirty="0"/>
            <a:t> </a:t>
          </a:r>
          <a:r>
            <a:rPr lang="en-GB" sz="1700" kern="1200" dirty="0" err="1"/>
            <a:t>és</a:t>
          </a:r>
          <a:r>
            <a:rPr lang="en-GB" sz="1700" kern="1200" dirty="0"/>
            <a:t> </a:t>
          </a:r>
          <a:r>
            <a:rPr lang="en-GB" sz="1700" kern="1200" dirty="0" err="1"/>
            <a:t>hatékonyság</a:t>
          </a:r>
          <a:endParaRPr lang="en-GB" sz="1700" kern="1200" dirty="0"/>
        </a:p>
      </dsp:txBody>
      <dsp:txXfrm rot="-5400000">
        <a:off x="7037631" y="4097275"/>
        <a:ext cx="1323032" cy="1520725"/>
      </dsp:txXfrm>
    </dsp:sp>
    <dsp:sp modelId="{30CE0B6D-2E43-EE4E-B8FD-249A6EE5159B}">
      <dsp:nvSpPr>
        <dsp:cNvPr id="0" name=""/>
        <dsp:cNvSpPr/>
      </dsp:nvSpPr>
      <dsp:spPr>
        <a:xfrm>
          <a:off x="8718513" y="4194851"/>
          <a:ext cx="2465564" cy="132557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035FD09-A8EE-D844-ABDF-A9E3C8C886B2}">
      <dsp:nvSpPr>
        <dsp:cNvPr id="0" name=""/>
        <dsp:cNvSpPr/>
      </dsp:nvSpPr>
      <dsp:spPr>
        <a:xfrm rot="5400000">
          <a:off x="4518657" y="3896597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3600" kern="1200"/>
        </a:p>
      </dsp:txBody>
      <dsp:txXfrm rot="-5400000">
        <a:off x="4961784" y="4097275"/>
        <a:ext cx="1323032" cy="1520725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7A438D2-6763-C245-A45C-2496986A3797}">
      <dsp:nvSpPr>
        <dsp:cNvPr id="0" name=""/>
        <dsp:cNvSpPr/>
      </dsp:nvSpPr>
      <dsp:spPr>
        <a:xfrm rot="5400000">
          <a:off x="6594504" y="146110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kern="1200" dirty="0" err="1"/>
            <a:t>Egy</a:t>
          </a:r>
          <a:r>
            <a:rPr lang="en-GB" sz="1800" kern="1200" dirty="0"/>
            <a:t> </a:t>
          </a:r>
          <a:r>
            <a:rPr lang="en-GB" sz="1800" kern="1200" dirty="0" err="1"/>
            <a:t>vagy</a:t>
          </a:r>
          <a:r>
            <a:rPr lang="en-GB" sz="1800" kern="1200" dirty="0"/>
            <a:t> </a:t>
          </a:r>
          <a:r>
            <a:rPr lang="en-GB" sz="1800" kern="1200" dirty="0" err="1"/>
            <a:t>több</a:t>
          </a:r>
          <a:r>
            <a:rPr lang="en-GB" sz="1800" kern="1200" dirty="0"/>
            <a:t> </a:t>
          </a:r>
          <a:r>
            <a:rPr lang="en-GB" sz="1800" kern="1200" dirty="0" err="1"/>
            <a:t>adatközpont</a:t>
          </a:r>
          <a:endParaRPr lang="en-GB" sz="1800" kern="1200" dirty="0"/>
        </a:p>
      </dsp:txBody>
      <dsp:txXfrm rot="-5400000">
        <a:off x="7037631" y="346788"/>
        <a:ext cx="1323032" cy="1520725"/>
      </dsp:txXfrm>
    </dsp:sp>
    <dsp:sp modelId="{DCA144A6-61CC-1A44-8D55-54EA7D961890}">
      <dsp:nvSpPr>
        <dsp:cNvPr id="0" name=""/>
        <dsp:cNvSpPr/>
      </dsp:nvSpPr>
      <dsp:spPr>
        <a:xfrm>
          <a:off x="8718513" y="444364"/>
          <a:ext cx="2465564" cy="132557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E6E6C1A-8038-424B-BA06-49D4CB83396D}">
      <dsp:nvSpPr>
        <dsp:cNvPr id="0" name=""/>
        <dsp:cNvSpPr/>
      </dsp:nvSpPr>
      <dsp:spPr>
        <a:xfrm rot="5400000">
          <a:off x="4518657" y="146110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3600" kern="1200"/>
        </a:p>
      </dsp:txBody>
      <dsp:txXfrm rot="-5400000">
        <a:off x="4961784" y="346788"/>
        <a:ext cx="1323032" cy="1520725"/>
      </dsp:txXfrm>
    </dsp:sp>
    <dsp:sp modelId="{957E1C4A-40A3-F549-9E81-6DBA0AEFE784}">
      <dsp:nvSpPr>
        <dsp:cNvPr id="0" name=""/>
        <dsp:cNvSpPr/>
      </dsp:nvSpPr>
      <dsp:spPr>
        <a:xfrm rot="5400000">
          <a:off x="5552604" y="2021353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kern="1200" dirty="0" err="1"/>
            <a:t>Zónák</a:t>
          </a:r>
          <a:r>
            <a:rPr lang="en-GB" sz="1800" kern="1200" dirty="0"/>
            <a:t> </a:t>
          </a:r>
          <a:r>
            <a:rPr lang="en-GB" sz="1800" kern="1200" dirty="0" err="1"/>
            <a:t>között</a:t>
          </a:r>
          <a:r>
            <a:rPr lang="en-GB" sz="1800" kern="1200" dirty="0"/>
            <a:t> </a:t>
          </a:r>
          <a:r>
            <a:rPr lang="en-GB" sz="1800" kern="1200" dirty="0" err="1"/>
            <a:t>kapcsolat</a:t>
          </a:r>
          <a:endParaRPr lang="en-GB" sz="1800" kern="1200" dirty="0"/>
        </a:p>
      </dsp:txBody>
      <dsp:txXfrm rot="-5400000">
        <a:off x="5995731" y="2222031"/>
        <a:ext cx="1323032" cy="1520725"/>
      </dsp:txXfrm>
    </dsp:sp>
    <dsp:sp modelId="{E0E58F55-B66C-C847-89FA-D615F08839D7}">
      <dsp:nvSpPr>
        <dsp:cNvPr id="0" name=""/>
        <dsp:cNvSpPr/>
      </dsp:nvSpPr>
      <dsp:spPr>
        <a:xfrm>
          <a:off x="3230643" y="2319607"/>
          <a:ext cx="2386030" cy="132557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E9DE246-AD3B-EC45-AB75-8CEDD2C02364}">
      <dsp:nvSpPr>
        <dsp:cNvPr id="0" name=""/>
        <dsp:cNvSpPr/>
      </dsp:nvSpPr>
      <dsp:spPr>
        <a:xfrm rot="5400000">
          <a:off x="7628451" y="2021353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3600" kern="1200"/>
        </a:p>
      </dsp:txBody>
      <dsp:txXfrm rot="-5400000">
        <a:off x="8071578" y="2222031"/>
        <a:ext cx="1323032" cy="1520725"/>
      </dsp:txXfrm>
    </dsp:sp>
    <dsp:sp modelId="{953283FE-5C26-E847-A6A4-457B0BCF1855}">
      <dsp:nvSpPr>
        <dsp:cNvPr id="0" name=""/>
        <dsp:cNvSpPr/>
      </dsp:nvSpPr>
      <dsp:spPr>
        <a:xfrm rot="5400000">
          <a:off x="6594504" y="3896597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kern="1200" dirty="0" err="1"/>
            <a:t>Megfelelő</a:t>
          </a:r>
          <a:r>
            <a:rPr lang="en-GB" sz="1800" kern="1200" dirty="0"/>
            <a:t> </a:t>
          </a:r>
          <a:r>
            <a:rPr lang="en-GB" sz="1800" kern="1200" dirty="0" err="1"/>
            <a:t>távolság</a:t>
          </a:r>
          <a:endParaRPr lang="en-GB" sz="1800" kern="1200" dirty="0"/>
        </a:p>
      </dsp:txBody>
      <dsp:txXfrm rot="-5400000">
        <a:off x="7037631" y="4097275"/>
        <a:ext cx="1323032" cy="1520725"/>
      </dsp:txXfrm>
    </dsp:sp>
    <dsp:sp modelId="{30CE0B6D-2E43-EE4E-B8FD-249A6EE5159B}">
      <dsp:nvSpPr>
        <dsp:cNvPr id="0" name=""/>
        <dsp:cNvSpPr/>
      </dsp:nvSpPr>
      <dsp:spPr>
        <a:xfrm>
          <a:off x="8718513" y="4194851"/>
          <a:ext cx="2465564" cy="132557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035FD09-A8EE-D844-ABDF-A9E3C8C886B2}">
      <dsp:nvSpPr>
        <dsp:cNvPr id="0" name=""/>
        <dsp:cNvSpPr/>
      </dsp:nvSpPr>
      <dsp:spPr>
        <a:xfrm rot="5400000">
          <a:off x="4518657" y="3896597"/>
          <a:ext cx="2209287" cy="1922080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3600" kern="1200"/>
        </a:p>
      </dsp:txBody>
      <dsp:txXfrm rot="-5400000">
        <a:off x="4961784" y="4097275"/>
        <a:ext cx="1323032" cy="1520725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3EF59AF-26EA-8049-9706-FDEFE9501D9A}">
      <dsp:nvSpPr>
        <dsp:cNvPr id="0" name=""/>
        <dsp:cNvSpPr/>
      </dsp:nvSpPr>
      <dsp:spPr>
        <a:xfrm>
          <a:off x="6435452" y="2560274"/>
          <a:ext cx="91440" cy="394381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394381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6ADD4E8-393C-FB4E-86E4-87114F0F2921}">
      <dsp:nvSpPr>
        <dsp:cNvPr id="0" name=""/>
        <dsp:cNvSpPr/>
      </dsp:nvSpPr>
      <dsp:spPr>
        <a:xfrm>
          <a:off x="4823792" y="1304808"/>
          <a:ext cx="1657380" cy="39438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68759"/>
              </a:lnTo>
              <a:lnTo>
                <a:pt x="1657380" y="268759"/>
              </a:lnTo>
              <a:lnTo>
                <a:pt x="1657380" y="394381"/>
              </a:lnTo>
            </a:path>
          </a:pathLst>
        </a:custGeom>
        <a:noFill/>
        <a:ln w="190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3">
          <a:schemeClr val="accent1"/>
        </a:lnRef>
        <a:fillRef idx="0">
          <a:schemeClr val="accent1"/>
        </a:fillRef>
        <a:effectRef idx="2">
          <a:schemeClr val="accent1"/>
        </a:effectRef>
        <a:fontRef idx="minor">
          <a:schemeClr val="tx1"/>
        </a:fontRef>
      </dsp:style>
    </dsp:sp>
    <dsp:sp modelId="{65DFA7B5-7D80-874F-9CB7-B0A0C610A86C}">
      <dsp:nvSpPr>
        <dsp:cNvPr id="0" name=""/>
        <dsp:cNvSpPr/>
      </dsp:nvSpPr>
      <dsp:spPr>
        <a:xfrm>
          <a:off x="4823792" y="3815740"/>
          <a:ext cx="828690" cy="39438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68759"/>
              </a:lnTo>
              <a:lnTo>
                <a:pt x="828690" y="268759"/>
              </a:lnTo>
              <a:lnTo>
                <a:pt x="828690" y="394381"/>
              </a:lnTo>
            </a:path>
          </a:pathLst>
        </a:custGeom>
        <a:noFill/>
        <a:ln w="190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3">
          <a:schemeClr val="accent1"/>
        </a:lnRef>
        <a:fillRef idx="0">
          <a:schemeClr val="accent1"/>
        </a:fillRef>
        <a:effectRef idx="2">
          <a:schemeClr val="accent1"/>
        </a:effectRef>
        <a:fontRef idx="minor">
          <a:schemeClr val="tx1"/>
        </a:fontRef>
      </dsp:style>
    </dsp:sp>
    <dsp:sp modelId="{76BCE98D-D2F7-5848-BE12-35EF22F8DA31}">
      <dsp:nvSpPr>
        <dsp:cNvPr id="0" name=""/>
        <dsp:cNvSpPr/>
      </dsp:nvSpPr>
      <dsp:spPr>
        <a:xfrm>
          <a:off x="3995101" y="3815740"/>
          <a:ext cx="828690" cy="394381"/>
        </a:xfrm>
        <a:custGeom>
          <a:avLst/>
          <a:gdLst/>
          <a:ahLst/>
          <a:cxnLst/>
          <a:rect l="0" t="0" r="0" b="0"/>
          <a:pathLst>
            <a:path>
              <a:moveTo>
                <a:pt x="828690" y="0"/>
              </a:moveTo>
              <a:lnTo>
                <a:pt x="828690" y="268759"/>
              </a:lnTo>
              <a:lnTo>
                <a:pt x="0" y="268759"/>
              </a:lnTo>
              <a:lnTo>
                <a:pt x="0" y="394381"/>
              </a:lnTo>
            </a:path>
          </a:pathLst>
        </a:custGeom>
        <a:noFill/>
        <a:ln w="190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3">
          <a:schemeClr val="accent1"/>
        </a:lnRef>
        <a:fillRef idx="0">
          <a:schemeClr val="accent1"/>
        </a:fillRef>
        <a:effectRef idx="2">
          <a:schemeClr val="accent1"/>
        </a:effectRef>
        <a:fontRef idx="minor">
          <a:schemeClr val="tx1"/>
        </a:fontRef>
      </dsp:style>
    </dsp:sp>
    <dsp:sp modelId="{9BA72F57-82B2-5146-8773-43CFE264A6DD}">
      <dsp:nvSpPr>
        <dsp:cNvPr id="0" name=""/>
        <dsp:cNvSpPr/>
      </dsp:nvSpPr>
      <dsp:spPr>
        <a:xfrm>
          <a:off x="3166411" y="2560274"/>
          <a:ext cx="1657380" cy="39438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68759"/>
              </a:lnTo>
              <a:lnTo>
                <a:pt x="1657380" y="268759"/>
              </a:lnTo>
              <a:lnTo>
                <a:pt x="1657380" y="394381"/>
              </a:lnTo>
            </a:path>
          </a:pathLst>
        </a:custGeom>
        <a:noFill/>
        <a:ln w="190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3">
          <a:schemeClr val="accent1"/>
        </a:lnRef>
        <a:fillRef idx="0">
          <a:schemeClr val="accent1"/>
        </a:fillRef>
        <a:effectRef idx="2">
          <a:schemeClr val="accent1"/>
        </a:effectRef>
        <a:fontRef idx="minor">
          <a:schemeClr val="tx1"/>
        </a:fontRef>
      </dsp:style>
    </dsp:sp>
    <dsp:sp modelId="{D85A2F04-F881-5844-B2F2-00AFE262DA11}">
      <dsp:nvSpPr>
        <dsp:cNvPr id="0" name=""/>
        <dsp:cNvSpPr/>
      </dsp:nvSpPr>
      <dsp:spPr>
        <a:xfrm>
          <a:off x="1509030" y="3815740"/>
          <a:ext cx="828690" cy="39438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68759"/>
              </a:lnTo>
              <a:lnTo>
                <a:pt x="828690" y="268759"/>
              </a:lnTo>
              <a:lnTo>
                <a:pt x="828690" y="394381"/>
              </a:lnTo>
            </a:path>
          </a:pathLst>
        </a:custGeom>
        <a:noFill/>
        <a:ln w="190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3">
          <a:schemeClr val="accent1"/>
        </a:lnRef>
        <a:fillRef idx="0">
          <a:schemeClr val="accent1"/>
        </a:fillRef>
        <a:effectRef idx="2">
          <a:schemeClr val="accent1"/>
        </a:effectRef>
        <a:fontRef idx="minor">
          <a:schemeClr val="tx1"/>
        </a:fontRef>
      </dsp:style>
    </dsp:sp>
    <dsp:sp modelId="{FC0BB947-A050-6945-A66B-6A21BE081710}">
      <dsp:nvSpPr>
        <dsp:cNvPr id="0" name=""/>
        <dsp:cNvSpPr/>
      </dsp:nvSpPr>
      <dsp:spPr>
        <a:xfrm>
          <a:off x="680340" y="3815740"/>
          <a:ext cx="828690" cy="394381"/>
        </a:xfrm>
        <a:custGeom>
          <a:avLst/>
          <a:gdLst/>
          <a:ahLst/>
          <a:cxnLst/>
          <a:rect l="0" t="0" r="0" b="0"/>
          <a:pathLst>
            <a:path>
              <a:moveTo>
                <a:pt x="828690" y="0"/>
              </a:moveTo>
              <a:lnTo>
                <a:pt x="828690" y="268759"/>
              </a:lnTo>
              <a:lnTo>
                <a:pt x="0" y="268759"/>
              </a:lnTo>
              <a:lnTo>
                <a:pt x="0" y="394381"/>
              </a:lnTo>
            </a:path>
          </a:pathLst>
        </a:custGeom>
        <a:noFill/>
        <a:ln w="190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3">
          <a:schemeClr val="accent1"/>
        </a:lnRef>
        <a:fillRef idx="0">
          <a:schemeClr val="accent1"/>
        </a:fillRef>
        <a:effectRef idx="2">
          <a:schemeClr val="accent1"/>
        </a:effectRef>
        <a:fontRef idx="minor">
          <a:schemeClr val="tx1"/>
        </a:fontRef>
      </dsp:style>
    </dsp:sp>
    <dsp:sp modelId="{C71C7D3D-E436-2243-BCB2-32C8187A77EA}">
      <dsp:nvSpPr>
        <dsp:cNvPr id="0" name=""/>
        <dsp:cNvSpPr/>
      </dsp:nvSpPr>
      <dsp:spPr>
        <a:xfrm>
          <a:off x="1509030" y="2560274"/>
          <a:ext cx="1657380" cy="394381"/>
        </a:xfrm>
        <a:custGeom>
          <a:avLst/>
          <a:gdLst/>
          <a:ahLst/>
          <a:cxnLst/>
          <a:rect l="0" t="0" r="0" b="0"/>
          <a:pathLst>
            <a:path>
              <a:moveTo>
                <a:pt x="1657380" y="0"/>
              </a:moveTo>
              <a:lnTo>
                <a:pt x="1657380" y="268759"/>
              </a:lnTo>
              <a:lnTo>
                <a:pt x="0" y="268759"/>
              </a:lnTo>
              <a:lnTo>
                <a:pt x="0" y="394381"/>
              </a:lnTo>
            </a:path>
          </a:pathLst>
        </a:custGeom>
        <a:noFill/>
        <a:ln w="190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3">
          <a:schemeClr val="accent1"/>
        </a:lnRef>
        <a:fillRef idx="0">
          <a:schemeClr val="accent1"/>
        </a:fillRef>
        <a:effectRef idx="2">
          <a:schemeClr val="accent1"/>
        </a:effectRef>
        <a:fontRef idx="minor">
          <a:schemeClr val="tx1"/>
        </a:fontRef>
      </dsp:style>
    </dsp:sp>
    <dsp:sp modelId="{A9402D21-AAC4-3649-812F-26004EBE4E00}">
      <dsp:nvSpPr>
        <dsp:cNvPr id="0" name=""/>
        <dsp:cNvSpPr/>
      </dsp:nvSpPr>
      <dsp:spPr>
        <a:xfrm>
          <a:off x="3166411" y="1304808"/>
          <a:ext cx="1657380" cy="394381"/>
        </a:xfrm>
        <a:custGeom>
          <a:avLst/>
          <a:gdLst/>
          <a:ahLst/>
          <a:cxnLst/>
          <a:rect l="0" t="0" r="0" b="0"/>
          <a:pathLst>
            <a:path>
              <a:moveTo>
                <a:pt x="1657380" y="0"/>
              </a:moveTo>
              <a:lnTo>
                <a:pt x="1657380" y="268759"/>
              </a:lnTo>
              <a:lnTo>
                <a:pt x="0" y="268759"/>
              </a:lnTo>
              <a:lnTo>
                <a:pt x="0" y="394381"/>
              </a:lnTo>
            </a:path>
          </a:pathLst>
        </a:custGeom>
        <a:noFill/>
        <a:ln w="1905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3">
          <a:schemeClr val="accent1"/>
        </a:lnRef>
        <a:fillRef idx="0">
          <a:schemeClr val="accent1"/>
        </a:fillRef>
        <a:effectRef idx="2">
          <a:schemeClr val="accent1"/>
        </a:effectRef>
        <a:fontRef idx="minor">
          <a:schemeClr val="tx1"/>
        </a:fontRef>
      </dsp:style>
    </dsp:sp>
    <dsp:sp modelId="{B0AD3B0C-209E-BF4D-8202-35A475C2D75F}">
      <dsp:nvSpPr>
        <dsp:cNvPr id="0" name=""/>
        <dsp:cNvSpPr/>
      </dsp:nvSpPr>
      <dsp:spPr>
        <a:xfrm>
          <a:off x="4145772" y="443723"/>
          <a:ext cx="1356038" cy="8610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 val="54508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A2DE0D6-278D-3742-878B-3C2D50193CEB}">
      <dsp:nvSpPr>
        <dsp:cNvPr id="0" name=""/>
        <dsp:cNvSpPr/>
      </dsp:nvSpPr>
      <dsp:spPr>
        <a:xfrm>
          <a:off x="4296443" y="586860"/>
          <a:ext cx="1356038" cy="8610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kern="1200" dirty="0"/>
            <a:t>Tenant</a:t>
          </a:r>
        </a:p>
      </dsp:txBody>
      <dsp:txXfrm>
        <a:off x="4321663" y="612080"/>
        <a:ext cx="1305598" cy="810644"/>
      </dsp:txXfrm>
    </dsp:sp>
    <dsp:sp modelId="{63EB0324-F74C-3044-8728-822DA0679B3A}">
      <dsp:nvSpPr>
        <dsp:cNvPr id="0" name=""/>
        <dsp:cNvSpPr/>
      </dsp:nvSpPr>
      <dsp:spPr>
        <a:xfrm>
          <a:off x="2488391" y="1699189"/>
          <a:ext cx="1356038" cy="8610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 val="54508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D49C039-65C5-4C43-8774-4306D71F2CC9}">
      <dsp:nvSpPr>
        <dsp:cNvPr id="0" name=""/>
        <dsp:cNvSpPr/>
      </dsp:nvSpPr>
      <dsp:spPr>
        <a:xfrm>
          <a:off x="2639062" y="1842326"/>
          <a:ext cx="1356038" cy="8610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1800" kern="1200" dirty="0" err="1">
              <a:solidFill>
                <a:schemeClr val="tx1"/>
              </a:solidFill>
            </a:rPr>
            <a:t>Subscription</a:t>
          </a:r>
          <a:r>
            <a:rPr lang="hu-HU" sz="1800" kern="1200" dirty="0">
              <a:solidFill>
                <a:schemeClr val="tx1"/>
              </a:solidFill>
            </a:rPr>
            <a:t> 1</a:t>
          </a:r>
          <a:endParaRPr lang="en-GB" sz="1800" kern="1200" dirty="0">
            <a:solidFill>
              <a:schemeClr val="tx1"/>
            </a:solidFill>
          </a:endParaRPr>
        </a:p>
      </dsp:txBody>
      <dsp:txXfrm>
        <a:off x="2664282" y="1867546"/>
        <a:ext cx="1305598" cy="810644"/>
      </dsp:txXfrm>
    </dsp:sp>
    <dsp:sp modelId="{03C00D8D-9A3E-9A44-98A5-057BF033657F}">
      <dsp:nvSpPr>
        <dsp:cNvPr id="0" name=""/>
        <dsp:cNvSpPr/>
      </dsp:nvSpPr>
      <dsp:spPr>
        <a:xfrm>
          <a:off x="831011" y="2954655"/>
          <a:ext cx="1356038" cy="8610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 val="54508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A6641AE-F544-034D-B9FB-8A739DD3D639}">
      <dsp:nvSpPr>
        <dsp:cNvPr id="0" name=""/>
        <dsp:cNvSpPr/>
      </dsp:nvSpPr>
      <dsp:spPr>
        <a:xfrm>
          <a:off x="981682" y="3097792"/>
          <a:ext cx="1356038" cy="8610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kern="1200" dirty="0"/>
            <a:t>Resource Group 1</a:t>
          </a:r>
        </a:p>
      </dsp:txBody>
      <dsp:txXfrm>
        <a:off x="1006902" y="3123012"/>
        <a:ext cx="1305598" cy="810644"/>
      </dsp:txXfrm>
    </dsp:sp>
    <dsp:sp modelId="{279EDC3B-557C-D449-856A-BCE17CE7328E}">
      <dsp:nvSpPr>
        <dsp:cNvPr id="0" name=""/>
        <dsp:cNvSpPr/>
      </dsp:nvSpPr>
      <dsp:spPr>
        <a:xfrm>
          <a:off x="2320" y="4210121"/>
          <a:ext cx="1356038" cy="8610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 val="54508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9FCA27B-738E-904C-8031-700EEEDEB9A9}">
      <dsp:nvSpPr>
        <dsp:cNvPr id="0" name=""/>
        <dsp:cNvSpPr/>
      </dsp:nvSpPr>
      <dsp:spPr>
        <a:xfrm>
          <a:off x="152991" y="4353258"/>
          <a:ext cx="1356038" cy="8610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kern="1200" dirty="0"/>
            <a:t>Database 1</a:t>
          </a:r>
        </a:p>
      </dsp:txBody>
      <dsp:txXfrm>
        <a:off x="178211" y="4378478"/>
        <a:ext cx="1305598" cy="810644"/>
      </dsp:txXfrm>
    </dsp:sp>
    <dsp:sp modelId="{E5C88264-39D7-4A47-997A-8AD20C90A7AC}">
      <dsp:nvSpPr>
        <dsp:cNvPr id="0" name=""/>
        <dsp:cNvSpPr/>
      </dsp:nvSpPr>
      <dsp:spPr>
        <a:xfrm>
          <a:off x="1659701" y="4210121"/>
          <a:ext cx="1356038" cy="8610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 val="54508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A98CD2A-5DFB-3243-8518-AE09DADA9BD4}">
      <dsp:nvSpPr>
        <dsp:cNvPr id="0" name=""/>
        <dsp:cNvSpPr/>
      </dsp:nvSpPr>
      <dsp:spPr>
        <a:xfrm>
          <a:off x="1810372" y="4353258"/>
          <a:ext cx="1356038" cy="8610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kern="1200" dirty="0"/>
            <a:t>Database 2</a:t>
          </a:r>
        </a:p>
      </dsp:txBody>
      <dsp:txXfrm>
        <a:off x="1835592" y="4378478"/>
        <a:ext cx="1305598" cy="810644"/>
      </dsp:txXfrm>
    </dsp:sp>
    <dsp:sp modelId="{23F851CD-2D38-8B4D-9A37-D2ECC7CBA7B6}">
      <dsp:nvSpPr>
        <dsp:cNvPr id="0" name=""/>
        <dsp:cNvSpPr/>
      </dsp:nvSpPr>
      <dsp:spPr>
        <a:xfrm>
          <a:off x="4145772" y="2954655"/>
          <a:ext cx="1356038" cy="8610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 val="54508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DC37A04-30BC-614E-AA90-83B5F6B0FAFD}">
      <dsp:nvSpPr>
        <dsp:cNvPr id="0" name=""/>
        <dsp:cNvSpPr/>
      </dsp:nvSpPr>
      <dsp:spPr>
        <a:xfrm>
          <a:off x="4296443" y="3097792"/>
          <a:ext cx="1356038" cy="8610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kern="1200" dirty="0"/>
            <a:t>Resource Group 2</a:t>
          </a:r>
        </a:p>
      </dsp:txBody>
      <dsp:txXfrm>
        <a:off x="4321663" y="3123012"/>
        <a:ext cx="1305598" cy="810644"/>
      </dsp:txXfrm>
    </dsp:sp>
    <dsp:sp modelId="{9267EF22-5FE3-484B-9E51-0AE07DA61ED7}">
      <dsp:nvSpPr>
        <dsp:cNvPr id="0" name=""/>
        <dsp:cNvSpPr/>
      </dsp:nvSpPr>
      <dsp:spPr>
        <a:xfrm>
          <a:off x="3317082" y="4210121"/>
          <a:ext cx="1356038" cy="8610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 val="54508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DF2AF63-E55C-DB4F-B1BD-FEB27DAAD9B2}">
      <dsp:nvSpPr>
        <dsp:cNvPr id="0" name=""/>
        <dsp:cNvSpPr/>
      </dsp:nvSpPr>
      <dsp:spPr>
        <a:xfrm>
          <a:off x="3467753" y="4353258"/>
          <a:ext cx="1356038" cy="8610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kern="1200" dirty="0"/>
            <a:t>VM</a:t>
          </a:r>
        </a:p>
      </dsp:txBody>
      <dsp:txXfrm>
        <a:off x="3492973" y="4378478"/>
        <a:ext cx="1305598" cy="810644"/>
      </dsp:txXfrm>
    </dsp:sp>
    <dsp:sp modelId="{63249830-C57D-9241-9368-747185E76327}">
      <dsp:nvSpPr>
        <dsp:cNvPr id="0" name=""/>
        <dsp:cNvSpPr/>
      </dsp:nvSpPr>
      <dsp:spPr>
        <a:xfrm>
          <a:off x="4974463" y="4210121"/>
          <a:ext cx="1356038" cy="8610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 val="54508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21A8362-0DF7-FB40-8F0F-8052ECB39CEB}">
      <dsp:nvSpPr>
        <dsp:cNvPr id="0" name=""/>
        <dsp:cNvSpPr/>
      </dsp:nvSpPr>
      <dsp:spPr>
        <a:xfrm>
          <a:off x="5125134" y="4353258"/>
          <a:ext cx="1356038" cy="8610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kern="1200" dirty="0"/>
            <a:t>Disk</a:t>
          </a:r>
        </a:p>
      </dsp:txBody>
      <dsp:txXfrm>
        <a:off x="5150354" y="4378478"/>
        <a:ext cx="1305598" cy="810644"/>
      </dsp:txXfrm>
    </dsp:sp>
    <dsp:sp modelId="{D6F118FA-E223-934D-BD9E-566ECDA0CAA8}">
      <dsp:nvSpPr>
        <dsp:cNvPr id="0" name=""/>
        <dsp:cNvSpPr/>
      </dsp:nvSpPr>
      <dsp:spPr>
        <a:xfrm>
          <a:off x="5803153" y="1699189"/>
          <a:ext cx="1356038" cy="8610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 val="54508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BC6BCBB-9D49-5843-B42C-9B3DFE618ECF}">
      <dsp:nvSpPr>
        <dsp:cNvPr id="0" name=""/>
        <dsp:cNvSpPr/>
      </dsp:nvSpPr>
      <dsp:spPr>
        <a:xfrm>
          <a:off x="5953824" y="1842326"/>
          <a:ext cx="1356038" cy="8610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1800" kern="1200" dirty="0" err="1">
              <a:solidFill>
                <a:schemeClr val="tx1"/>
              </a:solidFill>
            </a:rPr>
            <a:t>Subscription</a:t>
          </a:r>
          <a:r>
            <a:rPr lang="hu-HU" sz="1800" kern="1200" dirty="0">
              <a:solidFill>
                <a:schemeClr val="tx1"/>
              </a:solidFill>
            </a:rPr>
            <a:t> 2</a:t>
          </a:r>
          <a:endParaRPr lang="en-GB" sz="1800" kern="1200" dirty="0">
            <a:solidFill>
              <a:schemeClr val="tx1"/>
            </a:solidFill>
          </a:endParaRPr>
        </a:p>
      </dsp:txBody>
      <dsp:txXfrm>
        <a:off x="5979044" y="1867546"/>
        <a:ext cx="1305598" cy="810644"/>
      </dsp:txXfrm>
    </dsp:sp>
    <dsp:sp modelId="{81C69197-3675-5A4A-8CAD-7BDBBD0EFB38}">
      <dsp:nvSpPr>
        <dsp:cNvPr id="0" name=""/>
        <dsp:cNvSpPr/>
      </dsp:nvSpPr>
      <dsp:spPr>
        <a:xfrm>
          <a:off x="5803153" y="2954655"/>
          <a:ext cx="1356038" cy="86108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 val="54508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7E1E1AE-81BE-ED4F-8518-992205A188AE}">
      <dsp:nvSpPr>
        <dsp:cNvPr id="0" name=""/>
        <dsp:cNvSpPr/>
      </dsp:nvSpPr>
      <dsp:spPr>
        <a:xfrm>
          <a:off x="5953824" y="3097792"/>
          <a:ext cx="1356038" cy="8610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kern="1200" dirty="0"/>
            <a:t>Resource Group 3</a:t>
          </a:r>
        </a:p>
      </dsp:txBody>
      <dsp:txXfrm>
        <a:off x="5979044" y="3123012"/>
        <a:ext cx="1305598" cy="810644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6126FF0-1B30-7948-AAB2-CFD609F65B89}">
      <dsp:nvSpPr>
        <dsp:cNvPr id="0" name=""/>
        <dsp:cNvSpPr/>
      </dsp:nvSpPr>
      <dsp:spPr>
        <a:xfrm rot="5400000">
          <a:off x="-137318" y="139008"/>
          <a:ext cx="915457" cy="640820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/>
            <a:t>99,5%</a:t>
          </a:r>
        </a:p>
      </dsp:txBody>
      <dsp:txXfrm rot="-5400000">
        <a:off x="1" y="322099"/>
        <a:ext cx="640820" cy="274637"/>
      </dsp:txXfrm>
    </dsp:sp>
    <dsp:sp modelId="{29946246-850B-8342-A77D-29534D406E04}">
      <dsp:nvSpPr>
        <dsp:cNvPr id="0" name=""/>
        <dsp:cNvSpPr/>
      </dsp:nvSpPr>
      <dsp:spPr>
        <a:xfrm rot="5400000">
          <a:off x="2769104" y="-2126594"/>
          <a:ext cx="595047" cy="48516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2240" tIns="12700" rIns="12700" bIns="127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2000" kern="1200" dirty="0"/>
            <a:t>max. 7 perc 12 </a:t>
          </a:r>
          <a:r>
            <a:rPr lang="en-GB" sz="2000" kern="1200" dirty="0" err="1"/>
            <a:t>másodperc</a:t>
          </a:r>
          <a:r>
            <a:rPr lang="en-GB" sz="2000" kern="1200" dirty="0"/>
            <a:t> </a:t>
          </a:r>
          <a:r>
            <a:rPr lang="en-GB" sz="2000" kern="1200" dirty="0" err="1"/>
            <a:t>kiesés</a:t>
          </a:r>
          <a:r>
            <a:rPr lang="en-GB" sz="2000" kern="1200" dirty="0"/>
            <a:t> </a:t>
          </a:r>
          <a:r>
            <a:rPr lang="en-GB" sz="2000" kern="1200" dirty="0" err="1"/>
            <a:t>naponta</a:t>
          </a:r>
          <a:endParaRPr lang="en-GB" sz="2000" kern="1200" dirty="0"/>
        </a:p>
      </dsp:txBody>
      <dsp:txXfrm rot="-5400000">
        <a:off x="640820" y="30738"/>
        <a:ext cx="4822567" cy="536951"/>
      </dsp:txXfrm>
    </dsp:sp>
    <dsp:sp modelId="{CA1AA513-85B2-1D4A-AE34-1BAA5C53F0DD}">
      <dsp:nvSpPr>
        <dsp:cNvPr id="0" name=""/>
        <dsp:cNvSpPr/>
      </dsp:nvSpPr>
      <dsp:spPr>
        <a:xfrm rot="5400000">
          <a:off x="-137318" y="934932"/>
          <a:ext cx="915457" cy="640820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/>
            <a:t>99,9%</a:t>
          </a:r>
        </a:p>
      </dsp:txBody>
      <dsp:txXfrm rot="-5400000">
        <a:off x="1" y="1118023"/>
        <a:ext cx="640820" cy="274637"/>
      </dsp:txXfrm>
    </dsp:sp>
    <dsp:sp modelId="{0FE643EE-1CDB-B24F-AF7D-BA8F53726CFB}">
      <dsp:nvSpPr>
        <dsp:cNvPr id="0" name=""/>
        <dsp:cNvSpPr/>
      </dsp:nvSpPr>
      <dsp:spPr>
        <a:xfrm rot="5400000">
          <a:off x="2769104" y="-1330670"/>
          <a:ext cx="595047" cy="48516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2240" tIns="12700" rIns="12700" bIns="127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2000" kern="1200" dirty="0"/>
            <a:t>max. 1 perc 26 </a:t>
          </a:r>
          <a:r>
            <a:rPr lang="en-GB" sz="2000" kern="1200" dirty="0" err="1"/>
            <a:t>másodperc</a:t>
          </a:r>
          <a:r>
            <a:rPr lang="en-GB" sz="2000" kern="1200" dirty="0"/>
            <a:t> </a:t>
          </a:r>
          <a:r>
            <a:rPr lang="en-GB" sz="2000" kern="1200" dirty="0" err="1"/>
            <a:t>naponta</a:t>
          </a:r>
          <a:endParaRPr lang="en-GB" sz="2000" kern="1200" dirty="0"/>
        </a:p>
      </dsp:txBody>
      <dsp:txXfrm rot="-5400000">
        <a:off x="640820" y="826662"/>
        <a:ext cx="4822567" cy="536951"/>
      </dsp:txXfrm>
    </dsp:sp>
    <dsp:sp modelId="{583A4E95-452B-9148-90F7-0566A90DC2DC}">
      <dsp:nvSpPr>
        <dsp:cNvPr id="0" name=""/>
        <dsp:cNvSpPr/>
      </dsp:nvSpPr>
      <dsp:spPr>
        <a:xfrm rot="5400000">
          <a:off x="-137318" y="1730855"/>
          <a:ext cx="915457" cy="640820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/>
            <a:t>99,95%</a:t>
          </a:r>
        </a:p>
      </dsp:txBody>
      <dsp:txXfrm rot="-5400000">
        <a:off x="1" y="1913946"/>
        <a:ext cx="640820" cy="274637"/>
      </dsp:txXfrm>
    </dsp:sp>
    <dsp:sp modelId="{33AD7C10-431A-A440-AF15-C6C3B32047A3}">
      <dsp:nvSpPr>
        <dsp:cNvPr id="0" name=""/>
        <dsp:cNvSpPr/>
      </dsp:nvSpPr>
      <dsp:spPr>
        <a:xfrm rot="5400000">
          <a:off x="2769104" y="-534747"/>
          <a:ext cx="595047" cy="48516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2240" tIns="12700" rIns="12700" bIns="127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2000" kern="1200" dirty="0"/>
            <a:t>max. 43 </a:t>
          </a:r>
          <a:r>
            <a:rPr lang="en-GB" sz="2000" kern="1200" dirty="0" err="1"/>
            <a:t>másodperc</a:t>
          </a:r>
          <a:r>
            <a:rPr lang="en-GB" sz="2000" kern="1200" dirty="0"/>
            <a:t> </a:t>
          </a:r>
          <a:r>
            <a:rPr lang="en-GB" sz="2000" kern="1200" dirty="0" err="1"/>
            <a:t>kiesés</a:t>
          </a:r>
          <a:r>
            <a:rPr lang="en-GB" sz="2000" kern="1200" dirty="0"/>
            <a:t> </a:t>
          </a:r>
          <a:r>
            <a:rPr lang="en-GB" sz="2000" kern="1200" dirty="0" err="1"/>
            <a:t>naponta</a:t>
          </a:r>
          <a:endParaRPr lang="en-GB" sz="2000" kern="1200" dirty="0"/>
        </a:p>
      </dsp:txBody>
      <dsp:txXfrm rot="-5400000">
        <a:off x="640820" y="1622585"/>
        <a:ext cx="4822567" cy="536951"/>
      </dsp:txXfrm>
    </dsp:sp>
    <dsp:sp modelId="{453FDA6C-76CE-6345-A21B-5067BE074C64}">
      <dsp:nvSpPr>
        <dsp:cNvPr id="0" name=""/>
        <dsp:cNvSpPr/>
      </dsp:nvSpPr>
      <dsp:spPr>
        <a:xfrm rot="5400000">
          <a:off x="-137318" y="2526778"/>
          <a:ext cx="915457" cy="640820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/>
            <a:t>99,99%</a:t>
          </a:r>
        </a:p>
      </dsp:txBody>
      <dsp:txXfrm rot="-5400000">
        <a:off x="1" y="2709869"/>
        <a:ext cx="640820" cy="274637"/>
      </dsp:txXfrm>
    </dsp:sp>
    <dsp:sp modelId="{D3935CA5-92DA-954E-9167-BBFCD1B16365}">
      <dsp:nvSpPr>
        <dsp:cNvPr id="0" name=""/>
        <dsp:cNvSpPr/>
      </dsp:nvSpPr>
      <dsp:spPr>
        <a:xfrm rot="5400000">
          <a:off x="2769104" y="261175"/>
          <a:ext cx="595047" cy="48516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2240" tIns="12700" rIns="12700" bIns="127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2000" kern="1200" dirty="0"/>
            <a:t>max. 8 </a:t>
          </a:r>
          <a:r>
            <a:rPr lang="en-GB" sz="2000" kern="1200" dirty="0" err="1"/>
            <a:t>másodperc</a:t>
          </a:r>
          <a:r>
            <a:rPr lang="en-GB" sz="2000" kern="1200" dirty="0"/>
            <a:t> </a:t>
          </a:r>
          <a:r>
            <a:rPr lang="en-GB" sz="2000" kern="1200" dirty="0" err="1"/>
            <a:t>kiesés</a:t>
          </a:r>
          <a:r>
            <a:rPr lang="en-GB" sz="2000" kern="1200" dirty="0"/>
            <a:t> </a:t>
          </a:r>
          <a:r>
            <a:rPr lang="en-GB" sz="2000" kern="1200" dirty="0" err="1"/>
            <a:t>naponta</a:t>
          </a:r>
          <a:endParaRPr lang="en-GB" sz="2000" kern="1200" dirty="0"/>
        </a:p>
      </dsp:txBody>
      <dsp:txXfrm rot="-5400000">
        <a:off x="640820" y="2418507"/>
        <a:ext cx="4822567" cy="536951"/>
      </dsp:txXfrm>
    </dsp:sp>
    <dsp:sp modelId="{0E9B3C20-FB95-FE49-872D-7BC61C185795}">
      <dsp:nvSpPr>
        <dsp:cNvPr id="0" name=""/>
        <dsp:cNvSpPr/>
      </dsp:nvSpPr>
      <dsp:spPr>
        <a:xfrm rot="5400000">
          <a:off x="-137318" y="3322702"/>
          <a:ext cx="915457" cy="640820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/>
            <a:t>99,999%</a:t>
          </a:r>
        </a:p>
      </dsp:txBody>
      <dsp:txXfrm rot="-5400000">
        <a:off x="1" y="3505793"/>
        <a:ext cx="640820" cy="274637"/>
      </dsp:txXfrm>
    </dsp:sp>
    <dsp:sp modelId="{E8698B2F-8000-D845-AE36-13284B485222}">
      <dsp:nvSpPr>
        <dsp:cNvPr id="0" name=""/>
        <dsp:cNvSpPr/>
      </dsp:nvSpPr>
      <dsp:spPr>
        <a:xfrm rot="5400000">
          <a:off x="2769104" y="1057099"/>
          <a:ext cx="595047" cy="48516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2240" tIns="12700" rIns="12700" bIns="127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2000" kern="1200" dirty="0"/>
            <a:t>max. 0,8 </a:t>
          </a:r>
          <a:r>
            <a:rPr lang="en-GB" sz="2000" kern="1200" dirty="0" err="1"/>
            <a:t>másodperc</a:t>
          </a:r>
          <a:r>
            <a:rPr lang="en-GB" sz="2000" kern="1200" dirty="0"/>
            <a:t> </a:t>
          </a:r>
          <a:r>
            <a:rPr lang="en-GB" sz="2000" kern="1200" dirty="0" err="1"/>
            <a:t>kiesés</a:t>
          </a:r>
          <a:r>
            <a:rPr lang="en-GB" sz="2000" kern="1200" dirty="0"/>
            <a:t> </a:t>
          </a:r>
          <a:r>
            <a:rPr lang="en-GB" sz="2000" kern="1200" dirty="0" err="1"/>
            <a:t>naponta</a:t>
          </a:r>
          <a:r>
            <a:rPr lang="en-GB" sz="2000" kern="1200" dirty="0"/>
            <a:t> </a:t>
          </a:r>
        </a:p>
      </dsp:txBody>
      <dsp:txXfrm rot="-5400000">
        <a:off x="640820" y="3214431"/>
        <a:ext cx="4822567" cy="536951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9738906-D5B2-434B-B891-7BAB469C4429}">
      <dsp:nvSpPr>
        <dsp:cNvPr id="0" name=""/>
        <dsp:cNvSpPr/>
      </dsp:nvSpPr>
      <dsp:spPr>
        <a:xfrm>
          <a:off x="3761939" y="2092672"/>
          <a:ext cx="1398333" cy="1398333"/>
        </a:xfrm>
        <a:prstGeom prst="ellipse">
          <a:avLst/>
        </a:prstGeom>
        <a:solidFill>
          <a:schemeClr val="accent6">
            <a:alpha val="8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200" kern="1200" dirty="0"/>
            <a:t>App Services</a:t>
          </a:r>
        </a:p>
      </dsp:txBody>
      <dsp:txXfrm>
        <a:off x="3966720" y="2297453"/>
        <a:ext cx="988771" cy="988771"/>
      </dsp:txXfrm>
    </dsp:sp>
    <dsp:sp modelId="{D59B64A2-99C9-974D-9084-8F8FED3C0035}">
      <dsp:nvSpPr>
        <dsp:cNvPr id="0" name=""/>
        <dsp:cNvSpPr/>
      </dsp:nvSpPr>
      <dsp:spPr>
        <a:xfrm rot="16200000">
          <a:off x="4245683" y="1460690"/>
          <a:ext cx="430846" cy="475433"/>
        </a:xfrm>
        <a:prstGeom prst="rightArrow">
          <a:avLst>
            <a:gd name="adj1" fmla="val 60000"/>
            <a:gd name="adj2" fmla="val 50000"/>
          </a:avLst>
        </a:prstGeom>
        <a:solidFill>
          <a:schemeClr val="accent6">
            <a:shade val="9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800" kern="1200"/>
        </a:p>
      </dsp:txBody>
      <dsp:txXfrm>
        <a:off x="4310310" y="1620404"/>
        <a:ext cx="301592" cy="285259"/>
      </dsp:txXfrm>
    </dsp:sp>
    <dsp:sp modelId="{AE40EBFD-47A9-F841-A227-211298AE52C0}">
      <dsp:nvSpPr>
        <dsp:cNvPr id="0" name=""/>
        <dsp:cNvSpPr/>
      </dsp:nvSpPr>
      <dsp:spPr>
        <a:xfrm>
          <a:off x="3831856" y="21254"/>
          <a:ext cx="1258499" cy="1258499"/>
        </a:xfrm>
        <a:prstGeom prst="ellipse">
          <a:avLst/>
        </a:prstGeom>
        <a:solidFill>
          <a:schemeClr val="accent6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000" kern="1200" dirty="0"/>
            <a:t>ASP.NET</a:t>
          </a:r>
        </a:p>
      </dsp:txBody>
      <dsp:txXfrm>
        <a:off x="4016159" y="205557"/>
        <a:ext cx="889893" cy="889893"/>
      </dsp:txXfrm>
    </dsp:sp>
    <dsp:sp modelId="{DEB7E407-1AE3-CB45-B859-F9B32724E85F}">
      <dsp:nvSpPr>
        <dsp:cNvPr id="0" name=""/>
        <dsp:cNvSpPr/>
      </dsp:nvSpPr>
      <dsp:spPr>
        <a:xfrm rot="18900000">
          <a:off x="5018856" y="1780949"/>
          <a:ext cx="430846" cy="475433"/>
        </a:xfrm>
        <a:prstGeom prst="rightArrow">
          <a:avLst>
            <a:gd name="adj1" fmla="val 60000"/>
            <a:gd name="adj2" fmla="val 50000"/>
          </a:avLst>
        </a:prstGeom>
        <a:solidFill>
          <a:schemeClr val="accent6">
            <a:shade val="90000"/>
            <a:hueOff val="36538"/>
            <a:satOff val="-171"/>
            <a:lumOff val="3498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800" kern="1200"/>
        </a:p>
      </dsp:txBody>
      <dsp:txXfrm>
        <a:off x="5037785" y="1921734"/>
        <a:ext cx="301592" cy="285259"/>
      </dsp:txXfrm>
    </dsp:sp>
    <dsp:sp modelId="{756A3E1F-9681-BF44-89C1-BF824D630FDB}">
      <dsp:nvSpPr>
        <dsp:cNvPr id="0" name=""/>
        <dsp:cNvSpPr/>
      </dsp:nvSpPr>
      <dsp:spPr>
        <a:xfrm>
          <a:off x="5346009" y="648437"/>
          <a:ext cx="1258499" cy="1258499"/>
        </a:xfrm>
        <a:prstGeom prst="ellipse">
          <a:avLst/>
        </a:prstGeom>
        <a:solidFill>
          <a:schemeClr val="accent6">
            <a:alpha val="90000"/>
            <a:hueOff val="0"/>
            <a:satOff val="0"/>
            <a:lumOff val="0"/>
            <a:alphaOff val="-5714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000" kern="1200" dirty="0"/>
            <a:t>.NET Core</a:t>
          </a:r>
        </a:p>
      </dsp:txBody>
      <dsp:txXfrm>
        <a:off x="5530312" y="832740"/>
        <a:ext cx="889893" cy="889893"/>
      </dsp:txXfrm>
    </dsp:sp>
    <dsp:sp modelId="{107CF56E-8339-D648-BF2B-73459EA3E2FA}">
      <dsp:nvSpPr>
        <dsp:cNvPr id="0" name=""/>
        <dsp:cNvSpPr/>
      </dsp:nvSpPr>
      <dsp:spPr>
        <a:xfrm>
          <a:off x="5339115" y="2554122"/>
          <a:ext cx="430846" cy="475433"/>
        </a:xfrm>
        <a:prstGeom prst="rightArrow">
          <a:avLst>
            <a:gd name="adj1" fmla="val 60000"/>
            <a:gd name="adj2" fmla="val 50000"/>
          </a:avLst>
        </a:prstGeom>
        <a:solidFill>
          <a:schemeClr val="accent6">
            <a:shade val="90000"/>
            <a:hueOff val="73076"/>
            <a:satOff val="-343"/>
            <a:lumOff val="6997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800" kern="1200"/>
        </a:p>
      </dsp:txBody>
      <dsp:txXfrm>
        <a:off x="5339115" y="2649209"/>
        <a:ext cx="301592" cy="285259"/>
      </dsp:txXfrm>
    </dsp:sp>
    <dsp:sp modelId="{382B6446-04C7-0849-85A1-7F3436F3F280}">
      <dsp:nvSpPr>
        <dsp:cNvPr id="0" name=""/>
        <dsp:cNvSpPr/>
      </dsp:nvSpPr>
      <dsp:spPr>
        <a:xfrm>
          <a:off x="5973191" y="2162589"/>
          <a:ext cx="1258499" cy="1258499"/>
        </a:xfrm>
        <a:prstGeom prst="ellipse">
          <a:avLst/>
        </a:prstGeom>
        <a:solidFill>
          <a:schemeClr val="accent6">
            <a:alpha val="90000"/>
            <a:hueOff val="0"/>
            <a:satOff val="0"/>
            <a:lumOff val="0"/>
            <a:alphaOff val="-11429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000" kern="1200" dirty="0"/>
            <a:t>NodeJS</a:t>
          </a:r>
        </a:p>
      </dsp:txBody>
      <dsp:txXfrm>
        <a:off x="6157494" y="2346892"/>
        <a:ext cx="889893" cy="889893"/>
      </dsp:txXfrm>
    </dsp:sp>
    <dsp:sp modelId="{EFBA2CFF-AB8A-0341-92C1-F459D31F0927}">
      <dsp:nvSpPr>
        <dsp:cNvPr id="0" name=""/>
        <dsp:cNvSpPr/>
      </dsp:nvSpPr>
      <dsp:spPr>
        <a:xfrm rot="2700000">
          <a:off x="5018856" y="3327296"/>
          <a:ext cx="430846" cy="475433"/>
        </a:xfrm>
        <a:prstGeom prst="rightArrow">
          <a:avLst>
            <a:gd name="adj1" fmla="val 60000"/>
            <a:gd name="adj2" fmla="val 50000"/>
          </a:avLst>
        </a:prstGeom>
        <a:solidFill>
          <a:schemeClr val="accent6">
            <a:shade val="90000"/>
            <a:hueOff val="109613"/>
            <a:satOff val="-514"/>
            <a:lumOff val="10495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800" kern="1200"/>
        </a:p>
      </dsp:txBody>
      <dsp:txXfrm>
        <a:off x="5037785" y="3376685"/>
        <a:ext cx="301592" cy="285259"/>
      </dsp:txXfrm>
    </dsp:sp>
    <dsp:sp modelId="{1AFE1768-26DB-8E4C-9407-EEACB86FF5B0}">
      <dsp:nvSpPr>
        <dsp:cNvPr id="0" name=""/>
        <dsp:cNvSpPr/>
      </dsp:nvSpPr>
      <dsp:spPr>
        <a:xfrm>
          <a:off x="5346009" y="3676742"/>
          <a:ext cx="1258499" cy="1258499"/>
        </a:xfrm>
        <a:prstGeom prst="ellipse">
          <a:avLst/>
        </a:prstGeom>
        <a:solidFill>
          <a:schemeClr val="accent6">
            <a:alpha val="90000"/>
            <a:hueOff val="0"/>
            <a:satOff val="0"/>
            <a:lumOff val="0"/>
            <a:alphaOff val="-17143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000" kern="1200" dirty="0"/>
            <a:t>Go</a:t>
          </a:r>
        </a:p>
      </dsp:txBody>
      <dsp:txXfrm>
        <a:off x="5530312" y="3861045"/>
        <a:ext cx="889893" cy="889893"/>
      </dsp:txXfrm>
    </dsp:sp>
    <dsp:sp modelId="{C26B8683-E996-CE4E-B9F7-85074F5991A7}">
      <dsp:nvSpPr>
        <dsp:cNvPr id="0" name=""/>
        <dsp:cNvSpPr/>
      </dsp:nvSpPr>
      <dsp:spPr>
        <a:xfrm rot="5400000">
          <a:off x="4245683" y="3647554"/>
          <a:ext cx="430846" cy="475433"/>
        </a:xfrm>
        <a:prstGeom prst="rightArrow">
          <a:avLst>
            <a:gd name="adj1" fmla="val 60000"/>
            <a:gd name="adj2" fmla="val 50000"/>
          </a:avLst>
        </a:prstGeom>
        <a:solidFill>
          <a:schemeClr val="accent6">
            <a:shade val="90000"/>
            <a:hueOff val="146151"/>
            <a:satOff val="-686"/>
            <a:lumOff val="13994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800" kern="1200"/>
        </a:p>
      </dsp:txBody>
      <dsp:txXfrm>
        <a:off x="4310310" y="3678014"/>
        <a:ext cx="301592" cy="285259"/>
      </dsp:txXfrm>
    </dsp:sp>
    <dsp:sp modelId="{15863CB7-2827-1948-B249-AE0414A68AA7}">
      <dsp:nvSpPr>
        <dsp:cNvPr id="0" name=""/>
        <dsp:cNvSpPr/>
      </dsp:nvSpPr>
      <dsp:spPr>
        <a:xfrm>
          <a:off x="3831856" y="4303924"/>
          <a:ext cx="1258499" cy="1258499"/>
        </a:xfrm>
        <a:prstGeom prst="ellipse">
          <a:avLst/>
        </a:prstGeom>
        <a:solidFill>
          <a:schemeClr val="accent6">
            <a:alpha val="90000"/>
            <a:hueOff val="0"/>
            <a:satOff val="0"/>
            <a:lumOff val="0"/>
            <a:alphaOff val="-22857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000" kern="1200" dirty="0"/>
            <a:t>PHP</a:t>
          </a:r>
        </a:p>
      </dsp:txBody>
      <dsp:txXfrm>
        <a:off x="4016159" y="4488227"/>
        <a:ext cx="889893" cy="889893"/>
      </dsp:txXfrm>
    </dsp:sp>
    <dsp:sp modelId="{F490D769-E833-4A4C-B313-39B52F7B08E5}">
      <dsp:nvSpPr>
        <dsp:cNvPr id="0" name=""/>
        <dsp:cNvSpPr/>
      </dsp:nvSpPr>
      <dsp:spPr>
        <a:xfrm rot="8100000">
          <a:off x="3472509" y="3327296"/>
          <a:ext cx="430846" cy="475433"/>
        </a:xfrm>
        <a:prstGeom prst="rightArrow">
          <a:avLst>
            <a:gd name="adj1" fmla="val 60000"/>
            <a:gd name="adj2" fmla="val 50000"/>
          </a:avLst>
        </a:prstGeom>
        <a:solidFill>
          <a:schemeClr val="accent6">
            <a:shade val="90000"/>
            <a:hueOff val="182689"/>
            <a:satOff val="-857"/>
            <a:lumOff val="17492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800" kern="1200"/>
        </a:p>
      </dsp:txBody>
      <dsp:txXfrm rot="10800000">
        <a:off x="3582834" y="3376685"/>
        <a:ext cx="301592" cy="285259"/>
      </dsp:txXfrm>
    </dsp:sp>
    <dsp:sp modelId="{97274535-B32F-0A41-93D1-46C7D32B4EA4}">
      <dsp:nvSpPr>
        <dsp:cNvPr id="0" name=""/>
        <dsp:cNvSpPr/>
      </dsp:nvSpPr>
      <dsp:spPr>
        <a:xfrm>
          <a:off x="2317704" y="3676742"/>
          <a:ext cx="1258499" cy="1258499"/>
        </a:xfrm>
        <a:prstGeom prst="ellipse">
          <a:avLst/>
        </a:prstGeom>
        <a:solidFill>
          <a:schemeClr val="accent6">
            <a:alpha val="90000"/>
            <a:hueOff val="0"/>
            <a:satOff val="0"/>
            <a:lumOff val="0"/>
            <a:alphaOff val="-28571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000" kern="1200" dirty="0"/>
            <a:t>Java</a:t>
          </a:r>
        </a:p>
      </dsp:txBody>
      <dsp:txXfrm>
        <a:off x="2502007" y="3861045"/>
        <a:ext cx="889893" cy="889893"/>
      </dsp:txXfrm>
    </dsp:sp>
    <dsp:sp modelId="{6CAEF34F-8CFB-F747-88B9-E1B9C302B1CB}">
      <dsp:nvSpPr>
        <dsp:cNvPr id="0" name=""/>
        <dsp:cNvSpPr/>
      </dsp:nvSpPr>
      <dsp:spPr>
        <a:xfrm rot="10800000">
          <a:off x="3152251" y="2554122"/>
          <a:ext cx="430846" cy="475433"/>
        </a:xfrm>
        <a:prstGeom prst="rightArrow">
          <a:avLst>
            <a:gd name="adj1" fmla="val 60000"/>
            <a:gd name="adj2" fmla="val 50000"/>
          </a:avLst>
        </a:prstGeom>
        <a:solidFill>
          <a:schemeClr val="accent6">
            <a:shade val="90000"/>
            <a:hueOff val="219227"/>
            <a:satOff val="-1029"/>
            <a:lumOff val="20991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800" kern="1200"/>
        </a:p>
      </dsp:txBody>
      <dsp:txXfrm rot="10800000">
        <a:off x="3281505" y="2649209"/>
        <a:ext cx="301592" cy="285259"/>
      </dsp:txXfrm>
    </dsp:sp>
    <dsp:sp modelId="{74EEE851-8E0F-584B-B707-1E32EBED2BC1}">
      <dsp:nvSpPr>
        <dsp:cNvPr id="0" name=""/>
        <dsp:cNvSpPr/>
      </dsp:nvSpPr>
      <dsp:spPr>
        <a:xfrm>
          <a:off x="1690521" y="2162589"/>
          <a:ext cx="1258499" cy="1258499"/>
        </a:xfrm>
        <a:prstGeom prst="ellipse">
          <a:avLst/>
        </a:prstGeom>
        <a:solidFill>
          <a:schemeClr val="accent6">
            <a:alpha val="90000"/>
            <a:hueOff val="0"/>
            <a:satOff val="0"/>
            <a:lumOff val="0"/>
            <a:alphaOff val="-34286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000" kern="1200" dirty="0"/>
            <a:t>Python</a:t>
          </a:r>
        </a:p>
      </dsp:txBody>
      <dsp:txXfrm>
        <a:off x="1874824" y="2346892"/>
        <a:ext cx="889893" cy="889893"/>
      </dsp:txXfrm>
    </dsp:sp>
    <dsp:sp modelId="{39C145AF-8481-F743-A22B-D9B6F96DAD3D}">
      <dsp:nvSpPr>
        <dsp:cNvPr id="0" name=""/>
        <dsp:cNvSpPr/>
      </dsp:nvSpPr>
      <dsp:spPr>
        <a:xfrm rot="13500000">
          <a:off x="3472509" y="1780949"/>
          <a:ext cx="430846" cy="475433"/>
        </a:xfrm>
        <a:prstGeom prst="rightArrow">
          <a:avLst>
            <a:gd name="adj1" fmla="val 60000"/>
            <a:gd name="adj2" fmla="val 50000"/>
          </a:avLst>
        </a:prstGeom>
        <a:solidFill>
          <a:schemeClr val="accent6">
            <a:shade val="90000"/>
            <a:hueOff val="255764"/>
            <a:satOff val="-1200"/>
            <a:lumOff val="24489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800" kern="1200"/>
        </a:p>
      </dsp:txBody>
      <dsp:txXfrm rot="10800000">
        <a:off x="3582834" y="1921734"/>
        <a:ext cx="301592" cy="285259"/>
      </dsp:txXfrm>
    </dsp:sp>
    <dsp:sp modelId="{FA088EC3-1CBF-8541-90E4-C2803421A160}">
      <dsp:nvSpPr>
        <dsp:cNvPr id="0" name=""/>
        <dsp:cNvSpPr/>
      </dsp:nvSpPr>
      <dsp:spPr>
        <a:xfrm>
          <a:off x="2317704" y="648437"/>
          <a:ext cx="1258499" cy="1258499"/>
        </a:xfrm>
        <a:prstGeom prst="ellipse">
          <a:avLst/>
        </a:prstGeom>
        <a:solidFill>
          <a:schemeClr val="accent6">
            <a:alpha val="90000"/>
            <a:hueOff val="0"/>
            <a:satOff val="0"/>
            <a:lumOff val="0"/>
            <a:alphaOff val="-4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000" kern="1200" dirty="0"/>
            <a:t>HTML</a:t>
          </a:r>
        </a:p>
      </dsp:txBody>
      <dsp:txXfrm>
        <a:off x="2502007" y="832740"/>
        <a:ext cx="889893" cy="889893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1EC87D4-8F43-1342-B354-9699FABE15C6}">
      <dsp:nvSpPr>
        <dsp:cNvPr id="0" name=""/>
        <dsp:cNvSpPr/>
      </dsp:nvSpPr>
      <dsp:spPr>
        <a:xfrm>
          <a:off x="2644" y="0"/>
          <a:ext cx="2595105" cy="4791144"/>
        </a:xfrm>
        <a:prstGeom prst="roundRect">
          <a:avLst>
            <a:gd name="adj" fmla="val 10000"/>
          </a:avLst>
        </a:prstGeom>
        <a:solidFill>
          <a:schemeClr val="bg1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900" kern="1200" dirty="0"/>
            <a:t>MS SQL</a:t>
          </a:r>
        </a:p>
      </dsp:txBody>
      <dsp:txXfrm>
        <a:off x="2644" y="0"/>
        <a:ext cx="2595105" cy="1437343"/>
      </dsp:txXfrm>
    </dsp:sp>
    <dsp:sp modelId="{24E3013B-BBB6-AD41-965E-55887B1ACCDE}">
      <dsp:nvSpPr>
        <dsp:cNvPr id="0" name=""/>
        <dsp:cNvSpPr/>
      </dsp:nvSpPr>
      <dsp:spPr>
        <a:xfrm>
          <a:off x="262155" y="1437460"/>
          <a:ext cx="2076084" cy="697967"/>
        </a:xfrm>
        <a:prstGeom prst="roundRect">
          <a:avLst>
            <a:gd name="adj" fmla="val 10000"/>
          </a:avLst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2000" kern="1200" dirty="0">
              <a:solidFill>
                <a:schemeClr val="bg1"/>
              </a:solidFill>
            </a:rPr>
            <a:t>SQL Server </a:t>
          </a:r>
          <a:r>
            <a:rPr lang="hu-HU" sz="2000" kern="1200" dirty="0" err="1">
              <a:solidFill>
                <a:schemeClr val="bg1"/>
              </a:solidFill>
            </a:rPr>
            <a:t>on</a:t>
          </a:r>
          <a:r>
            <a:rPr lang="hu-HU" sz="2000" kern="1200" dirty="0">
              <a:solidFill>
                <a:schemeClr val="bg1"/>
              </a:solidFill>
            </a:rPr>
            <a:t> VM</a:t>
          </a:r>
          <a:endParaRPr lang="en-GB" sz="2000" kern="1200" dirty="0"/>
        </a:p>
      </dsp:txBody>
      <dsp:txXfrm>
        <a:off x="282598" y="1457903"/>
        <a:ext cx="2035198" cy="657081"/>
      </dsp:txXfrm>
    </dsp:sp>
    <dsp:sp modelId="{30BA9C2C-5EDD-5B42-BC15-3D0D7BA677D5}">
      <dsp:nvSpPr>
        <dsp:cNvPr id="0" name=""/>
        <dsp:cNvSpPr/>
      </dsp:nvSpPr>
      <dsp:spPr>
        <a:xfrm>
          <a:off x="262155" y="2242807"/>
          <a:ext cx="2076084" cy="697967"/>
        </a:xfrm>
        <a:prstGeom prst="roundRect">
          <a:avLst>
            <a:gd name="adj" fmla="val 10000"/>
          </a:avLst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2000" kern="1200" dirty="0" err="1">
              <a:solidFill>
                <a:schemeClr val="bg1"/>
              </a:solidFill>
            </a:rPr>
            <a:t>Azure</a:t>
          </a:r>
          <a:r>
            <a:rPr lang="hu-HU" sz="2000" kern="1200" dirty="0">
              <a:solidFill>
                <a:schemeClr val="bg1"/>
              </a:solidFill>
            </a:rPr>
            <a:t> SQL </a:t>
          </a:r>
          <a:r>
            <a:rPr lang="hu-HU" sz="2000" kern="1200" dirty="0" err="1">
              <a:solidFill>
                <a:schemeClr val="bg1"/>
              </a:solidFill>
            </a:rPr>
            <a:t>Managed</a:t>
          </a:r>
          <a:r>
            <a:rPr lang="hu-HU" sz="2000" kern="1200" dirty="0">
              <a:solidFill>
                <a:schemeClr val="bg1"/>
              </a:solidFill>
            </a:rPr>
            <a:t> </a:t>
          </a:r>
          <a:r>
            <a:rPr lang="hu-HU" sz="2000" kern="1200" dirty="0" err="1">
              <a:solidFill>
                <a:schemeClr val="bg1"/>
              </a:solidFill>
            </a:rPr>
            <a:t>Instance</a:t>
          </a:r>
          <a:endParaRPr lang="hu-HU" sz="2000" kern="1200" dirty="0">
            <a:solidFill>
              <a:schemeClr val="bg1"/>
            </a:solidFill>
          </a:endParaRPr>
        </a:p>
      </dsp:txBody>
      <dsp:txXfrm>
        <a:off x="282598" y="2263250"/>
        <a:ext cx="2035198" cy="657081"/>
      </dsp:txXfrm>
    </dsp:sp>
    <dsp:sp modelId="{CFE80EB8-8483-104A-81FF-07F5E48522A1}">
      <dsp:nvSpPr>
        <dsp:cNvPr id="0" name=""/>
        <dsp:cNvSpPr/>
      </dsp:nvSpPr>
      <dsp:spPr>
        <a:xfrm>
          <a:off x="262155" y="3048154"/>
          <a:ext cx="2076084" cy="697967"/>
        </a:xfrm>
        <a:prstGeom prst="roundRect">
          <a:avLst>
            <a:gd name="adj" fmla="val 10000"/>
          </a:avLst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2000" kern="1200">
              <a:solidFill>
                <a:schemeClr val="bg1"/>
              </a:solidFill>
            </a:rPr>
            <a:t>Azure SQL</a:t>
          </a:r>
          <a:endParaRPr lang="hu-HU" sz="2000" kern="1200" dirty="0">
            <a:solidFill>
              <a:schemeClr val="bg1"/>
            </a:solidFill>
          </a:endParaRPr>
        </a:p>
      </dsp:txBody>
      <dsp:txXfrm>
        <a:off x="282598" y="3068597"/>
        <a:ext cx="2035198" cy="657081"/>
      </dsp:txXfrm>
    </dsp:sp>
    <dsp:sp modelId="{0751258D-A48C-BE46-8A93-BA4FE5AD4238}">
      <dsp:nvSpPr>
        <dsp:cNvPr id="0" name=""/>
        <dsp:cNvSpPr/>
      </dsp:nvSpPr>
      <dsp:spPr>
        <a:xfrm>
          <a:off x="262155" y="3853502"/>
          <a:ext cx="2076084" cy="697967"/>
        </a:xfrm>
        <a:prstGeom prst="roundRect">
          <a:avLst>
            <a:gd name="adj" fmla="val 10000"/>
          </a:avLst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2000" kern="1200" dirty="0" err="1">
              <a:solidFill>
                <a:schemeClr val="bg1"/>
              </a:solidFill>
            </a:rPr>
            <a:t>Azure</a:t>
          </a:r>
          <a:r>
            <a:rPr lang="hu-HU" sz="2000" kern="1200" dirty="0">
              <a:solidFill>
                <a:schemeClr val="bg1"/>
              </a:solidFill>
            </a:rPr>
            <a:t> SQL </a:t>
          </a:r>
          <a:r>
            <a:rPr lang="hu-HU" sz="2000" kern="1200" dirty="0" err="1">
              <a:solidFill>
                <a:schemeClr val="bg1"/>
              </a:solidFill>
            </a:rPr>
            <a:t>Database</a:t>
          </a:r>
          <a:endParaRPr lang="hu-HU" sz="2000" kern="1200" dirty="0">
            <a:solidFill>
              <a:schemeClr val="bg1"/>
            </a:solidFill>
          </a:endParaRPr>
        </a:p>
      </dsp:txBody>
      <dsp:txXfrm>
        <a:off x="282598" y="3873945"/>
        <a:ext cx="2035198" cy="657081"/>
      </dsp:txXfrm>
    </dsp:sp>
    <dsp:sp modelId="{CC74B84D-03A8-C24E-83FF-634AD43AC84A}">
      <dsp:nvSpPr>
        <dsp:cNvPr id="0" name=""/>
        <dsp:cNvSpPr/>
      </dsp:nvSpPr>
      <dsp:spPr>
        <a:xfrm>
          <a:off x="2792383" y="0"/>
          <a:ext cx="2595105" cy="4791144"/>
        </a:xfrm>
        <a:prstGeom prst="roundRect">
          <a:avLst>
            <a:gd name="adj" fmla="val 10000"/>
          </a:avLst>
        </a:prstGeom>
        <a:solidFill>
          <a:schemeClr val="accent6">
            <a:lumMod val="40000"/>
            <a:lumOff val="60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900" kern="1200" dirty="0"/>
            <a:t>SQL</a:t>
          </a:r>
        </a:p>
      </dsp:txBody>
      <dsp:txXfrm>
        <a:off x="2792383" y="0"/>
        <a:ext cx="2595105" cy="1437343"/>
      </dsp:txXfrm>
    </dsp:sp>
    <dsp:sp modelId="{7AA97846-2A44-234D-9985-21F7C96BDAE1}">
      <dsp:nvSpPr>
        <dsp:cNvPr id="0" name=""/>
        <dsp:cNvSpPr/>
      </dsp:nvSpPr>
      <dsp:spPr>
        <a:xfrm>
          <a:off x="3051894" y="1437460"/>
          <a:ext cx="2076084" cy="697967"/>
        </a:xfrm>
        <a:prstGeom prst="roundRect">
          <a:avLst>
            <a:gd name="adj" fmla="val 10000"/>
          </a:avLst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Azure</a:t>
          </a:r>
          <a:r>
            <a:rPr lang="hu-HU" sz="2000" kern="1200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Database</a:t>
          </a:r>
          <a:r>
            <a:rPr lang="hu-HU" sz="2000" kern="1200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for</a:t>
          </a:r>
          <a:r>
            <a:rPr lang="hu-HU" sz="2000" kern="1200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MySQL</a:t>
          </a:r>
          <a:endParaRPr lang="en-GB" sz="2000" kern="1200" dirty="0">
            <a:solidFill>
              <a:schemeClr val="accent6">
                <a:lumMod val="40000"/>
                <a:lumOff val="60000"/>
              </a:schemeClr>
            </a:solidFill>
          </a:endParaRPr>
        </a:p>
      </dsp:txBody>
      <dsp:txXfrm>
        <a:off x="3072337" y="1457903"/>
        <a:ext cx="2035198" cy="657081"/>
      </dsp:txXfrm>
    </dsp:sp>
    <dsp:sp modelId="{08D75C17-63D1-8942-8878-9561DB3D1CE9}">
      <dsp:nvSpPr>
        <dsp:cNvPr id="0" name=""/>
        <dsp:cNvSpPr/>
      </dsp:nvSpPr>
      <dsp:spPr>
        <a:xfrm>
          <a:off x="3051894" y="2242807"/>
          <a:ext cx="2076084" cy="697967"/>
        </a:xfrm>
        <a:prstGeom prst="roundRect">
          <a:avLst>
            <a:gd name="adj" fmla="val 10000"/>
          </a:avLst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Azure</a:t>
          </a:r>
          <a:r>
            <a:rPr lang="hu-HU" sz="2000" kern="1200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Database</a:t>
          </a:r>
          <a:r>
            <a:rPr lang="hu-HU" sz="2000" kern="1200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for</a:t>
          </a:r>
          <a:r>
            <a:rPr lang="hu-HU" sz="2000" kern="1200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MariaDB</a:t>
          </a:r>
          <a:endParaRPr lang="hu-HU" sz="2000" kern="1200" dirty="0">
            <a:solidFill>
              <a:schemeClr val="accent6">
                <a:lumMod val="40000"/>
                <a:lumOff val="60000"/>
              </a:schemeClr>
            </a:solidFill>
          </a:endParaRPr>
        </a:p>
      </dsp:txBody>
      <dsp:txXfrm>
        <a:off x="3072337" y="2263250"/>
        <a:ext cx="2035198" cy="657081"/>
      </dsp:txXfrm>
    </dsp:sp>
    <dsp:sp modelId="{94077A11-BCE9-3546-8154-7971381B194A}">
      <dsp:nvSpPr>
        <dsp:cNvPr id="0" name=""/>
        <dsp:cNvSpPr/>
      </dsp:nvSpPr>
      <dsp:spPr>
        <a:xfrm>
          <a:off x="3051894" y="3048154"/>
          <a:ext cx="2076084" cy="697967"/>
        </a:xfrm>
        <a:prstGeom prst="roundRect">
          <a:avLst>
            <a:gd name="adj" fmla="val 10000"/>
          </a:avLst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Azure</a:t>
          </a:r>
          <a:r>
            <a:rPr lang="hu-HU" sz="2000" kern="1200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Database</a:t>
          </a:r>
          <a:r>
            <a:rPr lang="hu-HU" sz="2000" kern="1200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for</a:t>
          </a:r>
          <a:r>
            <a:rPr lang="hu-HU" sz="2000" kern="1200" dirty="0">
              <a:solidFill>
                <a:schemeClr val="accent6">
                  <a:lumMod val="40000"/>
                  <a:lumOff val="60000"/>
                </a:schemeClr>
              </a:solidFill>
            </a:rPr>
            <a:t> </a:t>
          </a:r>
          <a:r>
            <a:rPr lang="hu-HU" sz="2000" kern="1200" dirty="0" err="1">
              <a:solidFill>
                <a:schemeClr val="accent6">
                  <a:lumMod val="40000"/>
                  <a:lumOff val="60000"/>
                </a:schemeClr>
              </a:solidFill>
            </a:rPr>
            <a:t>PostgreSQL</a:t>
          </a:r>
          <a:endParaRPr lang="hu-HU" sz="2000" kern="1200" dirty="0">
            <a:solidFill>
              <a:schemeClr val="accent6">
                <a:lumMod val="40000"/>
                <a:lumOff val="60000"/>
              </a:schemeClr>
            </a:solidFill>
          </a:endParaRPr>
        </a:p>
      </dsp:txBody>
      <dsp:txXfrm>
        <a:off x="3072337" y="3068597"/>
        <a:ext cx="2035198" cy="657081"/>
      </dsp:txXfrm>
    </dsp:sp>
    <dsp:sp modelId="{708E582E-1AEA-784A-853A-C46A802FB8E8}">
      <dsp:nvSpPr>
        <dsp:cNvPr id="0" name=""/>
        <dsp:cNvSpPr/>
      </dsp:nvSpPr>
      <dsp:spPr>
        <a:xfrm>
          <a:off x="3051894" y="3853502"/>
          <a:ext cx="2076084" cy="697967"/>
        </a:xfrm>
        <a:prstGeom prst="roundRect">
          <a:avLst>
            <a:gd name="adj" fmla="val 10000"/>
          </a:avLst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000" kern="1200" dirty="0">
              <a:solidFill>
                <a:schemeClr val="accent6">
                  <a:lumMod val="40000"/>
                  <a:lumOff val="60000"/>
                </a:schemeClr>
              </a:solidFill>
            </a:rPr>
            <a:t>Oracle Database @Azure</a:t>
          </a:r>
        </a:p>
      </dsp:txBody>
      <dsp:txXfrm>
        <a:off x="3072337" y="3873945"/>
        <a:ext cx="2035198" cy="657081"/>
      </dsp:txXfrm>
    </dsp:sp>
    <dsp:sp modelId="{B54F801A-6B94-A845-9EAF-C8B1CC39A333}">
      <dsp:nvSpPr>
        <dsp:cNvPr id="0" name=""/>
        <dsp:cNvSpPr/>
      </dsp:nvSpPr>
      <dsp:spPr>
        <a:xfrm>
          <a:off x="5582122" y="0"/>
          <a:ext cx="2595105" cy="4791144"/>
        </a:xfrm>
        <a:prstGeom prst="roundRect">
          <a:avLst>
            <a:gd name="adj" fmla="val 10000"/>
          </a:avLst>
        </a:prstGeom>
        <a:solidFill>
          <a:srgbClr val="F6FFB8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900" kern="1200" dirty="0"/>
            <a:t>NoSQL</a:t>
          </a:r>
        </a:p>
      </dsp:txBody>
      <dsp:txXfrm>
        <a:off x="5582122" y="0"/>
        <a:ext cx="2595105" cy="1437343"/>
      </dsp:txXfrm>
    </dsp:sp>
    <dsp:sp modelId="{9B350DEE-A9BB-F646-B457-72C5E00A0C25}">
      <dsp:nvSpPr>
        <dsp:cNvPr id="0" name=""/>
        <dsp:cNvSpPr/>
      </dsp:nvSpPr>
      <dsp:spPr>
        <a:xfrm>
          <a:off x="5841633" y="1438746"/>
          <a:ext cx="2076084" cy="1444595"/>
        </a:xfrm>
        <a:prstGeom prst="roundRect">
          <a:avLst>
            <a:gd name="adj" fmla="val 10000"/>
          </a:avLst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2000" kern="1200" dirty="0" err="1">
              <a:solidFill>
                <a:srgbClr val="F6FFB8"/>
              </a:solidFill>
            </a:rPr>
            <a:t>Azure</a:t>
          </a:r>
          <a:r>
            <a:rPr lang="hu-HU" sz="2000" kern="1200" dirty="0">
              <a:solidFill>
                <a:srgbClr val="F6FFB8"/>
              </a:solidFill>
            </a:rPr>
            <a:t> </a:t>
          </a:r>
          <a:r>
            <a:rPr lang="hu-HU" sz="2000" kern="1200" dirty="0" err="1">
              <a:solidFill>
                <a:srgbClr val="F6FFB8"/>
              </a:solidFill>
            </a:rPr>
            <a:t>Cosmos</a:t>
          </a:r>
          <a:r>
            <a:rPr lang="hu-HU" sz="2000" kern="1200" dirty="0">
              <a:solidFill>
                <a:srgbClr val="F6FFB8"/>
              </a:solidFill>
            </a:rPr>
            <a:t> DB</a:t>
          </a:r>
          <a:endParaRPr lang="en-GB" sz="2000" kern="1200" dirty="0">
            <a:solidFill>
              <a:srgbClr val="F6FFB8"/>
            </a:solidFill>
          </a:endParaRPr>
        </a:p>
      </dsp:txBody>
      <dsp:txXfrm>
        <a:off x="5883944" y="1481057"/>
        <a:ext cx="1991462" cy="1359973"/>
      </dsp:txXfrm>
    </dsp:sp>
    <dsp:sp modelId="{DB3ECE9C-4D6E-5C45-8F77-81D71F88A2C3}">
      <dsp:nvSpPr>
        <dsp:cNvPr id="0" name=""/>
        <dsp:cNvSpPr/>
      </dsp:nvSpPr>
      <dsp:spPr>
        <a:xfrm>
          <a:off x="5841633" y="3105587"/>
          <a:ext cx="2076084" cy="1444595"/>
        </a:xfrm>
        <a:prstGeom prst="roundRect">
          <a:avLst>
            <a:gd name="adj" fmla="val 10000"/>
          </a:avLst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u-HU" sz="2000" kern="1200" dirty="0" err="1">
              <a:solidFill>
                <a:srgbClr val="F6FFB8"/>
              </a:solidFill>
            </a:rPr>
            <a:t>Table</a:t>
          </a:r>
          <a:r>
            <a:rPr lang="hu-HU" sz="2000" kern="1200" dirty="0">
              <a:solidFill>
                <a:srgbClr val="F6FFB8"/>
              </a:solidFill>
            </a:rPr>
            <a:t> Storage</a:t>
          </a:r>
        </a:p>
      </dsp:txBody>
      <dsp:txXfrm>
        <a:off x="5883944" y="3147898"/>
        <a:ext cx="1991462" cy="1359973"/>
      </dsp:txXfrm>
    </dsp:sp>
    <dsp:sp modelId="{3B179CC6-9534-3947-AB6C-27DB8EED3C07}">
      <dsp:nvSpPr>
        <dsp:cNvPr id="0" name=""/>
        <dsp:cNvSpPr/>
      </dsp:nvSpPr>
      <dsp:spPr>
        <a:xfrm>
          <a:off x="8371861" y="0"/>
          <a:ext cx="2595105" cy="4791144"/>
        </a:xfrm>
        <a:prstGeom prst="roundRect">
          <a:avLst>
            <a:gd name="adj" fmla="val 10000"/>
          </a:avLst>
        </a:prstGeom>
        <a:solidFill>
          <a:srgbClr val="FF9E96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900" kern="1200" dirty="0" err="1"/>
            <a:t>Gyorsítótár</a:t>
          </a:r>
          <a:endParaRPr lang="en-GB" sz="3900" kern="1200" dirty="0"/>
        </a:p>
      </dsp:txBody>
      <dsp:txXfrm>
        <a:off x="8371861" y="0"/>
        <a:ext cx="2595105" cy="1437343"/>
      </dsp:txXfrm>
    </dsp:sp>
    <dsp:sp modelId="{C5084C7E-B0F8-DB45-BB07-C5362F2D4687}">
      <dsp:nvSpPr>
        <dsp:cNvPr id="0" name=""/>
        <dsp:cNvSpPr/>
      </dsp:nvSpPr>
      <dsp:spPr>
        <a:xfrm>
          <a:off x="8631371" y="1437343"/>
          <a:ext cx="2076084" cy="3114243"/>
        </a:xfrm>
        <a:prstGeom prst="roundRect">
          <a:avLst>
            <a:gd name="adj" fmla="val 10000"/>
          </a:avLst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000" kern="1200" dirty="0">
              <a:solidFill>
                <a:srgbClr val="FF9E96"/>
              </a:solidFill>
            </a:rPr>
            <a:t>Cache for Redis</a:t>
          </a:r>
        </a:p>
      </dsp:txBody>
      <dsp:txXfrm>
        <a:off x="8692177" y="1498149"/>
        <a:ext cx="1954472" cy="2992631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E3CBF5A-CD5F-6C4E-A5E1-4299BB489B35}">
      <dsp:nvSpPr>
        <dsp:cNvPr id="0" name=""/>
        <dsp:cNvSpPr/>
      </dsp:nvSpPr>
      <dsp:spPr>
        <a:xfrm>
          <a:off x="117" y="1741737"/>
          <a:ext cx="1879870" cy="93319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shade val="5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2385" tIns="32385" rIns="32385" bIns="32385" numCol="1" spcCol="1270" anchor="t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700" kern="1200" dirty="0"/>
            <a:t>NodeJS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700" kern="1200" dirty="0"/>
            <a:t>Python</a:t>
          </a:r>
        </a:p>
      </dsp:txBody>
      <dsp:txXfrm>
        <a:off x="21593" y="1763213"/>
        <a:ext cx="1836918" cy="690276"/>
      </dsp:txXfrm>
    </dsp:sp>
    <dsp:sp modelId="{80BBE76D-BFBA-1E43-999F-AFFFF92D04B9}">
      <dsp:nvSpPr>
        <dsp:cNvPr id="0" name=""/>
        <dsp:cNvSpPr/>
      </dsp:nvSpPr>
      <dsp:spPr>
        <a:xfrm rot="21018802">
          <a:off x="1097686" y="1745793"/>
          <a:ext cx="2031627" cy="2031627"/>
        </a:xfrm>
        <a:prstGeom prst="leftCircularArrow">
          <a:avLst>
            <a:gd name="adj1" fmla="val 2453"/>
            <a:gd name="adj2" fmla="val 296974"/>
            <a:gd name="adj3" fmla="val 1942369"/>
            <a:gd name="adj4" fmla="val 8894374"/>
            <a:gd name="adj5" fmla="val 2862"/>
          </a:avLst>
        </a:prstGeom>
        <a:solidFill>
          <a:schemeClr val="accent6">
            <a:shade val="9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11E8262-BC46-EC48-A3E3-0ECF5DB05D32}">
      <dsp:nvSpPr>
        <dsp:cNvPr id="0" name=""/>
        <dsp:cNvSpPr/>
      </dsp:nvSpPr>
      <dsp:spPr>
        <a:xfrm>
          <a:off x="351778" y="2529877"/>
          <a:ext cx="1803172" cy="907421"/>
        </a:xfrm>
        <a:prstGeom prst="roundRect">
          <a:avLst>
            <a:gd name="adj" fmla="val 10000"/>
          </a:avLst>
        </a:prstGeom>
        <a:solidFill>
          <a:schemeClr val="accent6">
            <a:shade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30480" rIns="4572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 dirty="0"/>
            <a:t>Container Registry</a:t>
          </a:r>
        </a:p>
      </dsp:txBody>
      <dsp:txXfrm>
        <a:off x="378355" y="2556454"/>
        <a:ext cx="1750018" cy="854267"/>
      </dsp:txXfrm>
    </dsp:sp>
    <dsp:sp modelId="{C2D1E090-9AAB-8949-A831-2B0985B94864}">
      <dsp:nvSpPr>
        <dsp:cNvPr id="0" name=""/>
        <dsp:cNvSpPr/>
      </dsp:nvSpPr>
      <dsp:spPr>
        <a:xfrm>
          <a:off x="2392272" y="1673443"/>
          <a:ext cx="1879870" cy="119124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shade val="50000"/>
              <a:hueOff val="161120"/>
              <a:satOff val="11070"/>
              <a:lumOff val="24853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2385" tIns="32385" rIns="32385" bIns="32385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400" kern="1200" dirty="0" err="1"/>
            <a:t>Konténer</a:t>
          </a:r>
          <a:r>
            <a:rPr lang="en-GB" sz="1400" kern="1200" dirty="0"/>
            <a:t> </a:t>
          </a:r>
          <a:r>
            <a:rPr lang="en-GB" sz="1400" kern="1200" dirty="0" err="1"/>
            <a:t>példány</a:t>
          </a:r>
          <a:r>
            <a:rPr lang="en-GB" sz="1400" kern="1200" dirty="0"/>
            <a:t> 1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400" kern="1200" dirty="0" err="1"/>
            <a:t>Konténer</a:t>
          </a:r>
          <a:r>
            <a:rPr lang="en-GB" sz="1400" kern="1200" dirty="0"/>
            <a:t> </a:t>
          </a:r>
          <a:r>
            <a:rPr lang="en-GB" sz="1400" kern="1200" dirty="0" err="1"/>
            <a:t>példány</a:t>
          </a:r>
          <a:r>
            <a:rPr lang="en-GB" sz="1400" kern="1200" dirty="0"/>
            <a:t> 2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400" kern="1200" dirty="0" err="1"/>
            <a:t>Konténer</a:t>
          </a:r>
          <a:r>
            <a:rPr lang="en-GB" sz="1400" kern="1200" dirty="0"/>
            <a:t> </a:t>
          </a:r>
          <a:r>
            <a:rPr lang="en-GB" sz="1400" kern="1200" dirty="0" err="1"/>
            <a:t>példány</a:t>
          </a:r>
          <a:r>
            <a:rPr lang="en-GB" sz="1400" kern="1200" dirty="0"/>
            <a:t> 3</a:t>
          </a:r>
        </a:p>
      </dsp:txBody>
      <dsp:txXfrm>
        <a:off x="2419686" y="1956125"/>
        <a:ext cx="1825042" cy="881153"/>
      </dsp:txXfrm>
    </dsp:sp>
    <dsp:sp modelId="{17F2E7EF-059D-1C40-AF93-38F1251D5658}">
      <dsp:nvSpPr>
        <dsp:cNvPr id="0" name=""/>
        <dsp:cNvSpPr/>
      </dsp:nvSpPr>
      <dsp:spPr>
        <a:xfrm>
          <a:off x="3453984" y="582087"/>
          <a:ext cx="2194462" cy="2194462"/>
        </a:xfrm>
        <a:prstGeom prst="circularArrow">
          <a:avLst>
            <a:gd name="adj1" fmla="val 2271"/>
            <a:gd name="adj2" fmla="val 273785"/>
            <a:gd name="adj3" fmla="val 19560489"/>
            <a:gd name="adj4" fmla="val 12585295"/>
            <a:gd name="adj5" fmla="val 2650"/>
          </a:avLst>
        </a:prstGeom>
        <a:solidFill>
          <a:schemeClr val="accent6">
            <a:shade val="90000"/>
            <a:hueOff val="255764"/>
            <a:satOff val="-1200"/>
            <a:lumOff val="24489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97AC532-61C0-2044-AE49-6EF5F96F7D7A}">
      <dsp:nvSpPr>
        <dsp:cNvPr id="0" name=""/>
        <dsp:cNvSpPr/>
      </dsp:nvSpPr>
      <dsp:spPr>
        <a:xfrm>
          <a:off x="2810021" y="1161567"/>
          <a:ext cx="1670996" cy="664500"/>
        </a:xfrm>
        <a:prstGeom prst="roundRect">
          <a:avLst>
            <a:gd name="adj" fmla="val 10000"/>
          </a:avLst>
        </a:prstGeom>
        <a:solidFill>
          <a:schemeClr val="accent6">
            <a:shade val="50000"/>
            <a:hueOff val="161120"/>
            <a:satOff val="11070"/>
            <a:lumOff val="2485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30480" rIns="4572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 dirty="0"/>
            <a:t>Docker host</a:t>
          </a:r>
        </a:p>
      </dsp:txBody>
      <dsp:txXfrm>
        <a:off x="2829484" y="1181030"/>
        <a:ext cx="1632070" cy="625574"/>
      </dsp:txXfrm>
    </dsp:sp>
    <dsp:sp modelId="{9513AD2E-A9B7-7C4C-BCEF-C05F1BA0878B}">
      <dsp:nvSpPr>
        <dsp:cNvPr id="0" name=""/>
        <dsp:cNvSpPr/>
      </dsp:nvSpPr>
      <dsp:spPr>
        <a:xfrm>
          <a:off x="4718339" y="1855293"/>
          <a:ext cx="1879870" cy="82754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shade val="50000"/>
              <a:hueOff val="161120"/>
              <a:satOff val="11070"/>
              <a:lumOff val="24853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2385" tIns="32385" rIns="32385" bIns="32385" numCol="1" spcCol="1270" anchor="t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700" kern="1200" dirty="0" err="1"/>
            <a:t>Felhasználó</a:t>
          </a:r>
          <a:r>
            <a:rPr lang="en-GB" sz="1700" kern="1200" dirty="0"/>
            <a:t> 1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GB" sz="1700" kern="1200" dirty="0" err="1"/>
            <a:t>Felhasználó</a:t>
          </a:r>
          <a:r>
            <a:rPr lang="en-GB" sz="1700" kern="1200" dirty="0"/>
            <a:t> 2</a:t>
          </a:r>
        </a:p>
      </dsp:txBody>
      <dsp:txXfrm>
        <a:off x="4737383" y="1874337"/>
        <a:ext cx="1841782" cy="612128"/>
      </dsp:txXfrm>
    </dsp:sp>
    <dsp:sp modelId="{C29C7808-7686-0F4C-8AFD-3741AE275D17}">
      <dsp:nvSpPr>
        <dsp:cNvPr id="0" name=""/>
        <dsp:cNvSpPr/>
      </dsp:nvSpPr>
      <dsp:spPr>
        <a:xfrm>
          <a:off x="4892891" y="1236798"/>
          <a:ext cx="1670996" cy="664500"/>
        </a:xfrm>
        <a:prstGeom prst="roundRect">
          <a:avLst>
            <a:gd name="adj" fmla="val 10000"/>
          </a:avLst>
        </a:prstGeom>
        <a:solidFill>
          <a:schemeClr val="accent6">
            <a:shade val="50000"/>
            <a:hueOff val="161120"/>
            <a:satOff val="11070"/>
            <a:lumOff val="2485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30480" rIns="4572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 dirty="0"/>
            <a:t>Internet</a:t>
          </a:r>
        </a:p>
      </dsp:txBody>
      <dsp:txXfrm>
        <a:off x="4912354" y="1256261"/>
        <a:ext cx="1632070" cy="625574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944DAAD-73A8-1746-80A7-64658DBB585E}">
      <dsp:nvSpPr>
        <dsp:cNvPr id="0" name=""/>
        <dsp:cNvSpPr/>
      </dsp:nvSpPr>
      <dsp:spPr>
        <a:xfrm>
          <a:off x="2342387" y="1576492"/>
          <a:ext cx="954025" cy="954025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600" kern="1200" dirty="0" err="1"/>
            <a:t>Cél</a:t>
          </a:r>
          <a:endParaRPr lang="en-GB" sz="3600" kern="1200" dirty="0"/>
        </a:p>
      </dsp:txBody>
      <dsp:txXfrm>
        <a:off x="2482101" y="1716206"/>
        <a:ext cx="674597" cy="674597"/>
      </dsp:txXfrm>
    </dsp:sp>
    <dsp:sp modelId="{0CB1D785-3AAD-EF4B-8CF0-5D90BEA09876}">
      <dsp:nvSpPr>
        <dsp:cNvPr id="0" name=""/>
        <dsp:cNvSpPr/>
      </dsp:nvSpPr>
      <dsp:spPr>
        <a:xfrm rot="15248331">
          <a:off x="2524557" y="1239459"/>
          <a:ext cx="219266" cy="324368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200" kern="1200"/>
        </a:p>
      </dsp:txBody>
      <dsp:txXfrm rot="10800000">
        <a:off x="2566436" y="1335971"/>
        <a:ext cx="153486" cy="194620"/>
      </dsp:txXfrm>
    </dsp:sp>
    <dsp:sp modelId="{73B525BE-95A9-A14B-A423-C4B0195A2D1F}">
      <dsp:nvSpPr>
        <dsp:cNvPr id="0" name=""/>
        <dsp:cNvSpPr/>
      </dsp:nvSpPr>
      <dsp:spPr>
        <a:xfrm>
          <a:off x="1816729" y="26865"/>
          <a:ext cx="1192531" cy="119253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 err="1"/>
            <a:t>Költség</a:t>
          </a:r>
          <a:endParaRPr lang="en-GB" sz="1200" kern="1200" dirty="0"/>
        </a:p>
      </dsp:txBody>
      <dsp:txXfrm>
        <a:off x="1991371" y="201507"/>
        <a:ext cx="843247" cy="843247"/>
      </dsp:txXfrm>
    </dsp:sp>
    <dsp:sp modelId="{BA01C2CE-8C5C-D647-A665-855CD50365AE}">
      <dsp:nvSpPr>
        <dsp:cNvPr id="0" name=""/>
        <dsp:cNvSpPr/>
      </dsp:nvSpPr>
      <dsp:spPr>
        <a:xfrm rot="1076706">
          <a:off x="3467187" y="2185876"/>
          <a:ext cx="523454" cy="324368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200" kern="1200"/>
        </a:p>
      </dsp:txBody>
      <dsp:txXfrm>
        <a:off x="3469554" y="2235759"/>
        <a:ext cx="426144" cy="194620"/>
      </dsp:txXfrm>
    </dsp:sp>
    <dsp:sp modelId="{6DA399FA-8456-B549-AF8D-6D8782004BE3}">
      <dsp:nvSpPr>
        <dsp:cNvPr id="0" name=""/>
        <dsp:cNvSpPr/>
      </dsp:nvSpPr>
      <dsp:spPr>
        <a:xfrm>
          <a:off x="4183802" y="2092222"/>
          <a:ext cx="1192531" cy="119253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 err="1"/>
            <a:t>Idő</a:t>
          </a:r>
          <a:endParaRPr lang="en-GB" sz="1200" kern="1200" dirty="0"/>
        </a:p>
      </dsp:txBody>
      <dsp:txXfrm>
        <a:off x="4358444" y="2266864"/>
        <a:ext cx="843247" cy="843247"/>
      </dsp:txXfrm>
    </dsp:sp>
    <dsp:sp modelId="{9BCF1248-7E5A-F544-A6A5-6EE84D0921ED}">
      <dsp:nvSpPr>
        <dsp:cNvPr id="0" name=""/>
        <dsp:cNvSpPr/>
      </dsp:nvSpPr>
      <dsp:spPr>
        <a:xfrm rot="4745115">
          <a:off x="2847799" y="2529997"/>
          <a:ext cx="189522" cy="324368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200" kern="1200"/>
        </a:p>
      </dsp:txBody>
      <dsp:txXfrm>
        <a:off x="2870845" y="2566957"/>
        <a:ext cx="132665" cy="194620"/>
      </dsp:txXfrm>
    </dsp:sp>
    <dsp:sp modelId="{604D3F6E-56C5-234E-AE8B-D7385A67DEE5}">
      <dsp:nvSpPr>
        <dsp:cNvPr id="0" name=""/>
        <dsp:cNvSpPr/>
      </dsp:nvSpPr>
      <dsp:spPr>
        <a:xfrm>
          <a:off x="2494066" y="2862222"/>
          <a:ext cx="1192531" cy="119253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 err="1"/>
            <a:t>Teljesítmény</a:t>
          </a:r>
          <a:endParaRPr lang="en-GB" sz="1200" kern="1200" dirty="0"/>
        </a:p>
      </dsp:txBody>
      <dsp:txXfrm>
        <a:off x="2668708" y="3036864"/>
        <a:ext cx="843247" cy="843247"/>
      </dsp:txXfrm>
    </dsp:sp>
    <dsp:sp modelId="{A0CCDE66-F2E1-4C4A-80B4-8BB2AF86C385}">
      <dsp:nvSpPr>
        <dsp:cNvPr id="0" name=""/>
        <dsp:cNvSpPr/>
      </dsp:nvSpPr>
      <dsp:spPr>
        <a:xfrm rot="10683198">
          <a:off x="1839313" y="1918585"/>
          <a:ext cx="355832" cy="324368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1200" kern="1200"/>
        </a:p>
      </dsp:txBody>
      <dsp:txXfrm rot="10800000">
        <a:off x="1936595" y="1981806"/>
        <a:ext cx="258522" cy="194620"/>
      </dsp:txXfrm>
    </dsp:sp>
    <dsp:sp modelId="{DC62B32D-1CD6-3146-962A-BBFC5717FAFA}">
      <dsp:nvSpPr>
        <dsp:cNvPr id="0" name=""/>
        <dsp:cNvSpPr/>
      </dsp:nvSpPr>
      <dsp:spPr>
        <a:xfrm>
          <a:off x="479480" y="1516504"/>
          <a:ext cx="1192531" cy="119253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 err="1"/>
            <a:t>Erőforrások</a:t>
          </a:r>
          <a:endParaRPr lang="en-GB" sz="1200" kern="1200" dirty="0"/>
        </a:p>
      </dsp:txBody>
      <dsp:txXfrm>
        <a:off x="654122" y="1691146"/>
        <a:ext cx="843247" cy="843247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AlternatingHexagons">
  <dgm:title val=""/>
  <dgm:desc val=""/>
  <dgm:catLst>
    <dgm:cat type="list" pri="1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1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Name0">
    <dgm:varLst>
      <dgm:chMax/>
      <dgm:chPref/>
      <dgm:dir/>
      <dgm:animLvl val="lvl"/>
    </dgm:varLst>
    <dgm:alg type="lin">
      <dgm:param type="linDir" val="fromT"/>
    </dgm:alg>
    <dgm:shape xmlns:r="http://schemas.openxmlformats.org/officeDocument/2006/relationships" r:blip="">
      <dgm:adjLst/>
    </dgm:shape>
    <dgm:constrLst>
      <dgm:constr type="primFontSz" for="des" forName="Parent1" val="65"/>
      <dgm:constr type="primFontSz" for="des" forName="Childtext1" refType="primFontSz" refFor="des" refForName="Parent1" op="lte"/>
      <dgm:constr type="w" for="ch" forName="composite" refType="w"/>
      <dgm:constr type="h" for="ch" forName="composite" refType="h"/>
      <dgm:constr type="h" for="ch" forName="spaceBetweenRectangles" refType="w" refFor="ch" refForName="composite" fact="-0.042"/>
      <dgm:constr type="sp" refType="h" refFor="ch" refForName="composite" op="equ" fact="0.1"/>
    </dgm:constrLst>
    <dgm:forEach name="nodesForEach" axis="ch" ptType="node">
      <dgm:layoutNode name="composite">
        <dgm:alg type="composite">
          <dgm:param type="ar" val="3.6"/>
        </dgm:alg>
        <dgm:shape xmlns:r="http://schemas.openxmlformats.org/officeDocument/2006/relationships" r:blip="">
          <dgm:adjLst/>
        </dgm:shape>
        <dgm:choose name="Name1">
          <dgm:if name="Name2" func="var" arg="dir" op="equ" val="norm">
            <dgm:choose name="Name3">
              <dgm:if name="Name4" axis="self" ptType="node" func="posOdd" op="equ" val="1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/>
                  <dgm:constr type="h" for="ch" forName="BalanceSpacing" refType="h" fact="0.1"/>
                  <dgm:constr type="l" for="ch" forName="BalanceSpacing1" refType="w" fact="0.69"/>
                  <dgm:constr type="t" for="ch" forName="BalanceSpacing1" refType="h" fact="0.2"/>
                  <dgm:constr type="w" for="ch" forName="BalanceSpacing1" refType="w" fact="0.31"/>
                  <dgm:constr type="h" for="ch" forName="BalanceSpacing1" refType="h" fact="0.6"/>
                </dgm:constrLst>
              </dgm:if>
              <dgm:else name="Name5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  <dgm:constr type="l" for="ch" forName="BalanceSpacing1" refType="w" fact="0"/>
                  <dgm:constr type="t" for="ch" forName="BalanceSpacing1" refType="h" fact="0.2"/>
                  <dgm:constr type="w" for="ch" forName="BalanceSpacing1" refType="w" fact="0.3"/>
                  <dgm:constr type="h" for="ch" forName="BalanceSpacing1" refType="h" fact="0.6"/>
                </dgm:constrLst>
              </dgm:else>
            </dgm:choose>
          </dgm:if>
          <dgm:else name="Name6">
            <dgm:choose name="Name7">
              <dgm:if name="Name8" axis="self" ptType="node" func="posOdd" op="equ" val="1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if>
              <dgm:else name="Name9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else>
            </dgm:choose>
          </dgm:else>
        </dgm:choose>
        <dgm:layoutNode name="Parent1" styleLbl="node1">
          <dgm:varLst>
            <dgm:chMax val="1"/>
            <dgm:chPref val="1"/>
            <dgm:bulletEnabled val="1"/>
          </dgm:varLst>
          <dgm:alg type="tx"/>
          <dgm:shape xmlns:r="http://schemas.openxmlformats.org/officeDocument/2006/relationships" rot="90" type="hexagon" r:blip="">
            <dgm:adjLst>
              <dgm:adj idx="1" val="0.25"/>
              <dgm:adj idx="2" val="1.1547"/>
            </dgm:adjLst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hildtext1" styleLbl="revTx">
          <dgm:varLst>
            <dgm:chMax val="0"/>
            <dgm:chPref val="0"/>
            <dgm:bulletEnabled val="1"/>
          </dgm:varLst>
          <dgm:choose name="Name10">
            <dgm:if name="Name11" func="var" arg="dir" op="equ" val="norm">
              <dgm:choose name="Name12">
                <dgm:if name="Name13" axis="self" ptType="node" func="posOdd" op="equ" val="1">
                  <dgm:alg type="tx">
                    <dgm:param type="parTxLTRAlign" val="l"/>
                  </dgm:alg>
                </dgm:if>
                <dgm:else name="Name14">
                  <dgm:alg type="tx">
                    <dgm:param type="parTxLTRAlign" val="r"/>
                  </dgm:alg>
                </dgm:else>
              </dgm:choose>
            </dgm:if>
            <dgm:else name="Name15">
              <dgm:choose name="Name16">
                <dgm:if name="Name17" axis="self" ptType="node" func="posOdd" op="equ" val="1">
                  <dgm:alg type="tx">
                    <dgm:param type="parTxLTRAlign" val="r"/>
                  </dgm:alg>
                </dgm:if>
                <dgm:else name="Name18">
                  <dgm:alg type="tx">
                    <dgm:param type="parTxLTRAlign" val="l"/>
                  </dgm:alg>
                </dgm:else>
              </dgm:choose>
            </dgm:else>
          </dgm:choose>
          <dgm:shape xmlns:r="http://schemas.openxmlformats.org/officeDocument/2006/relationships" type="rect" r:blip="">
            <dgm:adjLst/>
          </dgm:shape>
          <dgm:presOf axis="des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BalanceSpacing">
          <dgm:alg type="sp"/>
          <dgm:shape xmlns:r="http://schemas.openxmlformats.org/officeDocument/2006/relationships" r:blip="">
            <dgm:adjLst/>
          </dgm:shape>
        </dgm:layoutNode>
        <dgm:layoutNode name="BalanceSpacing1">
          <dgm:alg type="sp"/>
          <dgm:shape xmlns:r="http://schemas.openxmlformats.org/officeDocument/2006/relationships" r:blip="">
            <dgm:adjLst/>
          </dgm:shape>
        </dgm:layoutNode>
        <dgm:forEach name="Name19" axis="followSib" ptType="sibTrans" hideLastTrans="0" cnt="1">
          <dgm:layoutNode name="Accent1Text" styleLbl="node1">
            <dgm:alg type="tx"/>
            <dgm:shape xmlns:r="http://schemas.openxmlformats.org/officeDocument/2006/relationships" rot="90" type="hexagon" r:blip="">
              <dgm:adjLst>
                <dgm:adj idx="1" val="0.25"/>
                <dgm:adj idx="2" val="1.1547"/>
              </dgm:adjLst>
            </dgm:shape>
            <dgm:presOf axis="self" ptType="sibTrans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forEach>
      </dgm:layoutNode>
      <dgm:forEach name="Name2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8/layout/AlternatingHexagons">
  <dgm:title val=""/>
  <dgm:desc val=""/>
  <dgm:catLst>
    <dgm:cat type="list" pri="1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1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Name0">
    <dgm:varLst>
      <dgm:chMax/>
      <dgm:chPref/>
      <dgm:dir/>
      <dgm:animLvl val="lvl"/>
    </dgm:varLst>
    <dgm:alg type="lin">
      <dgm:param type="linDir" val="fromT"/>
    </dgm:alg>
    <dgm:shape xmlns:r="http://schemas.openxmlformats.org/officeDocument/2006/relationships" r:blip="">
      <dgm:adjLst/>
    </dgm:shape>
    <dgm:constrLst>
      <dgm:constr type="primFontSz" for="des" forName="Parent1" val="65"/>
      <dgm:constr type="primFontSz" for="des" forName="Childtext1" refType="primFontSz" refFor="des" refForName="Parent1" op="lte"/>
      <dgm:constr type="w" for="ch" forName="composite" refType="w"/>
      <dgm:constr type="h" for="ch" forName="composite" refType="h"/>
      <dgm:constr type="h" for="ch" forName="spaceBetweenRectangles" refType="w" refFor="ch" refForName="composite" fact="-0.042"/>
      <dgm:constr type="sp" refType="h" refFor="ch" refForName="composite" op="equ" fact="0.1"/>
    </dgm:constrLst>
    <dgm:forEach name="nodesForEach" axis="ch" ptType="node">
      <dgm:layoutNode name="composite">
        <dgm:alg type="composite">
          <dgm:param type="ar" val="3.6"/>
        </dgm:alg>
        <dgm:shape xmlns:r="http://schemas.openxmlformats.org/officeDocument/2006/relationships" r:blip="">
          <dgm:adjLst/>
        </dgm:shape>
        <dgm:choose name="Name1">
          <dgm:if name="Name2" func="var" arg="dir" op="equ" val="norm">
            <dgm:choose name="Name3">
              <dgm:if name="Name4" axis="self" ptType="node" func="posOdd" op="equ" val="1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/>
                  <dgm:constr type="h" for="ch" forName="BalanceSpacing" refType="h" fact="0.1"/>
                  <dgm:constr type="l" for="ch" forName="BalanceSpacing1" refType="w" fact="0.69"/>
                  <dgm:constr type="t" for="ch" forName="BalanceSpacing1" refType="h" fact="0.2"/>
                  <dgm:constr type="w" for="ch" forName="BalanceSpacing1" refType="w" fact="0.31"/>
                  <dgm:constr type="h" for="ch" forName="BalanceSpacing1" refType="h" fact="0.6"/>
                </dgm:constrLst>
              </dgm:if>
              <dgm:else name="Name5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  <dgm:constr type="l" for="ch" forName="BalanceSpacing1" refType="w" fact="0"/>
                  <dgm:constr type="t" for="ch" forName="BalanceSpacing1" refType="h" fact="0.2"/>
                  <dgm:constr type="w" for="ch" forName="BalanceSpacing1" refType="w" fact="0.3"/>
                  <dgm:constr type="h" for="ch" forName="BalanceSpacing1" refType="h" fact="0.6"/>
                </dgm:constrLst>
              </dgm:else>
            </dgm:choose>
          </dgm:if>
          <dgm:else name="Name6">
            <dgm:choose name="Name7">
              <dgm:if name="Name8" axis="self" ptType="node" func="posOdd" op="equ" val="1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if>
              <dgm:else name="Name9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else>
            </dgm:choose>
          </dgm:else>
        </dgm:choose>
        <dgm:layoutNode name="Parent1" styleLbl="node1">
          <dgm:varLst>
            <dgm:chMax val="1"/>
            <dgm:chPref val="1"/>
            <dgm:bulletEnabled val="1"/>
          </dgm:varLst>
          <dgm:alg type="tx"/>
          <dgm:shape xmlns:r="http://schemas.openxmlformats.org/officeDocument/2006/relationships" rot="90" type="hexagon" r:blip="">
            <dgm:adjLst>
              <dgm:adj idx="1" val="0.25"/>
              <dgm:adj idx="2" val="1.1547"/>
            </dgm:adjLst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hildtext1" styleLbl="revTx">
          <dgm:varLst>
            <dgm:chMax val="0"/>
            <dgm:chPref val="0"/>
            <dgm:bulletEnabled val="1"/>
          </dgm:varLst>
          <dgm:choose name="Name10">
            <dgm:if name="Name11" func="var" arg="dir" op="equ" val="norm">
              <dgm:choose name="Name12">
                <dgm:if name="Name13" axis="self" ptType="node" func="posOdd" op="equ" val="1">
                  <dgm:alg type="tx">
                    <dgm:param type="parTxLTRAlign" val="l"/>
                  </dgm:alg>
                </dgm:if>
                <dgm:else name="Name14">
                  <dgm:alg type="tx">
                    <dgm:param type="parTxLTRAlign" val="r"/>
                  </dgm:alg>
                </dgm:else>
              </dgm:choose>
            </dgm:if>
            <dgm:else name="Name15">
              <dgm:choose name="Name16">
                <dgm:if name="Name17" axis="self" ptType="node" func="posOdd" op="equ" val="1">
                  <dgm:alg type="tx">
                    <dgm:param type="parTxLTRAlign" val="r"/>
                  </dgm:alg>
                </dgm:if>
                <dgm:else name="Name18">
                  <dgm:alg type="tx">
                    <dgm:param type="parTxLTRAlign" val="l"/>
                  </dgm:alg>
                </dgm:else>
              </dgm:choose>
            </dgm:else>
          </dgm:choose>
          <dgm:shape xmlns:r="http://schemas.openxmlformats.org/officeDocument/2006/relationships" type="rect" r:blip="">
            <dgm:adjLst/>
          </dgm:shape>
          <dgm:presOf axis="des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BalanceSpacing">
          <dgm:alg type="sp"/>
          <dgm:shape xmlns:r="http://schemas.openxmlformats.org/officeDocument/2006/relationships" r:blip="">
            <dgm:adjLst/>
          </dgm:shape>
        </dgm:layoutNode>
        <dgm:layoutNode name="BalanceSpacing1">
          <dgm:alg type="sp"/>
          <dgm:shape xmlns:r="http://schemas.openxmlformats.org/officeDocument/2006/relationships" r:blip="">
            <dgm:adjLst/>
          </dgm:shape>
        </dgm:layoutNode>
        <dgm:forEach name="Name19" axis="followSib" ptType="sibTrans" hideLastTrans="0" cnt="1">
          <dgm:layoutNode name="Accent1Text" styleLbl="node1">
            <dgm:alg type="tx"/>
            <dgm:shape xmlns:r="http://schemas.openxmlformats.org/officeDocument/2006/relationships" rot="90" type="hexagon" r:blip="">
              <dgm:adjLst>
                <dgm:adj idx="1" val="0.25"/>
                <dgm:adj idx="2" val="1.1547"/>
              </dgm:adjLst>
            </dgm:shape>
            <dgm:presOf axis="self" ptType="sibTrans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forEach>
      </dgm:layoutNode>
      <dgm:forEach name="Name2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radial5">
  <dgm:title val=""/>
  <dgm:desc val=""/>
  <dgm:catLst>
    <dgm:cat type="relationship" pri="23000"/>
    <dgm:cat type="cycle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alg type="cycle">
          <dgm:param type="stAng" val="0"/>
          <dgm:param type="spanAng" val="360"/>
          <dgm:param type="ctrShpMap" val="fNode"/>
        </dgm:alg>
      </dgm:if>
      <dgm:else name="Name3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parTrans" refType="w" refFor="ch" refForName="centerShape" fact="0.4"/>
      <dgm:constr type="w" for="ch" forName="node" refType="w" refFor="ch" refForName="centerShape" op="equ" fact="1.25"/>
      <dgm:constr type="sp" refType="w" refFor="ch" refForName="centerShape" op="equ" fact="0.4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node" refType="primFontSz" refFor="ch" refForName="centerShape" op="lte"/>
      <dgm:constr type="primFontSz" for="des" forName="connectorText" op="equ" val="55"/>
      <dgm:constr type="primFontSz" for="des" forName="connectorText" refType="primFontSz" refFor="ch" refForName="centerShape" op="lte" fact="0.8"/>
      <dgm:constr type="primFontSz" for="des" forName="connectorText" refType="primFontSz" refFor="des" refForName="node" op="lte"/>
    </dgm:constrLst>
    <dgm:choose name="Name4">
      <dgm:if name="Name5" axis="ch ch" ptType="node node" st="1 1" cnt="1 0" func="cnt" op="lte" val="6">
        <dgm:ruleLst>
          <dgm:rule type="w" for="ch" forName="node" val="NaN" fact="1" max="NaN"/>
        </dgm:ruleLst>
      </dgm:if>
      <dgm:if name="Name6" axis="ch ch" ptType="node node" st="1 1" cnt="1 0" func="cnt" op="lte" val="8">
        <dgm:ruleLst>
          <dgm:rule type="w" for="ch" forName="node" val="NaN" fact="0.9" max="NaN"/>
        </dgm:ruleLst>
      </dgm:if>
      <dgm:if name="Name7" axis="ch ch" ptType="node node" st="1 1" cnt="1 0" func="cnt" op="lte" val="10">
        <dgm:ruleLst>
          <dgm:rule type="w" for="ch" forName="node" val="NaN" fact="0.8" max="NaN"/>
        </dgm:ruleLst>
      </dgm:if>
      <dgm:if name="Name8" axis="ch ch" ptType="node node" st="1 1" cnt="1 0" func="cnt" op="lte" val="12">
        <dgm:ruleLst>
          <dgm:rule type="w" for="ch" forName="node" val="NaN" fact="0.7" max="NaN"/>
        </dgm:ruleLst>
      </dgm:if>
      <dgm:if name="Name9" axis="ch ch" ptType="node node" st="1 1" cnt="1 0" func="cnt" op="lte" val="14">
        <dgm:ruleLst>
          <dgm:rule type="w" for="ch" forName="node" val="NaN" fact="0.6" max="NaN"/>
        </dgm:ruleLst>
      </dgm:if>
      <dgm:else name="Name10">
        <dgm:ruleLst>
          <dgm:rule type="w" for="ch" forName="node" val="NaN" fact="0.5" max="NaN"/>
        </dgm:ruleLst>
      </dgm:else>
    </dgm:choose>
    <dgm:forEach name="Name11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12" axis="ch">
        <dgm:forEach name="Name13" axis="self" ptType="parTrans">
          <dgm:layoutNode name="parTrans" styleLbl="sibTrans2D1">
            <dgm:alg type="conn">
              <dgm:param type="begPts" val="auto"/>
              <dgm:param type="endPts" val="auto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h" refType="w" fact="0.85"/>
            </dgm:constrLst>
            <dgm:ruleLst/>
            <dgm:layoutNode name="connectorText">
              <dgm:alg type="tx">
                <dgm:param type="autoTxRot" val="grav"/>
              </dgm:alg>
              <dgm:shape xmlns:r="http://schemas.openxmlformats.org/officeDocument/2006/relationships" type="conn" r:blip="" hideGeom="1">
                <dgm:adjLst/>
              </dgm:shape>
              <dgm:presOf axis="self"/>
              <dgm:constrLst>
                <dgm:constr type="lMarg"/>
                <dgm:constr type="rMarg"/>
                <dgm:constr type="tMarg"/>
                <dgm:constr type="bMarg"/>
              </dgm:constrLst>
              <dgm:ruleLst>
                <dgm:rule type="primFontSz" val="5" fact="NaN" max="NaN"/>
              </dgm:ruleLst>
            </dgm:layoutNode>
          </dgm:layoutNode>
        </dgm:forEach>
        <dgm:forEach name="Name14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w" val="INF" fact="NaN" max="NaN"/>
              <dgm:rule type="primFontSz" val="5" fact="NaN" max="NaN"/>
            </dgm:ruleLst>
          </dgm:layoutNode>
        </dgm:forEach>
      </dgm:forEach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radial5">
  <dgm:title val=""/>
  <dgm:desc val=""/>
  <dgm:catLst>
    <dgm:cat type="relationship" pri="23000"/>
    <dgm:cat type="cycle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alg type="cycle">
          <dgm:param type="stAng" val="0"/>
          <dgm:param type="spanAng" val="360"/>
          <dgm:param type="ctrShpMap" val="fNode"/>
        </dgm:alg>
      </dgm:if>
      <dgm:else name="Name3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parTrans" refType="w" refFor="ch" refForName="centerShape" fact="0.4"/>
      <dgm:constr type="w" for="ch" forName="node" refType="w" refFor="ch" refForName="centerShape" op="equ" fact="1.25"/>
      <dgm:constr type="sp" refType="w" refFor="ch" refForName="centerShape" op="equ" fact="0.4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node" refType="primFontSz" refFor="ch" refForName="centerShape" op="lte"/>
      <dgm:constr type="primFontSz" for="des" forName="connectorText" op="equ" val="55"/>
      <dgm:constr type="primFontSz" for="des" forName="connectorText" refType="primFontSz" refFor="ch" refForName="centerShape" op="lte" fact="0.8"/>
      <dgm:constr type="primFontSz" for="des" forName="connectorText" refType="primFontSz" refFor="des" refForName="node" op="lte"/>
    </dgm:constrLst>
    <dgm:choose name="Name4">
      <dgm:if name="Name5" axis="ch ch" ptType="node node" st="1 1" cnt="1 0" func="cnt" op="lte" val="6">
        <dgm:ruleLst>
          <dgm:rule type="w" for="ch" forName="node" val="NaN" fact="1" max="NaN"/>
        </dgm:ruleLst>
      </dgm:if>
      <dgm:if name="Name6" axis="ch ch" ptType="node node" st="1 1" cnt="1 0" func="cnt" op="lte" val="8">
        <dgm:ruleLst>
          <dgm:rule type="w" for="ch" forName="node" val="NaN" fact="0.9" max="NaN"/>
        </dgm:ruleLst>
      </dgm:if>
      <dgm:if name="Name7" axis="ch ch" ptType="node node" st="1 1" cnt="1 0" func="cnt" op="lte" val="10">
        <dgm:ruleLst>
          <dgm:rule type="w" for="ch" forName="node" val="NaN" fact="0.8" max="NaN"/>
        </dgm:ruleLst>
      </dgm:if>
      <dgm:if name="Name8" axis="ch ch" ptType="node node" st="1 1" cnt="1 0" func="cnt" op="lte" val="12">
        <dgm:ruleLst>
          <dgm:rule type="w" for="ch" forName="node" val="NaN" fact="0.7" max="NaN"/>
        </dgm:ruleLst>
      </dgm:if>
      <dgm:if name="Name9" axis="ch ch" ptType="node node" st="1 1" cnt="1 0" func="cnt" op="lte" val="14">
        <dgm:ruleLst>
          <dgm:rule type="w" for="ch" forName="node" val="NaN" fact="0.6" max="NaN"/>
        </dgm:ruleLst>
      </dgm:if>
      <dgm:else name="Name10">
        <dgm:ruleLst>
          <dgm:rule type="w" for="ch" forName="node" val="NaN" fact="0.5" max="NaN"/>
        </dgm:ruleLst>
      </dgm:else>
    </dgm:choose>
    <dgm:forEach name="Name11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12" axis="ch">
        <dgm:forEach name="Name13" axis="self" ptType="parTrans">
          <dgm:layoutNode name="parTrans" styleLbl="sibTrans2D1">
            <dgm:alg type="conn">
              <dgm:param type="begPts" val="auto"/>
              <dgm:param type="endPts" val="auto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h" refType="w" fact="0.85"/>
            </dgm:constrLst>
            <dgm:ruleLst/>
            <dgm:layoutNode name="connectorText">
              <dgm:alg type="tx">
                <dgm:param type="autoTxRot" val="grav"/>
              </dgm:alg>
              <dgm:shape xmlns:r="http://schemas.openxmlformats.org/officeDocument/2006/relationships" type="conn" r:blip="" hideGeom="1">
                <dgm:adjLst/>
              </dgm:shape>
              <dgm:presOf axis="self"/>
              <dgm:constrLst>
                <dgm:constr type="lMarg"/>
                <dgm:constr type="rMarg"/>
                <dgm:constr type="tMarg"/>
                <dgm:constr type="bMarg"/>
              </dgm:constrLst>
              <dgm:ruleLst>
                <dgm:rule type="primFontSz" val="5" fact="NaN" max="NaN"/>
              </dgm:ruleLst>
            </dgm:layoutNode>
          </dgm:layoutNode>
        </dgm:forEach>
        <dgm:forEach name="Name14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w" val="INF" fact="NaN" max="NaN"/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H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88BE6C-C72C-0742-A70E-CBFFD67BC9AF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H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H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H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BC843E-9CDA-AF42-A14C-57C9F08F6427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298149266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1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90785228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08877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Difference: How to deploy resources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8C2C35-2B8A-446E-BEC0-FD36716C29AC}" type="slidenum">
              <a:rPr lang="de-DE" smtClean="0"/>
              <a:pPr/>
              <a:t>10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6200888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/>
              <a:t>- Egy ilyen adatközpontot csupán pár ember üzemeltet. Minden automatizált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12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08678409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hu-HU" dirty="0" err="1"/>
              <a:t>Disaster</a:t>
            </a:r>
            <a:r>
              <a:rPr lang="hu-HU" dirty="0"/>
              <a:t> </a:t>
            </a:r>
            <a:r>
              <a:rPr lang="hu-HU" dirty="0" err="1"/>
              <a:t>Recovery</a:t>
            </a:r>
            <a:r>
              <a:rPr lang="hu-HU" dirty="0"/>
              <a:t>, Business </a:t>
            </a:r>
            <a:r>
              <a:rPr lang="hu-HU" dirty="0" err="1"/>
              <a:t>Continuity</a:t>
            </a:r>
            <a:r>
              <a:rPr lang="hu-HU" dirty="0"/>
              <a:t>: Üzletfolytonosság</a:t>
            </a:r>
          </a:p>
          <a:p>
            <a:pPr marL="171450" indent="-171450">
              <a:buFontTx/>
              <a:buChar char="-"/>
            </a:pPr>
            <a:r>
              <a:rPr lang="hu-HU" dirty="0"/>
              <a:t>Peremhálózat: Edge </a:t>
            </a:r>
            <a:r>
              <a:rPr lang="hu-HU" dirty="0" err="1"/>
              <a:t>Zone</a:t>
            </a:r>
            <a:endParaRPr lang="hu-HU" dirty="0"/>
          </a:p>
          <a:p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14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415725513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15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49996213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17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239745962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AD1C6F-3843-1D14-1D0B-6250BD5111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5C99E8A-CFAC-343D-77B7-7D4F019D134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4C79B42-2DB1-2016-F559-E5E4C2C1E52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F58FFD2-73A5-F5C7-4C45-F821D167C3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20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245589957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hu-HU" dirty="0"/>
              <a:t>VMSS: több 1000 szerver is lehet</a:t>
            </a:r>
          </a:p>
          <a:p>
            <a:pPr marL="171450" indent="-171450">
              <a:buFontTx/>
              <a:buChar char="-"/>
            </a:pPr>
            <a:r>
              <a:rPr lang="hu-HU" dirty="0"/>
              <a:t>Batch: Nagy scriptek futtatása. OS-t lehet választani hozzá. Skálázható</a:t>
            </a:r>
          </a:p>
          <a:p>
            <a:pPr marL="171450" indent="-171450">
              <a:buFontTx/>
              <a:buChar char="-"/>
            </a:pPr>
            <a:r>
              <a:rPr lang="hu-HU" dirty="0"/>
              <a:t>Spring </a:t>
            </a:r>
            <a:r>
              <a:rPr lang="hu-HU" dirty="0" err="1"/>
              <a:t>Apps</a:t>
            </a:r>
            <a:r>
              <a:rPr lang="hu-HU" dirty="0"/>
              <a:t>: PaaS. Teljesen felügyelt, </a:t>
            </a:r>
            <a:r>
              <a:rPr lang="hu-HU" dirty="0" err="1"/>
              <a:t>VMWare</a:t>
            </a:r>
            <a:r>
              <a:rPr lang="hu-HU" dirty="0"/>
              <a:t> </a:t>
            </a:r>
            <a:r>
              <a:rPr lang="hu-HU" dirty="0" err="1"/>
              <a:t>Tanzu</a:t>
            </a:r>
            <a:r>
              <a:rPr lang="hu-HU" dirty="0"/>
              <a:t>, Alkalmazás map</a:t>
            </a:r>
          </a:p>
          <a:p>
            <a:pPr marL="171450" indent="-171450">
              <a:buFontTx/>
              <a:buChar char="-"/>
            </a:pPr>
            <a:r>
              <a:rPr lang="hu-HU" b="1" i="0" u="none" strike="noStrike" dirty="0" err="1">
                <a:solidFill>
                  <a:srgbClr val="000000"/>
                </a:solidFill>
                <a:effectLst/>
              </a:rPr>
              <a:t>Azure</a:t>
            </a:r>
            <a:r>
              <a:rPr lang="hu-HU" b="1" i="0" u="none" strike="noStrike" dirty="0">
                <a:solidFill>
                  <a:srgbClr val="000000"/>
                </a:solidFill>
                <a:effectLst/>
              </a:rPr>
              <a:t> Service </a:t>
            </a:r>
            <a:r>
              <a:rPr lang="hu-HU" b="1" i="0" u="none" strike="noStrike" dirty="0" err="1">
                <a:solidFill>
                  <a:srgbClr val="000000"/>
                </a:solidFill>
                <a:effectLst/>
              </a:rPr>
              <a:t>Fabric</a:t>
            </a:r>
            <a:r>
              <a:rPr lang="hu-HU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 egy </a:t>
            </a:r>
            <a:r>
              <a:rPr lang="hu-HU" b="0" i="0" u="none" strike="noStrike" dirty="0">
                <a:solidFill>
                  <a:srgbClr val="000000"/>
                </a:solidFill>
                <a:effectLst/>
              </a:rPr>
              <a:t>elosztott rendszerekhez tervezett </a:t>
            </a:r>
            <a:r>
              <a:rPr lang="hu-HU" b="0" i="0" u="none" strike="noStrike" dirty="0" err="1">
                <a:solidFill>
                  <a:srgbClr val="000000"/>
                </a:solidFill>
                <a:effectLst/>
              </a:rPr>
              <a:t>mikroszolgáltatás</a:t>
            </a:r>
            <a:r>
              <a:rPr lang="hu-HU" b="0" i="0" u="none" strike="noStrike" dirty="0">
                <a:solidFill>
                  <a:srgbClr val="000000"/>
                </a:solidFill>
                <a:effectLst/>
              </a:rPr>
              <a:t>-platform</a:t>
            </a:r>
            <a:r>
              <a:rPr lang="hu-HU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amely lehetővé teszi </a:t>
            </a:r>
            <a:r>
              <a:rPr lang="hu-HU" b="0" i="0" u="none" strike="noStrike" dirty="0">
                <a:solidFill>
                  <a:srgbClr val="000000"/>
                </a:solidFill>
                <a:effectLst/>
              </a:rPr>
              <a:t>nagy teljesítményű, skálázható és megbízható alkalmazások</a:t>
            </a:r>
            <a:r>
              <a:rPr lang="hu-HU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 fejlesztését, üzemeltetését és kezelését.</a:t>
            </a:r>
            <a:endParaRPr lang="hu-HU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22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38018087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hu-HU" dirty="0"/>
              <a:t>FPGA: </a:t>
            </a:r>
            <a:r>
              <a:rPr lang="hu-HU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Az </a:t>
            </a:r>
            <a:r>
              <a:rPr lang="hu-HU" b="1" i="0" u="none" strike="noStrike" dirty="0">
                <a:solidFill>
                  <a:srgbClr val="000000"/>
                </a:solidFill>
                <a:effectLst/>
              </a:rPr>
              <a:t>FPGA</a:t>
            </a:r>
            <a:r>
              <a:rPr lang="hu-HU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 (</a:t>
            </a:r>
            <a:r>
              <a:rPr lang="hu-HU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Field-Programmable</a:t>
            </a:r>
            <a:r>
              <a:rPr lang="hu-HU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Gate </a:t>
            </a:r>
            <a:r>
              <a:rPr lang="hu-HU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Array</a:t>
            </a:r>
            <a:r>
              <a:rPr lang="hu-HU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) az </a:t>
            </a:r>
            <a:r>
              <a:rPr lang="hu-HU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Azure</a:t>
            </a:r>
            <a:r>
              <a:rPr lang="hu-HU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virtuális gépeknél egy olyan hardveres gyorsító, amelyet különösen nagy teljesítményű számítási feladatok gyorsítására használnak. Az FPGA egy programozható integrált áramkör, amelyet az </a:t>
            </a:r>
            <a:r>
              <a:rPr lang="hu-HU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Azure</a:t>
            </a:r>
            <a:r>
              <a:rPr lang="hu-HU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platformján speciális feladatokhoz lehet konfigurálni, hogy optimalizálja a végrehajtási sebességet. Az FPGA-</a:t>
            </a:r>
            <a:r>
              <a:rPr lang="hu-HU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</a:t>
            </a:r>
            <a:r>
              <a:rPr lang="hu-HU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egyik különlegessége, hogy közvetlenül a hardveren futtatják a feladatokat, ezért sokkal gyorsabbak lehetnek, mint a hagyományos CPU- vagy GPU-alapú feldolgozás.</a:t>
            </a:r>
          </a:p>
          <a:p>
            <a:pPr marL="171450" indent="-171450">
              <a:buFontTx/>
              <a:buChar char="-"/>
            </a:pPr>
            <a:r>
              <a:rPr lang="hu-HU" dirty="0"/>
              <a:t>Update </a:t>
            </a:r>
            <a:r>
              <a:rPr lang="hu-HU" dirty="0" err="1"/>
              <a:t>domain</a:t>
            </a:r>
            <a:r>
              <a:rPr lang="hu-HU" dirty="0"/>
              <a:t>: Amikor frissítik a </a:t>
            </a:r>
            <a:r>
              <a:rPr lang="hu-HU" dirty="0" err="1"/>
              <a:t>hosztokat</a:t>
            </a:r>
            <a:r>
              <a:rPr lang="hu-HU" dirty="0"/>
              <a:t> (gazda gép), akkor a meglévő VM-</a:t>
            </a:r>
            <a:r>
              <a:rPr lang="hu-HU" dirty="0" err="1"/>
              <a:t>eink</a:t>
            </a:r>
            <a:r>
              <a:rPr lang="hu-HU" dirty="0"/>
              <a:t> hány gazda gépre legyenek telepítve. </a:t>
            </a:r>
            <a:r>
              <a:rPr lang="hu-HU" dirty="0" err="1"/>
              <a:t>Pl</a:t>
            </a:r>
            <a:r>
              <a:rPr lang="hu-HU" dirty="0"/>
              <a:t>: van 3 </a:t>
            </a:r>
            <a:r>
              <a:rPr lang="hu-HU" dirty="0" err="1"/>
              <a:t>vm</a:t>
            </a:r>
            <a:r>
              <a:rPr lang="hu-HU" dirty="0"/>
              <a:t> és update </a:t>
            </a:r>
            <a:r>
              <a:rPr lang="hu-HU" dirty="0" err="1"/>
              <a:t>domain</a:t>
            </a:r>
            <a:r>
              <a:rPr lang="hu-HU" dirty="0"/>
              <a:t> 2, akkor 2 db </a:t>
            </a:r>
            <a:r>
              <a:rPr lang="hu-HU" dirty="0" err="1"/>
              <a:t>vm</a:t>
            </a:r>
            <a:r>
              <a:rPr lang="hu-HU" dirty="0"/>
              <a:t> egyik </a:t>
            </a:r>
            <a:r>
              <a:rPr lang="hu-HU" dirty="0" err="1"/>
              <a:t>hoszton</a:t>
            </a:r>
            <a:r>
              <a:rPr lang="hu-HU" dirty="0"/>
              <a:t> 1 </a:t>
            </a:r>
            <a:r>
              <a:rPr lang="hu-HU" dirty="0" err="1"/>
              <a:t>vm</a:t>
            </a:r>
            <a:r>
              <a:rPr lang="hu-HU" dirty="0"/>
              <a:t> másik </a:t>
            </a:r>
            <a:r>
              <a:rPr lang="hu-HU" dirty="0" err="1"/>
              <a:t>hoszton</a:t>
            </a:r>
            <a:r>
              <a:rPr lang="hu-HU" dirty="0"/>
              <a:t> és így minimum 1 db mindig fut</a:t>
            </a:r>
          </a:p>
          <a:p>
            <a:pPr marL="171450" indent="-171450">
              <a:buFontTx/>
              <a:buChar char="-"/>
            </a:pPr>
            <a:r>
              <a:rPr lang="hu-HU" dirty="0"/>
              <a:t>Fault </a:t>
            </a:r>
            <a:r>
              <a:rPr lang="hu-HU" dirty="0" err="1"/>
              <a:t>domain</a:t>
            </a:r>
            <a:r>
              <a:rPr lang="hu-HU" dirty="0"/>
              <a:t>: A gazda gépek hány </a:t>
            </a:r>
            <a:r>
              <a:rPr lang="hu-HU" dirty="0" err="1"/>
              <a:t>rack</a:t>
            </a:r>
            <a:r>
              <a:rPr lang="hu-HU" dirty="0"/>
              <a:t>-ben legyenek a szerverteremben. </a:t>
            </a:r>
            <a:r>
              <a:rPr lang="hu-HU" dirty="0" err="1"/>
              <a:t>Pl</a:t>
            </a:r>
            <a:r>
              <a:rPr lang="hu-HU" dirty="0"/>
              <a:t>: 3 gép esetén a fault </a:t>
            </a:r>
            <a:r>
              <a:rPr lang="hu-HU" dirty="0" err="1"/>
              <a:t>domain</a:t>
            </a:r>
            <a:r>
              <a:rPr lang="hu-HU" dirty="0"/>
              <a:t> 2, akkor 2 db </a:t>
            </a:r>
            <a:r>
              <a:rPr lang="hu-HU" dirty="0" err="1"/>
              <a:t>rack</a:t>
            </a:r>
            <a:r>
              <a:rPr lang="hu-HU" dirty="0"/>
              <a:t> szekrényben lesz a 2 </a:t>
            </a:r>
            <a:r>
              <a:rPr lang="hu-HU" dirty="0" err="1"/>
              <a:t>host</a:t>
            </a:r>
            <a:r>
              <a:rPr lang="hu-HU" dirty="0"/>
              <a:t>. Ha az egyik </a:t>
            </a:r>
            <a:r>
              <a:rPr lang="hu-HU" dirty="0" err="1"/>
              <a:t>rack</a:t>
            </a:r>
            <a:r>
              <a:rPr lang="hu-HU" dirty="0"/>
              <a:t>-ben valami tönkremegy, akkor is minimum 1 db gép elérhető marad</a:t>
            </a:r>
          </a:p>
          <a:p>
            <a:pPr marL="171450" indent="-171450">
              <a:buFontTx/>
              <a:buChar char="-"/>
            </a:pPr>
            <a:r>
              <a:rPr lang="hu-HU" dirty="0" err="1"/>
              <a:t>Stopped</a:t>
            </a:r>
            <a:r>
              <a:rPr lang="hu-HU" dirty="0"/>
              <a:t> (</a:t>
            </a:r>
            <a:r>
              <a:rPr lang="hu-HU" dirty="0" err="1"/>
              <a:t>deallocated</a:t>
            </a:r>
            <a:r>
              <a:rPr lang="hu-HU" dirty="0"/>
              <a:t>): Leállítva (felszabadítva)</a:t>
            </a:r>
          </a:p>
          <a:p>
            <a:pPr marL="171450" indent="-171450">
              <a:buFontTx/>
              <a:buChar char="-"/>
            </a:pPr>
            <a:r>
              <a:rPr lang="hu-HU" dirty="0"/>
              <a:t>Piactér az a hely, ahol a legegyszerűbb az erőforrások létrehozása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23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403094429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E0238D-F335-3CFE-C0D2-2E75AE8C92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B88123E-26F9-0BEC-4EDF-0A5DE6E5104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B77C894-A68E-C2F1-C350-80E58768A4C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hu-HU" b="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A0DAE8-8BB3-6209-C668-267402F8BF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26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8783107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F4E278-A979-21D2-BD69-94B16E0509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1239F3E-4BFD-EC78-11D6-0824B6C6782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3251CEE-894F-EE7D-4E26-ACF5261875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hu-HU" dirty="0">
                <a:effectLst/>
                <a:latin typeface="Menlo" panose="020B0609030804020204" pitchFamily="49" charset="0"/>
              </a:rPr>
              <a:t>Az </a:t>
            </a:r>
            <a:r>
              <a:rPr lang="hu-HU" b="1" dirty="0">
                <a:effectLst/>
                <a:latin typeface="Menlo" panose="020B0609030804020204" pitchFamily="49" charset="0"/>
              </a:rPr>
              <a:t>App Service </a:t>
            </a:r>
            <a:r>
              <a:rPr lang="hu-HU" b="1" dirty="0" err="1">
                <a:effectLst/>
                <a:latin typeface="Menlo" panose="020B0609030804020204" pitchFamily="49" charset="0"/>
              </a:rPr>
              <a:t>Plan</a:t>
            </a:r>
            <a:r>
              <a:rPr lang="hu-HU" dirty="0">
                <a:effectLst/>
                <a:latin typeface="Menlo" panose="020B0609030804020204" pitchFamily="49" charset="0"/>
              </a:rPr>
              <a:t> olyan, mint a lakás vagy ház, amit kibérelsz. Ez határozza meg, hogy mekkora és milyen felszereltségű a hely, ahol az alkalmazásod futni fog.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hu-HU" dirty="0">
                <a:effectLst/>
                <a:latin typeface="Helvetica Neue" panose="02000503000000020004" pitchFamily="2" charset="0"/>
              </a:rPr>
              <a:t>A </a:t>
            </a:r>
            <a:r>
              <a:rPr lang="hu-HU" b="1" dirty="0">
                <a:effectLst/>
                <a:latin typeface="Helvetica Neue" panose="02000503000000020004" pitchFamily="2" charset="0"/>
              </a:rPr>
              <a:t>webalkalmazások</a:t>
            </a:r>
            <a:r>
              <a:rPr lang="hu-HU" dirty="0">
                <a:effectLst/>
                <a:latin typeface="Helvetica Neue" panose="02000503000000020004" pitchFamily="2" charset="0"/>
              </a:rPr>
              <a:t> olyanok, mint a lakók, akik ebben a házban élnek – több alkalmazás is osztozhat ugyanazon a helyen, ha szükséges.</a:t>
            </a:r>
          </a:p>
          <a:p>
            <a:r>
              <a:rPr lang="hu-HU" dirty="0">
                <a:effectLst/>
                <a:latin typeface="Menlo" panose="020B0609030804020204" pitchFamily="49" charset="0"/>
              </a:rPr>
              <a:t>•</a:t>
            </a:r>
            <a:r>
              <a:rPr lang="hu-HU" dirty="0">
                <a:effectLst/>
                <a:latin typeface="Helvetica Neue" panose="02000503000000020004" pitchFamily="2" charset="0"/>
              </a:rPr>
              <a:t>A </a:t>
            </a:r>
            <a:r>
              <a:rPr lang="hu-HU" b="1" dirty="0">
                <a:effectLst/>
                <a:latin typeface="Helvetica Neue" panose="02000503000000020004" pitchFamily="2" charset="0"/>
              </a:rPr>
              <a:t>bérelt lakás mérete és minősége</a:t>
            </a:r>
            <a:r>
              <a:rPr lang="hu-HU" dirty="0">
                <a:effectLst/>
                <a:latin typeface="Helvetica Neue" panose="02000503000000020004" pitchFamily="2" charset="0"/>
              </a:rPr>
              <a:t> (hány CPU-t kapsz, mennyi memória áll rendelkezésre, van-e automatikus skálázás) attól függ, hogy milyen </a:t>
            </a:r>
            <a:r>
              <a:rPr lang="hu-HU" b="1" dirty="0">
                <a:effectLst/>
                <a:latin typeface="Helvetica Neue" panose="02000503000000020004" pitchFamily="2" charset="0"/>
              </a:rPr>
              <a:t>szolgáltatási csomagot</a:t>
            </a:r>
            <a:r>
              <a:rPr lang="hu-HU" dirty="0">
                <a:effectLst/>
                <a:latin typeface="Helvetica Neue" panose="02000503000000020004" pitchFamily="2" charset="0"/>
              </a:rPr>
              <a:t> (Ingyenes, Alap, Standard, Prémium) választasz.</a:t>
            </a:r>
          </a:p>
          <a:p>
            <a:endParaRPr lang="hu-HU" dirty="0">
              <a:effectLst/>
              <a:latin typeface="Helvetica Neue" panose="02000503000000020004" pitchFamily="2" charset="0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>
                <a:effectLst/>
                <a:latin typeface="Menlo" panose="020B0609030804020204" pitchFamily="49" charset="0"/>
              </a:rPr>
              <a:t>Nem </a:t>
            </a:r>
            <a:r>
              <a:rPr lang="en-GB" b="1" dirty="0" err="1">
                <a:effectLst/>
                <a:latin typeface="Menlo" panose="020B0609030804020204" pitchFamily="49" charset="0"/>
              </a:rPr>
              <a:t>kell</a:t>
            </a:r>
            <a:r>
              <a:rPr lang="en-GB" b="1" dirty="0">
                <a:effectLst/>
                <a:latin typeface="Menlo" panose="020B0609030804020204" pitchFamily="49" charset="0"/>
              </a:rPr>
              <a:t> </a:t>
            </a:r>
            <a:r>
              <a:rPr lang="en-GB" b="1" dirty="0" err="1">
                <a:effectLst/>
                <a:latin typeface="Menlo" panose="020B0609030804020204" pitchFamily="49" charset="0"/>
              </a:rPr>
              <a:t>saját</a:t>
            </a:r>
            <a:r>
              <a:rPr lang="en-GB" b="1" dirty="0">
                <a:effectLst/>
                <a:latin typeface="Menlo" panose="020B0609030804020204" pitchFamily="49" charset="0"/>
              </a:rPr>
              <a:t> </a:t>
            </a:r>
            <a:r>
              <a:rPr lang="en-GB" b="1" dirty="0" err="1">
                <a:effectLst/>
                <a:latin typeface="Menlo" panose="020B0609030804020204" pitchFamily="49" charset="0"/>
              </a:rPr>
              <a:t>szervert</a:t>
            </a:r>
            <a:r>
              <a:rPr lang="en-GB" b="1" dirty="0">
                <a:effectLst/>
                <a:latin typeface="Menlo" panose="020B0609030804020204" pitchFamily="49" charset="0"/>
              </a:rPr>
              <a:t> </a:t>
            </a:r>
            <a:r>
              <a:rPr lang="en-GB" b="1" dirty="0" err="1">
                <a:effectLst/>
                <a:latin typeface="Menlo" panose="020B0609030804020204" pitchFamily="49" charset="0"/>
              </a:rPr>
              <a:t>fenntartanod</a:t>
            </a:r>
            <a:endParaRPr lang="en-GB" dirty="0">
              <a:effectLst/>
              <a:latin typeface="Menlo" panose="020B0609030804020204" pitchFamily="49" charset="0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 err="1">
                <a:effectLst/>
                <a:latin typeface="Helvetica Neue" panose="02000503000000020004" pitchFamily="2" charset="0"/>
              </a:rPr>
              <a:t>Költséghatékony</a:t>
            </a:r>
            <a:endParaRPr lang="en-GB" dirty="0">
              <a:effectLst/>
              <a:latin typeface="Helvetica Neue" panose="02000503000000020004" pitchFamily="2" charset="0"/>
            </a:endParaRPr>
          </a:p>
          <a:p>
            <a:r>
              <a:rPr lang="en-GB" dirty="0">
                <a:effectLst/>
                <a:latin typeface="Menlo" panose="020B0609030804020204" pitchFamily="49" charset="0"/>
              </a:rPr>
              <a:t>•</a:t>
            </a:r>
            <a:r>
              <a:rPr lang="en-GB" b="1" dirty="0" err="1">
                <a:effectLst/>
                <a:latin typeface="Helvetica Neue" panose="02000503000000020004" pitchFamily="2" charset="0"/>
              </a:rPr>
              <a:t>Több</a:t>
            </a:r>
            <a:r>
              <a:rPr lang="en-GB" b="1" dirty="0">
                <a:effectLst/>
                <a:latin typeface="Helvetica Neue" panose="02000503000000020004" pitchFamily="2" charset="0"/>
              </a:rPr>
              <a:t> </a:t>
            </a:r>
            <a:r>
              <a:rPr lang="en-GB" b="1" dirty="0" err="1">
                <a:effectLst/>
                <a:latin typeface="Helvetica Neue" panose="02000503000000020004" pitchFamily="2" charset="0"/>
              </a:rPr>
              <a:t>alkalmazás</a:t>
            </a:r>
            <a:r>
              <a:rPr lang="en-GB" b="1" dirty="0">
                <a:effectLst/>
                <a:latin typeface="Helvetica Neue" panose="02000503000000020004" pitchFamily="2" charset="0"/>
              </a:rPr>
              <a:t> is </a:t>
            </a:r>
            <a:r>
              <a:rPr lang="en-GB" b="1" dirty="0" err="1">
                <a:effectLst/>
                <a:latin typeface="Helvetica Neue" panose="02000503000000020004" pitchFamily="2" charset="0"/>
              </a:rPr>
              <a:t>használhatja</a:t>
            </a:r>
            <a:endParaRPr lang="en-GB" dirty="0">
              <a:effectLst/>
              <a:latin typeface="Helvetica Neue" panose="02000503000000020004" pitchFamily="2" charset="0"/>
            </a:endParaRPr>
          </a:p>
          <a:p>
            <a:endParaRPr lang="hu-HU" dirty="0">
              <a:effectLst/>
              <a:latin typeface="Helvetica Neue" panose="02000503000000020004" pitchFamily="2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45CD42-6504-FAA9-EB90-90761A61F3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27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5945080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HU" dirty="0"/>
              <a:t>- Nagyon szerteágazó a témakör</a:t>
            </a:r>
          </a:p>
          <a:p>
            <a:pPr marL="171450" indent="-171450">
              <a:buFontTx/>
              <a:buChar char="-"/>
            </a:pPr>
            <a:r>
              <a:rPr lang="en-HU" dirty="0"/>
              <a:t>Egy-egy témával önmagában egy vagy több napot el lehetne tölteni</a:t>
            </a:r>
          </a:p>
          <a:p>
            <a:pPr marL="171450" indent="-171450">
              <a:buFontTx/>
              <a:buChar char="-"/>
            </a:pPr>
            <a:r>
              <a:rPr lang="en-HU" dirty="0"/>
              <a:t>Igyekszem a magyar elnevezéseket is elmondani, de mivel minden angolul van mindegyik felhőben, így az eredeti elnevezéseket fogjuk jórészt hasznánli</a:t>
            </a:r>
          </a:p>
          <a:p>
            <a:pPr marL="171450" indent="-171450">
              <a:buFontTx/>
              <a:buChar char="-"/>
            </a:pPr>
            <a:r>
              <a:rPr lang="en-HU" dirty="0"/>
              <a:t>Azure esetén van magyar nyelv, a többi nem igazán támogatja azt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2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12598743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28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262835346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C187CA-ABB2-2A83-3E95-D3D5053CB2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5BCDD2E-34A8-B7B6-3BC9-399AF969E33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7F49874-103D-B3FE-68F8-220E2CCA884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Az Azure Web App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olyan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mintha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bevásárlóközpontban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kapnál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előre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elkészített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standot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ahol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már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minden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adott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: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világítás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pénztárgép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biztonsági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rendszer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.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Neked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csak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be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kell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pakolnod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termékeidet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(a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weboldaladat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vagy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alkalmazásodat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),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máris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árulhatod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őket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embereknek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anélkül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hogy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háttér-infrastruktúrával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kellene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foglalkoznod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.</a:t>
            </a:r>
            <a:endParaRPr lang="en-H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8A971-C6AB-7F91-913B-2F995546DB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29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26502420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Képzeld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hogy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mozizást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szeretnél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szervezni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barátaiddal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azt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szeretnéd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hogy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mindenki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szavazzon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filmre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amit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megnéztek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.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Ahelyett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hogy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külön-külön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írkálsz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nekik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üzenetet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 </a:t>
            </a:r>
            <a:r>
              <a:rPr lang="en-GB" b="1" i="0" u="none" strike="noStrike" dirty="0">
                <a:solidFill>
                  <a:srgbClr val="000000"/>
                </a:solidFill>
                <a:effectLst/>
              </a:rPr>
              <a:t>Azure Logic App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 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segítségével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ezt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automatikusan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megteheted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!</a:t>
            </a:r>
            <a:endParaRPr lang="en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30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404230912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Képzelj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nagy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irodaházat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(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Azure),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ahol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különböző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cégek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(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alkalmazások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szolgáltatások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)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bérelnek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irodákat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. Az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épületen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belül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mindenkinek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szüksége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van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saját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belső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telefonhálózatra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internetkapcsolatra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arra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hogy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biztonságosan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tudjon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kommunikálni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kollégáival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anélkül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hogy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információ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kiszivárogna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többi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céghez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.</a:t>
            </a:r>
          </a:p>
          <a:p>
            <a:endParaRPr lang="hu-HU" dirty="0"/>
          </a:p>
          <a:p>
            <a:r>
              <a:rPr lang="hu-HU" dirty="0"/>
              <a:t>- </a:t>
            </a:r>
            <a:r>
              <a:rPr lang="hu-HU" dirty="0" err="1"/>
              <a:t>Bastion</a:t>
            </a:r>
            <a:r>
              <a:rPr lang="hu-HU" dirty="0"/>
              <a:t> </a:t>
            </a:r>
            <a:r>
              <a:rPr lang="hu-HU" dirty="0" err="1"/>
              <a:t>host</a:t>
            </a:r>
            <a:r>
              <a:rPr lang="hu-HU" dirty="0"/>
              <a:t>: </a:t>
            </a:r>
            <a:r>
              <a:rPr lang="hu-HU" dirty="0" err="1"/>
              <a:t>Jump</a:t>
            </a:r>
            <a:r>
              <a:rPr lang="hu-HU" dirty="0"/>
              <a:t> szerver, bástya kiszolgáló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34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53143247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35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61539519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Gondolj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gyorsétteremre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ahol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sok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ember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szeretne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egyszerre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rendelni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. Ha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csak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egyetlen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pénztár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van,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akkor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hosszú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sorok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alakulnak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ki,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emberek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türelmetlenek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lesznek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. De ha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több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pénztár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van,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alkalmazott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irányítja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embereket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kevésbé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forgalmas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kasszákhoz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sorok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gyorsabban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haladnak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mindenki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hamarabb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megkapja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ételét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.</a:t>
            </a:r>
          </a:p>
          <a:p>
            <a:endParaRPr lang="hu-HU" dirty="0"/>
          </a:p>
          <a:p>
            <a:r>
              <a:rPr lang="hu-HU" dirty="0"/>
              <a:t>2023.09.08. 13:00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36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3703802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39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82695286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40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09752740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/>
              <a:t>- </a:t>
            </a:r>
            <a:r>
              <a:rPr lang="hu-HU" dirty="0" err="1"/>
              <a:t>Table</a:t>
            </a:r>
            <a:r>
              <a:rPr lang="hu-HU" dirty="0"/>
              <a:t> Storage: </a:t>
            </a:r>
            <a:r>
              <a:rPr lang="hu-HU" dirty="0" err="1"/>
              <a:t>PartitionKey</a:t>
            </a:r>
            <a:r>
              <a:rPr lang="hu-HU" dirty="0"/>
              <a:t>, </a:t>
            </a:r>
            <a:r>
              <a:rPr lang="hu-HU" dirty="0" err="1"/>
              <a:t>RowKey</a:t>
            </a:r>
            <a:r>
              <a:rPr lang="hu-HU" dirty="0"/>
              <a:t>. Storage Explorer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41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84965885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/>
              <a:t>2023.09.08. 14:05</a:t>
            </a:r>
          </a:p>
          <a:p>
            <a:r>
              <a:rPr lang="hu-HU" dirty="0"/>
              <a:t>2024.02.15. 14:08</a:t>
            </a:r>
          </a:p>
          <a:p>
            <a:endParaRPr lang="hu-HU" dirty="0"/>
          </a:p>
          <a:p>
            <a:endParaRPr lang="en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42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9206425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hu-HU" dirty="0"/>
              <a:t>Ha fáradtok, akkor azt is jelezzétek, mert akkor igyekszünk rugalmasok lenni a menetrendben</a:t>
            </a:r>
          </a:p>
          <a:p>
            <a:pPr marL="171450" indent="-171450">
              <a:buFontTx/>
              <a:buChar char="-"/>
            </a:pPr>
            <a:r>
              <a:rPr lang="hu-HU" dirty="0"/>
              <a:t>Igyekeztem figyelembe venni, hogy mindenki fárad </a:t>
            </a:r>
            <a:r>
              <a:rPr lang="hu-HU" dirty="0">
                <a:sym typeface="Wingdings" pitchFamily="2" charset="2"/>
              </a:rPr>
              <a:t></a:t>
            </a:r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3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18626160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43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203365736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hu-HU" dirty="0"/>
              <a:t>Fehér: MSSQL</a:t>
            </a:r>
          </a:p>
          <a:p>
            <a:pPr marL="171450" indent="-171450">
              <a:buFontTx/>
              <a:buChar char="-"/>
            </a:pPr>
            <a:r>
              <a:rPr lang="hu-HU" dirty="0"/>
              <a:t>Kék: SQL</a:t>
            </a:r>
          </a:p>
          <a:p>
            <a:pPr marL="171450" indent="-171450">
              <a:buFontTx/>
              <a:buChar char="-"/>
            </a:pPr>
            <a:r>
              <a:rPr lang="hu-HU" dirty="0"/>
              <a:t>Sárga: </a:t>
            </a:r>
            <a:r>
              <a:rPr lang="hu-HU" dirty="0" err="1"/>
              <a:t>NoSQL</a:t>
            </a:r>
            <a:endParaRPr lang="hu-HU" dirty="0"/>
          </a:p>
          <a:p>
            <a:pPr marL="171450" indent="-171450">
              <a:buFontTx/>
              <a:buChar char="-"/>
            </a:pPr>
            <a:r>
              <a:rPr lang="hu-HU" dirty="0"/>
              <a:t>Piros: </a:t>
            </a:r>
            <a:r>
              <a:rPr lang="hu-HU" dirty="0" err="1"/>
              <a:t>Redis</a:t>
            </a:r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44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249076275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F2847-DCCC-94CA-CAA2-4E1013F1D6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0188B4A-CCAB-77DC-14B6-BC694E52B27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24E6CB4-1039-ECB4-2B8C-8D84E296F6F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H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3145492-C6C4-7401-6B80-6F39A1814F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45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297908202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9C31F5-EA00-CAEA-B6C8-D2E695009A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E1FA01A-1FC3-DB05-0D99-30D49BEE1BF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C4B77FE-CBDA-A878-583E-216BDB3BC86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/>
              <a:t>2023.09.08. 14:05</a:t>
            </a:r>
          </a:p>
          <a:p>
            <a:r>
              <a:rPr lang="hu-HU" dirty="0"/>
              <a:t>2024.02.15. 14:08</a:t>
            </a:r>
          </a:p>
          <a:p>
            <a:endParaRPr lang="hu-HU" dirty="0"/>
          </a:p>
          <a:p>
            <a:endParaRPr lang="en-H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CA7723-5E24-742F-1F9C-23C400427B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46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29614137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8580BF-2BF9-CABE-5C89-6EF453BCCF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14F15D0-9E61-29C6-5DCE-EE77168936F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372D5FC-7966-C3E1-5504-83C01FE46CC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HU" dirty="0"/>
              <a:t>Docker: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Képzeld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hogy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van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társasház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(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a host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rendszer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),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benne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több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lakás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(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ezek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konténerek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). Minden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lakásnak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saját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ajtaja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fala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kis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belső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világa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van, de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még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mindig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osztoznak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közös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dolgokon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például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víz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-,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áram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-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internetkapcsolaton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.</a:t>
            </a:r>
          </a:p>
          <a:p>
            <a:endParaRPr lang="en-GB" b="0" i="0" u="none" strike="noStrike" dirty="0">
              <a:solidFill>
                <a:srgbClr val="000000"/>
              </a:solidFill>
              <a:effectLst/>
              <a:latin typeface="-webkit-standard"/>
            </a:endParaRPr>
          </a:p>
          <a:p>
            <a:pPr algn="l"/>
            <a:r>
              <a:rPr lang="en-GB" b="0" i="0" u="none" strike="noStrike" dirty="0" err="1">
                <a:solidFill>
                  <a:srgbClr val="000000"/>
                </a:solidFill>
                <a:effectLst/>
                <a:latin typeface="-webkit-standard"/>
              </a:rPr>
              <a:t>Virtualizáció</a:t>
            </a:r>
            <a:r>
              <a:rPr lang="en-GB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: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Képzeld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el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hogy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számítógéped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lakópark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(host),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benne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minden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virtuális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gép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különálló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ház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(guest).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Ezek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házak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teljesen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saját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infrastruktúrával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rendelkeznek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: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saját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víz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-,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áram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-,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internetkapcsolattal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egyik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sem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férhet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hozzá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másikhoz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vagy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lakópark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közös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erőforrásaihoz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közvetlenül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.</a:t>
            </a:r>
          </a:p>
          <a:p>
            <a:endParaRPr lang="en-H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5AED86-9BF0-C3E8-023A-3773D57FFB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50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28419861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79FEC1-81AC-153A-F99D-CF3CBFC9EF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E9C8D47-6B84-9D4A-E893-423B95AF96D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1167470-F326-867E-9EFB-AD492C2B745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Képzeld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el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hogy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éttermet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vezetsz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ahol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rengeteg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rendelést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kell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teljesíteni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. Ha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csak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egyetlen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szakácsod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lenne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nem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győzné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munkát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.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Ezért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több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szakácsot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alkalmazol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 </a:t>
            </a:r>
            <a:r>
              <a:rPr lang="en-GB" b="1" i="0" u="none" strike="noStrike" dirty="0" err="1">
                <a:solidFill>
                  <a:srgbClr val="000000"/>
                </a:solidFill>
                <a:effectLst/>
              </a:rPr>
              <a:t>konyhafőnök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 (Kubernetes)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irányítja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őket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:</a:t>
            </a:r>
          </a:p>
          <a:p>
            <a:pPr algn="l">
              <a:buFont typeface="Arial" panose="020B0604020202020204" pitchFamily="34" charset="0"/>
              <a:buChar char="•"/>
            </a:pP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Elosztja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munkát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hogy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senki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se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legyen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túlterhelve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.</a:t>
            </a:r>
          </a:p>
          <a:p>
            <a:pPr algn="l">
              <a:buFont typeface="Arial" panose="020B0604020202020204" pitchFamily="34" charset="0"/>
              <a:buChar char="•"/>
            </a:pP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Ha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szakács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elfárad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vagy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hibázik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helyette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más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beugrik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.</a:t>
            </a:r>
          </a:p>
          <a:p>
            <a:pPr algn="l">
              <a:buFont typeface="Arial" panose="020B0604020202020204" pitchFamily="34" charset="0"/>
              <a:buChar char="•"/>
            </a:pP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Biztosítja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,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hogy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minden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rendelés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megfelelően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készüljön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el.</a:t>
            </a:r>
          </a:p>
          <a:p>
            <a:endParaRPr lang="en-HU" dirty="0"/>
          </a:p>
          <a:p>
            <a:endParaRPr lang="en-H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F1CBC9F-F61E-1104-34A1-5A9BF9E09F5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52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87707493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hu-HU" b="1" dirty="0"/>
              <a:t>Mesterséges intelligencia (MI):</a:t>
            </a:r>
            <a:r>
              <a:rPr lang="hu-HU" dirty="0"/>
              <a:t> Ember által tervezett algoritmusok és számítógépes rendszerek, amelyek képesek intelligens viselkedésre, például tanulásra, érzékelésre, problémamegoldásra, és döntéshozatalra. Az MI nem biológiai alapú, hanem szoftverek és hardverek kombinációjával hozzák létre.</a:t>
            </a:r>
          </a:p>
          <a:p>
            <a:pPr marL="628650" lvl="1" indent="-171450">
              <a:buFontTx/>
              <a:buChar char="-"/>
            </a:pPr>
            <a:r>
              <a:rPr lang="hu-HU" dirty="0"/>
              <a:t>Algoritmusok és adatok: Az MI lényegében algoritmusokra és nagy mennyiségű adatra épül, amelyek lehetővé teszik a gépek számára, hogy tanuljanak, </a:t>
            </a:r>
            <a:r>
              <a:rPr lang="hu-HU" dirty="0" err="1"/>
              <a:t>mintázatokat</a:t>
            </a:r>
            <a:r>
              <a:rPr lang="hu-HU" dirty="0"/>
              <a:t> ismerjenek fel és intelligens döntéseket hozzanak.</a:t>
            </a:r>
          </a:p>
          <a:p>
            <a:pPr marL="628650" lvl="1" indent="-171450">
              <a:buFontTx/>
              <a:buChar char="-"/>
            </a:pPr>
            <a:r>
              <a:rPr lang="hu-HU" dirty="0"/>
              <a:t>Automatizálás és adaptáció: Az MI képes feladatokat automatizálni, amelyek korábban emberi beavatkozást igényeltek, valamint képes alkalmazkodni az új adatok és helyzetek alapján.</a:t>
            </a:r>
          </a:p>
          <a:p>
            <a:pPr marL="171450" lvl="0" indent="-171450">
              <a:buFontTx/>
              <a:buChar char="-"/>
            </a:pPr>
            <a:endParaRPr lang="hu-HU" dirty="0"/>
          </a:p>
          <a:p>
            <a:pPr marL="171450" lvl="0" indent="-171450">
              <a:buFontTx/>
              <a:buChar char="-"/>
            </a:pPr>
            <a:endParaRPr lang="hu-HU" dirty="0"/>
          </a:p>
          <a:p>
            <a:pPr marL="171450" indent="-171450">
              <a:buFontTx/>
              <a:buChar char="-"/>
            </a:pPr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54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246792564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b="1" dirty="0" err="1"/>
              <a:t>Azure</a:t>
            </a:r>
            <a:r>
              <a:rPr lang="hu-HU" b="1" dirty="0"/>
              <a:t> </a:t>
            </a:r>
            <a:r>
              <a:rPr lang="hu-HU" b="1" dirty="0" err="1"/>
              <a:t>OpenAI</a:t>
            </a:r>
            <a:r>
              <a:rPr lang="hu-HU" b="1" dirty="0"/>
              <a:t> Szolgáltatás</a:t>
            </a:r>
            <a:r>
              <a:rPr lang="hu-HU" dirty="0"/>
              <a:t>: Biztonságos és skálázható hozzáférést biztosít a legújabb </a:t>
            </a:r>
            <a:r>
              <a:rPr lang="hu-HU" dirty="0" err="1"/>
              <a:t>OpenAI</a:t>
            </a:r>
            <a:r>
              <a:rPr lang="hu-HU" dirty="0"/>
              <a:t>-modellekhez, mint például a GPT-4, lehetővé téve generatív AI-alkalmazások fejlesztését. </a:t>
            </a:r>
          </a:p>
          <a:p>
            <a:r>
              <a:rPr lang="hu-HU" b="1" dirty="0" err="1"/>
              <a:t>Azure</a:t>
            </a:r>
            <a:r>
              <a:rPr lang="hu-HU" b="1" dirty="0"/>
              <a:t> AI </a:t>
            </a:r>
            <a:r>
              <a:rPr lang="hu-HU" b="1" dirty="0" err="1"/>
              <a:t>Foundry</a:t>
            </a:r>
            <a:r>
              <a:rPr lang="hu-HU" dirty="0"/>
              <a:t>: Átfogó platform generatív AI-alkalmazások és API-</a:t>
            </a:r>
            <a:r>
              <a:rPr lang="hu-HU" dirty="0" err="1"/>
              <a:t>k</a:t>
            </a:r>
            <a:r>
              <a:rPr lang="hu-HU" dirty="0"/>
              <a:t> felelősségteljes fejlesztéséhez és üzembe helyezéséhez. </a:t>
            </a:r>
          </a:p>
          <a:p>
            <a:r>
              <a:rPr lang="hu-HU" b="1" dirty="0" err="1"/>
              <a:t>Azure</a:t>
            </a:r>
            <a:r>
              <a:rPr lang="hu-HU" b="1" dirty="0"/>
              <a:t> AI Keresés</a:t>
            </a:r>
            <a:r>
              <a:rPr lang="hu-HU" dirty="0"/>
              <a:t>: Korszerű adatlekérési rendszer, amely páratlan pontossággal segíti az információk megtalálását és a rejtett mintázatok felfedését. </a:t>
            </a:r>
          </a:p>
          <a:p>
            <a:r>
              <a:rPr lang="hu-HU" b="1" dirty="0" err="1"/>
              <a:t>Azure</a:t>
            </a:r>
            <a:r>
              <a:rPr lang="hu-HU" b="1" dirty="0"/>
              <a:t> AI Tartalom Biztonság</a:t>
            </a:r>
            <a:r>
              <a:rPr lang="hu-HU" dirty="0"/>
              <a:t>: Kifinomult védelmi megoldásokkal automatikusan kiszűri a káros tartalmakat, biztosítva a biztonságos és pozitív digitális jelenlétet. </a:t>
            </a:r>
          </a:p>
          <a:p>
            <a:r>
              <a:rPr lang="hu-HU" b="1" dirty="0"/>
              <a:t>Nyílt PHI-modellek</a:t>
            </a:r>
            <a:r>
              <a:rPr lang="hu-HU" dirty="0"/>
              <a:t>: Nagy teljesítményű kis nyelvi modellek, amelyek egyedülálló teljesítményt nyújtanak alacsony költséggel és kis késéssel. </a:t>
            </a:r>
          </a:p>
          <a:p>
            <a:r>
              <a:rPr lang="hu-HU" b="1" dirty="0" err="1"/>
              <a:t>Azure</a:t>
            </a:r>
            <a:r>
              <a:rPr lang="hu-HU" b="1" dirty="0"/>
              <a:t> AI-modellkatalógus</a:t>
            </a:r>
            <a:r>
              <a:rPr lang="hu-HU" dirty="0"/>
              <a:t>: Több mint 1700 alapmodellhez biztosít hozzáférést különböző alkotóktól, lehetővé téve a kísérletezést, finomhangolást és üzembe helyezést. </a:t>
            </a:r>
          </a:p>
          <a:p>
            <a:r>
              <a:rPr lang="hu-HU" b="1" dirty="0" err="1"/>
              <a:t>Azure</a:t>
            </a:r>
            <a:r>
              <a:rPr lang="hu-HU" b="1" dirty="0"/>
              <a:t> AI Dokumentum Intelligencia</a:t>
            </a:r>
            <a:r>
              <a:rPr lang="hu-HU" dirty="0"/>
              <a:t>: Fejlett AI-automatizálással alakítja át a dokumentumfeldolgozást, egyszerűsítve a munkafolyamatokat és növelve a pontosságot. </a:t>
            </a:r>
          </a:p>
          <a:p>
            <a:r>
              <a:rPr lang="hu-HU" b="1" dirty="0" err="1"/>
              <a:t>Azure</a:t>
            </a:r>
            <a:r>
              <a:rPr lang="hu-HU" b="1" dirty="0"/>
              <a:t> AI Beszéd</a:t>
            </a:r>
            <a:r>
              <a:rPr lang="hu-HU" dirty="0"/>
              <a:t>: Valós idejű átírással, többnyelvű fordítással és egyéni hangok létrehozásával javítja az alkalmazásélményeket és növeli az akadálymentességet. </a:t>
            </a:r>
          </a:p>
          <a:p>
            <a:r>
              <a:rPr lang="hu-HU" b="1" dirty="0" err="1"/>
              <a:t>Azure</a:t>
            </a:r>
            <a:r>
              <a:rPr lang="hu-HU" b="1" dirty="0"/>
              <a:t> AI Képfelismerés</a:t>
            </a:r>
            <a:r>
              <a:rPr lang="hu-HU" dirty="0"/>
              <a:t>: Lehetővé teszi a vizuális adatok zökkenőmentes integrálását az alkalmazásokba, automatizálva olyan feladatokat, mint a képbesorolás és az objektumészlelés. </a:t>
            </a:r>
          </a:p>
          <a:p>
            <a:r>
              <a:rPr lang="hu-HU" b="1" dirty="0" err="1"/>
              <a:t>Azure</a:t>
            </a:r>
            <a:r>
              <a:rPr lang="hu-HU" b="1" dirty="0"/>
              <a:t> AI Nyelv</a:t>
            </a:r>
            <a:r>
              <a:rPr lang="hu-HU" dirty="0"/>
              <a:t>: Az emberi nyelv elemzésével, értelmezésével és létrehozásával mélyebb elemzéseket és intelligensebb döntéseket tesz lehetővé. </a:t>
            </a:r>
          </a:p>
          <a:p>
            <a:r>
              <a:rPr lang="hu-HU" b="1" dirty="0" err="1"/>
              <a:t>Azure</a:t>
            </a:r>
            <a:r>
              <a:rPr lang="hu-HU" b="1" dirty="0"/>
              <a:t> AI Fordító</a:t>
            </a:r>
            <a:r>
              <a:rPr lang="hu-HU" dirty="0"/>
              <a:t>: Valós idejű, pontos fordításokat biztosít, megszüntetve a nyelvi korlátokat és javítva a globális kommunikációt. </a:t>
            </a:r>
          </a:p>
          <a:p>
            <a:endParaRPr lang="en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55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68367807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A00CB5-1049-5498-1C33-05334E32E8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9598CB5-E521-3566-E82B-083AB5A6E2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0B61F1F-6B93-5BB7-EB0D-68E2EF5966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H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B572BD3-CD63-A22F-F508-31CD12E122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56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67103537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1F519B-1642-3C55-E6DB-CCA45900E4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052BF09-FFB2-7358-3EEF-FACD45BDC10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512D609-B437-E506-3D80-584B970851A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9AA1FA-99C7-4F09-81AB-FAC250F727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57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49987532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hu-HU" dirty="0"/>
              <a:t>Nincs buta vagy hülye kérdés, minden kérdés hasznos és előre visz</a:t>
            </a:r>
          </a:p>
          <a:p>
            <a:pPr marL="171450" indent="-171450">
              <a:buFontTx/>
              <a:buChar char="-"/>
            </a:pPr>
            <a:r>
              <a:rPr lang="hu-HU" dirty="0"/>
              <a:t>Én sem mindig merek kérdezni, utána rájövök, hogy kellett volna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4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88848330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Tudok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riasztásokat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beállítani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több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küszöbérték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és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paraméter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megadásával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,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hogy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időben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tudjam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észlelni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és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kezelni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a </a:t>
            </a:r>
            <a:r>
              <a:rPr lang="en-GB" sz="1800" dirty="0" err="1">
                <a:solidFill>
                  <a:srgbClr val="444444"/>
                </a:solidFill>
                <a:effectLst/>
                <a:latin typeface=".SFNS"/>
              </a:rPr>
              <a:t>problémákat</a:t>
            </a:r>
            <a:r>
              <a:rPr lang="en-GB" sz="1800" dirty="0">
                <a:solidFill>
                  <a:srgbClr val="444444"/>
                </a:solidFill>
                <a:effectLst/>
                <a:latin typeface=".SFNS"/>
              </a:rPr>
              <a:t> </a:t>
            </a:r>
            <a:endParaRPr lang="en-GB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60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70454086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62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04403386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64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11377569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65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4469646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hu-HU" dirty="0"/>
              <a:t>Nagyon sok az anyag, igyekszem nem mélyen IT-</a:t>
            </a:r>
            <a:r>
              <a:rPr lang="hu-HU" dirty="0" err="1"/>
              <a:t>san</a:t>
            </a:r>
            <a:r>
              <a:rPr lang="hu-HU" dirty="0"/>
              <a:t> beszélni, azonban néha az elkerülhetetlen</a:t>
            </a:r>
          </a:p>
          <a:p>
            <a:pPr marL="171450" indent="-171450">
              <a:buFontTx/>
              <a:buChar char="-"/>
            </a:pPr>
            <a:r>
              <a:rPr lang="hu-HU" dirty="0"/>
              <a:t>Ha gyors a tempó, akkor jelezzétek</a:t>
            </a:r>
          </a:p>
          <a:p>
            <a:pPr marL="171450" indent="-171450">
              <a:buFontTx/>
              <a:buChar char="-"/>
            </a:pPr>
            <a:r>
              <a:rPr lang="hu-HU" dirty="0"/>
              <a:t>Ha valami infó hiányzik, akkor kérdezzetek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5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4080252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6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6340606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HU" dirty="0"/>
              <a:t>- Felhő alapozó képzése videóanyag egyik első slideja ez, hogy kontextusba kerüljünk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7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7463201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/>
              <a:t>- Én még játszottam ezzel régen. Elég nehézkes volt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8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410161769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hu-HU" dirty="0"/>
              <a:t>Sokáig a VPN-t még a régi portálon kellett megcsinálni és 1-2 órán keresztül jött létre. Sokszor hibára is futott</a:t>
            </a:r>
          </a:p>
          <a:p>
            <a:pPr marL="171450" indent="-171450">
              <a:buFontTx/>
              <a:buChar char="-"/>
            </a:pPr>
            <a:r>
              <a:rPr lang="hu-HU" dirty="0"/>
              <a:t>Sok esetben bizonyos dolgokat csak script-</a:t>
            </a:r>
            <a:r>
              <a:rPr lang="hu-HU" dirty="0" err="1"/>
              <a:t>ből</a:t>
            </a:r>
            <a:r>
              <a:rPr lang="hu-HU" dirty="0"/>
              <a:t> lehetett megcsinálni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BC843E-9CDA-AF42-A14C-57C9F08F6427}" type="slidenum">
              <a:rPr lang="en-HU" smtClean="0"/>
              <a:t>9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8885936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6247E2-2CF8-ED0E-A5D2-1195FF05898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  <a:endParaRPr lang="en-HU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5B683E6-5715-EFA8-2A9A-261F9418BC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H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AB45CCE-E541-71B6-2C27-15C1859AFA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A78C21-9716-13B9-B6D6-C51A5B7BCB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H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B43806-120C-ED80-D9FD-5EE6F240FB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414006720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EFFB76-FB3A-AF14-0E53-A73A447C2D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HU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C8FAFE3-5E1D-11CB-03B7-A69206043A7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H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2CC9CB-0863-4C77-908B-7ECDA881BA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3F87E3-1053-D235-FB00-A68235728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H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F5E956-D41A-B510-4FEB-A6C84A5446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7392393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38A3D0A-0887-7C9E-7637-6BB80DC5F1C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HU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906A3BA-C559-6B6C-0C22-727892BC17C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H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ACD46-C93F-CB5A-EBCC-4282B1F77F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3CFB35F-C376-0692-016B-BF826DC159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H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D63944D-FFF8-553A-1AB6-FAACAA0F34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18519328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Text: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- column 2"/>
          <p:cNvSpPr>
            <a:spLocks noGrp="1"/>
          </p:cNvSpPr>
          <p:nvPr>
            <p:ph type="body" sz="quarter" idx="11" hasCustomPrompt="1"/>
          </p:nvPr>
        </p:nvSpPr>
        <p:spPr>
          <a:xfrm>
            <a:off x="6360820" y="1620000"/>
            <a:ext cx="5326613" cy="471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First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- column 1"/>
          <p:cNvSpPr>
            <a:spLocks noGrp="1"/>
          </p:cNvSpPr>
          <p:nvPr>
            <p:ph type="body" sz="quarter" idx="10" hasCustomPrompt="1"/>
          </p:nvPr>
        </p:nvSpPr>
        <p:spPr>
          <a:xfrm>
            <a:off x="503869" y="1620000"/>
            <a:ext cx="5326613" cy="471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First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itle"/>
          <p:cNvSpPr>
            <a:spLocks noGrp="1"/>
          </p:cNvSpPr>
          <p:nvPr>
            <p:ph type="title" hasCustomPrompt="1"/>
          </p:nvPr>
        </p:nvSpPr>
        <p:spPr>
          <a:xfrm>
            <a:off x="503870" y="504000"/>
            <a:ext cx="11183564" cy="369332"/>
          </a:xfrm>
        </p:spPr>
        <p:txBody>
          <a:bodyPr/>
          <a:lstStyle/>
          <a:p>
            <a:r>
              <a:rPr lang="en-US" noProof="0" dirty="0"/>
              <a:t>Insert page title (sentence case)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06268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17">
          <p15:clr>
            <a:srgbClr val="FBAE40"/>
          </p15:clr>
        </p15:guide>
        <p15:guide id="2" orient="horz" pos="3991">
          <p15:clr>
            <a:srgbClr val="FBAE40"/>
          </p15:clr>
        </p15:guide>
        <p15:guide id="3" pos="7364">
          <p15:clr>
            <a:srgbClr val="FBAE40"/>
          </p15:clr>
        </p15:guide>
        <p15:guide id="4" pos="3674">
          <p15:clr>
            <a:srgbClr val="FBAE40"/>
          </p15:clr>
        </p15:guide>
        <p15:guide id="5" pos="4007">
          <p15:clr>
            <a:srgbClr val="FBAE40"/>
          </p15:clr>
        </p15:guide>
        <p15:guide id="6" orient="horz" pos="317">
          <p15:clr>
            <a:srgbClr val="FBAE40"/>
          </p15:clr>
        </p15:guide>
        <p15:guide id="7" orient="horz" pos="551">
          <p15:clr>
            <a:srgbClr val="FBAE40"/>
          </p15:clr>
        </p15:guide>
        <p15:guide id="8" orient="horz" pos="102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F2E70A-76EE-C7EF-0DFD-2894A5AACD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H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FF11C61-ADC5-4E0B-663B-29BD4D321A7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H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C7EF3F6-CD77-6686-A55C-58C561771A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1AAACD-414F-66F0-6C28-7EF4AA85DF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H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20D9CE-6C7B-BFBA-8784-E96BE7C3AA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25025005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CC4BDD-C801-8524-809C-416762F45F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en-H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6EB4519-B769-F0C7-03E4-DD25DE0726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44D59E-AE81-1D9F-A798-CD90F33E7B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2DB5768-63EB-CE72-E2A9-A454BCFD4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H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9E5715C-ADD3-E40C-0E37-AD7D1B66D0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1087151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CEE320-330F-9B73-70E4-F0FD84989C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H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4224A65-D484-7D18-19D8-254E3FFD9E6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HU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3372F70-EF09-9428-EB89-75C584B6B5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HU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01A904B-E29F-492C-64D5-93C3D9BB01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E284E43-B81E-ABC3-4195-6D8E7A6ACA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HU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2C1F9FF-A6FD-6875-7E24-518A596F89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33627493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E40375-8247-E76B-3372-BA439A9D98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H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4086534-5CBF-60A4-1A49-F709B1FD37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311AB5D-B39B-853E-9006-108B63A9F11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HU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970D775-C04B-FB19-8E31-4E64838CC42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9CD85F7-4A91-55C3-39A1-1CEB64C0E53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HU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E4504A9-7B51-5A6A-066E-683023D695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E4CDAC3-1D1D-A439-1C7D-5CEAA9B104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HU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22B0EFF-D438-1769-9DF9-D468355D75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4696514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7BA52D-DE39-3A9B-E1A3-6AE66C3EF4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HU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133D0FF-68D7-3A20-2D4A-770BFED25B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E844668-3C9E-DE71-6A2F-D0AB873296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HU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3488129-5FAA-1799-704D-534B5065DC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81611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66675FF-F05B-6948-9EE9-53A714C626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6A37BFC-611D-38A3-80BF-5EA2C31610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H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3DAAFFE-1A62-8759-B437-0AE6C7AF2C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6938362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B86CB2-91B9-AE4E-8474-56369278D5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H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41EEA99-72B6-DD5E-D74E-FAC173EAC6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HU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08C4340-283E-78B3-D97C-6C78412C5BB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6AADC77-F611-4365-A542-04862AA4A2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4B921EF-4884-410A-AF33-6F89653F39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HU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27888E7-D602-531D-CDAA-20FA64E339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41510601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B830BD-C461-DBBE-B3CB-594B86B77D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HU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E4F7354-5BB3-8958-29B1-2EDEBC3278B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GB" dirty="0"/>
              <a:t>Click icon to add picture</a:t>
            </a:r>
            <a:endParaRPr lang="en-HU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BBAC71E-7262-45FE-F76F-25A5B2CF646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DBBA1E2-7D7E-964C-6F8C-D5746BA935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C3F1332-0AA0-860F-DA0A-DFE8B89506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HU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C7DD8F8-3C81-6089-4B68-959E751813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297700779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4E737F6-0121-8808-07A2-DFA5D977F6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H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60D712-A1D6-FA9F-D9E6-289C49AD67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H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6C64A23-7638-121E-AF5A-6FB6F836F8F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0313AB9-FC85-3F46-8EB0-047F77798950}" type="datetimeFigureOut">
              <a:rPr lang="en-HU" smtClean="0"/>
              <a:t>2025. 02. 13.</a:t>
            </a:fld>
            <a:endParaRPr lang="en-H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C45ABA5-BF74-685A-2472-190350AC98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H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C1D240-E51F-820B-0075-72F4EF12EA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B915B7-09C2-DF44-8F03-59F5E395D270}" type="slidenum">
              <a:rPr lang="en-HU" smtClean="0"/>
              <a:t>‹#›</a:t>
            </a:fld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493155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.xml"/><Relationship Id="rId3" Type="http://schemas.openxmlformats.org/officeDocument/2006/relationships/image" Target="../media/image7.png"/><Relationship Id="rId7" Type="http://schemas.openxmlformats.org/officeDocument/2006/relationships/diagramQuickStyle" Target="../diagrams/quickStyle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.xml"/><Relationship Id="rId5" Type="http://schemas.openxmlformats.org/officeDocument/2006/relationships/diagramData" Target="../diagrams/data2.xml"/><Relationship Id="rId4" Type="http://schemas.openxmlformats.org/officeDocument/2006/relationships/image" Target="../media/image12.jpeg"/><Relationship Id="rId9" Type="http://schemas.microsoft.com/office/2007/relationships/diagramDrawing" Target="../diagrams/drawing2.xml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.xml"/><Relationship Id="rId3" Type="http://schemas.openxmlformats.org/officeDocument/2006/relationships/image" Target="../media/image13.png"/><Relationship Id="rId7" Type="http://schemas.openxmlformats.org/officeDocument/2006/relationships/diagramColors" Target="../diagrams/colors3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3.xml"/><Relationship Id="rId5" Type="http://schemas.openxmlformats.org/officeDocument/2006/relationships/diagramLayout" Target="../diagrams/layout3.xml"/><Relationship Id="rId4" Type="http://schemas.openxmlformats.org/officeDocument/2006/relationships/diagramData" Target="../diagrams/data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.xml"/><Relationship Id="rId3" Type="http://schemas.openxmlformats.org/officeDocument/2006/relationships/image" Target="../media/image7.png"/><Relationship Id="rId7" Type="http://schemas.openxmlformats.org/officeDocument/2006/relationships/diagramColors" Target="../diagrams/colors4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.xml"/><Relationship Id="rId5" Type="http://schemas.openxmlformats.org/officeDocument/2006/relationships/diagramLayout" Target="../diagrams/layout4.xml"/><Relationship Id="rId4" Type="http://schemas.openxmlformats.org/officeDocument/2006/relationships/diagramData" Target="../diagrams/data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.xml"/><Relationship Id="rId3" Type="http://schemas.openxmlformats.org/officeDocument/2006/relationships/image" Target="../media/image17.png"/><Relationship Id="rId7" Type="http://schemas.openxmlformats.org/officeDocument/2006/relationships/diagramQuickStyle" Target="../diagrams/quickStyle5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.xml"/><Relationship Id="rId5" Type="http://schemas.openxmlformats.org/officeDocument/2006/relationships/diagramData" Target="../diagrams/data5.xml"/><Relationship Id="rId4" Type="http://schemas.openxmlformats.org/officeDocument/2006/relationships/hyperlink" Target="https://gaanbaksho.com.au/bengali-business-registration/" TargetMode="External"/><Relationship Id="rId9" Type="http://schemas.microsoft.com/office/2007/relationships/diagramDrawing" Target="../diagrams/drawing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.png"/><Relationship Id="rId4" Type="http://schemas.openxmlformats.org/officeDocument/2006/relationships/hyperlink" Target="https://azure.microsoft.com/hu-hu/pricing/calculator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hyperlink" Target="https://www.raffaelechiatto.com/rinominare-macchina-virtuale-vmware-esxi-console-ssh/" TargetMode="Externa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www.codeproject.com/Articles/1210776/WebControls/" TargetMode="External"/><Relationship Id="rId4" Type="http://schemas.openxmlformats.org/officeDocument/2006/relationships/image" Target="../media/image2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microsoft.com/office/2007/relationships/hdphoto" Target="../media/hdphoto2.wdp"/><Relationship Id="rId4" Type="http://schemas.openxmlformats.org/officeDocument/2006/relationships/image" Target="../media/image23.png"/></Relationships>
</file>

<file path=ppt/slides/_rels/slide2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.xml"/><Relationship Id="rId3" Type="http://schemas.openxmlformats.org/officeDocument/2006/relationships/image" Target="../media/image7.png"/><Relationship Id="rId7" Type="http://schemas.openxmlformats.org/officeDocument/2006/relationships/diagramColors" Target="../diagrams/colors6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6.xml"/><Relationship Id="rId5" Type="http://schemas.openxmlformats.org/officeDocument/2006/relationships/diagramLayout" Target="../diagrams/layout6.xml"/><Relationship Id="rId4" Type="http://schemas.openxmlformats.org/officeDocument/2006/relationships/diagramData" Target="../diagrams/data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microsoft.com/office/2007/relationships/hdphoto" Target="../media/hdphoto2.wdp"/><Relationship Id="rId4" Type="http://schemas.openxmlformats.org/officeDocument/2006/relationships/image" Target="../media/image2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png"/><Relationship Id="rId4" Type="http://schemas.openxmlformats.org/officeDocument/2006/relationships/image" Target="../media/image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png"/><Relationship Id="rId5" Type="http://schemas.microsoft.com/office/2007/relationships/hdphoto" Target="../media/hdphoto2.wdp"/><Relationship Id="rId4" Type="http://schemas.openxmlformats.org/officeDocument/2006/relationships/image" Target="../media/image23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5.svg"/><Relationship Id="rId3" Type="http://schemas.openxmlformats.org/officeDocument/2006/relationships/image" Target="../media/image7.png"/><Relationship Id="rId7" Type="http://schemas.openxmlformats.org/officeDocument/2006/relationships/hyperlink" Target="https://openclipart.org/detail/163741/web-server-by-lyte" TargetMode="External"/><Relationship Id="rId12" Type="http://schemas.openxmlformats.org/officeDocument/2006/relationships/image" Target="../media/image3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png"/><Relationship Id="rId11" Type="http://schemas.openxmlformats.org/officeDocument/2006/relationships/image" Target="../media/image33.svg"/><Relationship Id="rId5" Type="http://schemas.openxmlformats.org/officeDocument/2006/relationships/hyperlink" Target="https://openclipart.org/detail/296351/desktop-computer-3" TargetMode="External"/><Relationship Id="rId10" Type="http://schemas.openxmlformats.org/officeDocument/2006/relationships/image" Target="../media/image32.png"/><Relationship Id="rId4" Type="http://schemas.openxmlformats.org/officeDocument/2006/relationships/image" Target="../media/image29.png"/><Relationship Id="rId9" Type="http://schemas.openxmlformats.org/officeDocument/2006/relationships/hyperlink" Target="https://freesvg.org/1509009405" TargetMode="Externa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7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Relationship Id="rId9" Type="http://schemas.microsoft.com/office/2007/relationships/hdphoto" Target="../media/hdphoto3.wdp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sv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7.xml"/><Relationship Id="rId3" Type="http://schemas.openxmlformats.org/officeDocument/2006/relationships/image" Target="../media/image7.png"/><Relationship Id="rId7" Type="http://schemas.openxmlformats.org/officeDocument/2006/relationships/diagramQuickStyle" Target="../diagrams/quickStyle7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7.xml"/><Relationship Id="rId5" Type="http://schemas.openxmlformats.org/officeDocument/2006/relationships/diagramData" Target="../diagrams/data7.xml"/><Relationship Id="rId4" Type="http://schemas.openxmlformats.org/officeDocument/2006/relationships/image" Target="../media/image44.png"/><Relationship Id="rId9" Type="http://schemas.microsoft.com/office/2007/relationships/diagramDrawing" Target="../diagrams/drawing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sv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7.png"/><Relationship Id="rId4" Type="http://schemas.openxmlformats.org/officeDocument/2006/relationships/image" Target="../media/image6.sv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8.xml"/><Relationship Id="rId7" Type="http://schemas.microsoft.com/office/2007/relationships/diagramDrawing" Target="../diagrams/drawing8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8.xml"/><Relationship Id="rId5" Type="http://schemas.openxmlformats.org/officeDocument/2006/relationships/diagramQuickStyle" Target="../diagrams/quickStyle8.xml"/><Relationship Id="rId4" Type="http://schemas.openxmlformats.org/officeDocument/2006/relationships/diagramLayout" Target="../diagrams/layout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7.png"/><Relationship Id="rId4" Type="http://schemas.openxmlformats.org/officeDocument/2006/relationships/image" Target="../media/image7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sv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pn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9.xml"/><Relationship Id="rId3" Type="http://schemas.openxmlformats.org/officeDocument/2006/relationships/image" Target="../media/image7.png"/><Relationship Id="rId7" Type="http://schemas.openxmlformats.org/officeDocument/2006/relationships/diagramQuickStyle" Target="../diagrams/quickStyle9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9.xml"/><Relationship Id="rId5" Type="http://schemas.openxmlformats.org/officeDocument/2006/relationships/diagramData" Target="../diagrams/data9.xml"/><Relationship Id="rId4" Type="http://schemas.openxmlformats.org/officeDocument/2006/relationships/image" Target="../media/image52.png"/><Relationship Id="rId9" Type="http://schemas.microsoft.com/office/2007/relationships/diagramDrawing" Target="../diagrams/drawing9.xml"/></Relationships>
</file>

<file path=ppt/slides/_rels/slide6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.xml"/><Relationship Id="rId3" Type="http://schemas.openxmlformats.org/officeDocument/2006/relationships/image" Target="../media/image52.png"/><Relationship Id="rId7" Type="http://schemas.openxmlformats.org/officeDocument/2006/relationships/diagramColors" Target="../diagrams/colors10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0.xml"/><Relationship Id="rId5" Type="http://schemas.openxmlformats.org/officeDocument/2006/relationships/diagramLayout" Target="../diagrams/layout10.xml"/><Relationship Id="rId4" Type="http://schemas.openxmlformats.org/officeDocument/2006/relationships/diagramData" Target="../diagrams/data10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www.linkedin.com/in/tibor-kiss-the1bit" TargetMode="External"/><Relationship Id="rId5" Type="http://schemas.openxmlformats.org/officeDocument/2006/relationships/hyperlink" Target="https://cloudmentor.hu/" TargetMode="External"/><Relationship Id="rId4" Type="http://schemas.openxmlformats.org/officeDocument/2006/relationships/hyperlink" Target="https://github.com/cloudsteak" TargetMode="Externa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hyperlink" Target="https://azure.microsoft.com/hu-hu" TargetMode="External"/><Relationship Id="rId3" Type="http://schemas.openxmlformats.org/officeDocument/2006/relationships/hyperlink" Target="https://github.com/cloudsteak/mentor-klub-azure" TargetMode="External"/><Relationship Id="rId7" Type="http://schemas.openxmlformats.org/officeDocument/2006/relationships/hyperlink" Target="https://learn.microsoft.com/hu-hu/azure/azure-resource-manager/management/azure-subscription-service-limits" TargetMode="Externa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azure.microsoft.com/hu-hu/pricing/calculator/" TargetMode="External"/><Relationship Id="rId5" Type="http://schemas.openxmlformats.org/officeDocument/2006/relationships/hyperlink" Target="https://link.cloudmentor.hu/compare-cloud-services" TargetMode="External"/><Relationship Id="rId10" Type="http://schemas.openxmlformats.org/officeDocument/2006/relationships/image" Target="../media/image7.png"/><Relationship Id="rId4" Type="http://schemas.openxmlformats.org/officeDocument/2006/relationships/hyperlink" Target="https://link.cloudmentor.hu/cloudszotar" TargetMode="External"/><Relationship Id="rId9" Type="http://schemas.openxmlformats.org/officeDocument/2006/relationships/hyperlink" Target="https://learn.microsoft.com/hu-hu/cli/azure/" TargetMode="Externa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51E8795-906E-1CAC-9D78-CC82348DE7F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2851839"/>
            <a:ext cx="9144000" cy="1119848"/>
          </a:xfrm>
        </p:spPr>
        <p:txBody>
          <a:bodyPr/>
          <a:lstStyle/>
          <a:p>
            <a:r>
              <a:rPr lang="en-HU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Microsoft Azure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152F7E54-2196-A7FF-B6A7-5243C273C1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60830" y="3854177"/>
            <a:ext cx="5269702" cy="343238"/>
          </a:xfrm>
          <a:solidFill>
            <a:schemeClr val="tx1">
              <a:alpha val="28000"/>
            </a:schemeClr>
          </a:solidFill>
        </p:spPr>
        <p:txBody>
          <a:bodyPr tIns="72000" bIns="72000" anchor="ctr" anchorCtr="0">
            <a:noAutofit/>
          </a:bodyPr>
          <a:lstStyle/>
          <a:p>
            <a:r>
              <a:rPr lang="en-HU" dirty="0">
                <a:solidFill>
                  <a:schemeClr val="bg1"/>
                </a:solidFill>
              </a:rPr>
              <a:t>Cloud alapozó képzés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23380D37-81CB-17FC-9257-6F7F654827F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94758" y="506460"/>
            <a:ext cx="5002484" cy="217336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A7F7CE0-5572-C26C-81A5-6AA600259C0B}"/>
              </a:ext>
            </a:extLst>
          </p:cNvPr>
          <p:cNvSpPr txBox="1"/>
          <p:nvPr/>
        </p:nvSpPr>
        <p:spPr>
          <a:xfrm>
            <a:off x="4126552" y="4825573"/>
            <a:ext cx="3938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sz="2800" dirty="0">
                <a:solidFill>
                  <a:schemeClr val="bg1"/>
                </a:solidFill>
              </a:rPr>
              <a:t>2025. 02. 13.</a:t>
            </a:r>
          </a:p>
        </p:txBody>
      </p:sp>
    </p:spTree>
    <p:extLst>
      <p:ext uri="{BB962C8B-B14F-4D97-AF65-F5344CB8AC3E}">
        <p14:creationId xmlns:p14="http://schemas.microsoft.com/office/powerpoint/2010/main" val="185046573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505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6287CBD6-6DCE-45AF-BAD1-5594C5D2DB6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360820" y="1864443"/>
            <a:ext cx="5326613" cy="4716000"/>
          </a:xfrm>
        </p:spPr>
        <p:txBody>
          <a:bodyPr/>
          <a:lstStyle/>
          <a:p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8CDAC7DB-91F2-45AF-9257-943F9677F84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03869" y="1864443"/>
            <a:ext cx="5326613" cy="4716000"/>
          </a:xfrm>
        </p:spPr>
        <p:txBody>
          <a:bodyPr/>
          <a:lstStyle/>
          <a:p>
            <a:endParaRPr lang="en-US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36071E1-1856-4F87-AB8C-59667D3899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3870" y="1118441"/>
            <a:ext cx="11183564" cy="5591783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965E6EEF-A13A-437D-83A7-2EC3D2A9C7D5}"/>
              </a:ext>
            </a:extLst>
          </p:cNvPr>
          <p:cNvSpPr/>
          <p:nvPr/>
        </p:nvSpPr>
        <p:spPr bwMode="gray">
          <a:xfrm>
            <a:off x="5189774" y="1787984"/>
            <a:ext cx="6497660" cy="4904098"/>
          </a:xfrm>
          <a:prstGeom prst="rect">
            <a:avLst/>
          </a:prstGeom>
          <a:solidFill>
            <a:srgbClr val="505050"/>
          </a:solidFill>
          <a:ln w="25400" algn="ctr">
            <a:noFill/>
            <a:miter lim="800000"/>
            <a:headEnd/>
            <a:tailEnd/>
          </a:ln>
        </p:spPr>
        <p:txBody>
          <a:bodyPr lIns="89977" tIns="71981" rIns="89977" bIns="71981" rtlCol="0" anchor="ctr"/>
          <a:lstStyle/>
          <a:p>
            <a:pPr algn="ctr" defTabSz="914126" fontAlgn="base">
              <a:spcBef>
                <a:spcPct val="50000"/>
              </a:spcBef>
              <a:spcAft>
                <a:spcPct val="0"/>
              </a:spcAft>
              <a:buClr>
                <a:srgbClr val="F0AB00"/>
              </a:buClr>
              <a:buSzPct val="80000"/>
            </a:pPr>
            <a:endParaRPr lang="en-US" sz="1799" kern="0" dirty="0" err="1"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0BB7929-DE9D-F488-A575-BFE03A8C087B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2546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9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45530" y="105907"/>
            <a:ext cx="5129600" cy="1778750"/>
          </a:xfrm>
        </p:spPr>
        <p:txBody>
          <a:bodyPr anchor="ctr">
            <a:normAutofit/>
          </a:bodyPr>
          <a:lstStyle/>
          <a:p>
            <a:pPr algn="ctr"/>
            <a:r>
              <a:rPr lang="hu-HU" sz="4800" dirty="0" err="1">
                <a:solidFill>
                  <a:srgbClr val="505050"/>
                </a:solidFill>
                <a:effectLst/>
              </a:rPr>
              <a:t>Azure</a:t>
            </a:r>
            <a:r>
              <a:rPr lang="hu-HU" sz="4800" dirty="0">
                <a:solidFill>
                  <a:srgbClr val="505050"/>
                </a:solidFill>
                <a:effectLst/>
              </a:rPr>
              <a:t> koncepció (fizikai)</a:t>
            </a:r>
            <a:endParaRPr lang="en-HU" sz="4800" dirty="0">
              <a:solidFill>
                <a:srgbClr val="505050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6870" y="1206855"/>
            <a:ext cx="5847365" cy="5340097"/>
          </a:xfrm>
        </p:spPr>
        <p:txBody>
          <a:bodyPr anchor="ctr">
            <a:normAutofit/>
          </a:bodyPr>
          <a:lstStyle/>
          <a:p>
            <a:pPr>
              <a:lnSpc>
                <a:spcPct val="150000"/>
              </a:lnSpc>
            </a:pPr>
            <a:r>
              <a:rPr lang="hu-HU" sz="3600" dirty="0">
                <a:solidFill>
                  <a:schemeClr val="tx2"/>
                </a:solidFill>
              </a:rPr>
              <a:t>Régiók (</a:t>
            </a:r>
            <a:r>
              <a:rPr lang="hu-HU" sz="3600" dirty="0" err="1">
                <a:solidFill>
                  <a:schemeClr val="tx2"/>
                </a:solidFill>
              </a:rPr>
              <a:t>Region</a:t>
            </a:r>
            <a:r>
              <a:rPr lang="hu-HU" sz="3600" dirty="0">
                <a:solidFill>
                  <a:schemeClr val="tx2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hu-HU" sz="3600" dirty="0">
                <a:solidFill>
                  <a:schemeClr val="tx2"/>
                </a:solidFill>
              </a:rPr>
              <a:t>Rendelkezésre állási zónák (</a:t>
            </a:r>
            <a:r>
              <a:rPr lang="hu-HU" sz="3600" dirty="0" err="1">
                <a:solidFill>
                  <a:schemeClr val="tx2"/>
                </a:solidFill>
              </a:rPr>
              <a:t>Availability</a:t>
            </a:r>
            <a:r>
              <a:rPr lang="hu-HU" sz="3600" dirty="0">
                <a:solidFill>
                  <a:schemeClr val="tx2"/>
                </a:solidFill>
              </a:rPr>
              <a:t> </a:t>
            </a:r>
            <a:r>
              <a:rPr lang="hu-HU" sz="3600" dirty="0" err="1">
                <a:solidFill>
                  <a:schemeClr val="tx2"/>
                </a:solidFill>
              </a:rPr>
              <a:t>Zones</a:t>
            </a:r>
            <a:r>
              <a:rPr lang="hu-HU" sz="3600" dirty="0">
                <a:solidFill>
                  <a:schemeClr val="tx2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hu-HU" sz="3600" dirty="0">
                <a:solidFill>
                  <a:schemeClr val="tx2"/>
                </a:solidFill>
              </a:rPr>
              <a:t>Adatközpontok (Data Center)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0ADDC9FB-32BD-67C8-1E71-B8194CCB16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40139224"/>
              </p:ext>
            </p:extLst>
          </p:nvPr>
        </p:nvGraphicFramePr>
        <p:xfrm>
          <a:off x="6310728" y="1461029"/>
          <a:ext cx="5736299" cy="52910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732496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0AD3B0C-209E-BF4D-8202-35A475C2D75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graphicEl>
                                              <a:dgm id="{B0AD3B0C-209E-BF4D-8202-35A475C2D75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A2DE0D6-278D-3742-878B-3C2D50193CE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>
                                            <p:graphicEl>
                                              <a:dgm id="{CA2DE0D6-278D-3742-878B-3C2D50193CE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A9402D21-AAC4-3649-812F-26004EBE4E0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>
                                            <p:graphicEl>
                                              <a:dgm id="{A9402D21-AAC4-3649-812F-26004EBE4E0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3EB0324-F74C-3044-8728-822DA0679B3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>
                                            <p:graphicEl>
                                              <a:dgm id="{63EB0324-F74C-3044-8728-822DA0679B3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8D49C039-65C5-4C43-8774-4306D71F2CC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>
                                            <p:graphicEl>
                                              <a:dgm id="{8D49C039-65C5-4C43-8774-4306D71F2CC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36ADD4E8-393C-FB4E-86E4-87114F0F292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">
                                            <p:graphicEl>
                                              <a:dgm id="{36ADD4E8-393C-FB4E-86E4-87114F0F292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D6F118FA-E223-934D-BD9E-566ECDA0CAA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graphicEl>
                                              <a:dgm id="{D6F118FA-E223-934D-BD9E-566ECDA0CAA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BC6BCBB-9D49-5843-B42C-9B3DFE618EC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graphicEl>
                                              <a:dgm id="{7BC6BCBB-9D49-5843-B42C-9B3DFE618EC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71C7D3D-E436-2243-BCB2-32C8187A77E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">
                                            <p:graphicEl>
                                              <a:dgm id="{C71C7D3D-E436-2243-BCB2-32C8187A77E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03C00D8D-9A3E-9A44-98A5-057BF033657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">
                                            <p:graphicEl>
                                              <a:dgm id="{03C00D8D-9A3E-9A44-98A5-057BF033657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4A6641AE-F544-034D-B9FB-8A739DD3D63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graphicEl>
                                              <a:dgm id="{4A6641AE-F544-034D-B9FB-8A739DD3D63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BDABEB8-E48E-4A47-B150-00CA3595086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">
                                            <p:graphicEl>
                                              <a:dgm id="{2BDABEB8-E48E-4A47-B150-00CA3595086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EAD8D79-F16B-4D4B-8579-54244E96D0E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">
                                            <p:graphicEl>
                                              <a:dgm id="{2EAD8D79-F16B-4D4B-8579-54244E96D0E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F97568D-5010-C445-AB1C-6F809AC22AD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">
                                            <p:graphicEl>
                                              <a:dgm id="{CF97568D-5010-C445-AB1C-6F809AC22AD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3EF59AF-26EA-8049-9706-FDEFE9501D9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">
                                            <p:graphicEl>
                                              <a:dgm id="{73EF59AF-26EA-8049-9706-FDEFE9501D9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81C69197-3675-5A4A-8CAD-7BDBBD0EFB3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">
                                            <p:graphicEl>
                                              <a:dgm id="{81C69197-3675-5A4A-8CAD-7BDBBD0EFB3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87E1E1AE-81BE-ED4F-8518-992205A188A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>
                                            <p:graphicEl>
                                              <a:dgm id="{87E1E1AE-81BE-ED4F-8518-992205A188A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 uiExpand="1">
        <p:bldSub>
          <a:bldDgm bld="lvlOne"/>
        </p:bldSub>
      </p:bldGraphic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993800" cy="1325563"/>
          </a:xfrm>
        </p:spPr>
        <p:txBody>
          <a:bodyPr/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Adatközpontok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41BCF8B-039F-C242-BBA0-1DA48AA102A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8973" y="1439501"/>
            <a:ext cx="9205346" cy="5178582"/>
          </a:xfrm>
          <a:prstGeom prst="rect">
            <a:avLst/>
          </a:prstGeom>
        </p:spPr>
      </p:pic>
      <p:graphicFrame>
        <p:nvGraphicFramePr>
          <p:cNvPr id="11" name="Content Placeholder 10">
            <a:extLst>
              <a:ext uri="{FF2B5EF4-FFF2-40B4-BE49-F238E27FC236}">
                <a16:creationId xmlns:a16="http://schemas.microsoft.com/office/drawing/2014/main" id="{C5037DC2-310F-3592-E800-EFA80DA98E1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54821333"/>
              </p:ext>
            </p:extLst>
          </p:nvPr>
        </p:nvGraphicFramePr>
        <p:xfrm>
          <a:off x="3822777" y="1252364"/>
          <a:ext cx="14414722" cy="59647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  <p:extLst>
      <p:ext uri="{BB962C8B-B14F-4D97-AF65-F5344CB8AC3E}">
        <p14:creationId xmlns:p14="http://schemas.microsoft.com/office/powerpoint/2010/main" val="1137390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47A438D2-6763-C245-A45C-2496986A379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graphicEl>
                                              <a:dgm id="{47A438D2-6763-C245-A45C-2496986A379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DCA144A6-61CC-1A44-8D55-54EA7D96189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1">
                                            <p:graphicEl>
                                              <a:dgm id="{DCA144A6-61CC-1A44-8D55-54EA7D96189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2E6E6C1A-8038-424B-BA06-49D4CB83396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graphicEl>
                                              <a:dgm id="{2E6E6C1A-8038-424B-BA06-49D4CB83396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957E1C4A-40A3-F549-9E81-6DBA0AEFE78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">
                                            <p:graphicEl>
                                              <a:dgm id="{957E1C4A-40A3-F549-9E81-6DBA0AEFE78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E0E58F55-B66C-C847-89FA-D615F08839D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">
                                            <p:graphicEl>
                                              <a:dgm id="{E0E58F55-B66C-C847-89FA-D615F08839D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BE9DE246-AD3B-EC45-AB75-8CEDD2C0236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">
                                            <p:graphicEl>
                                              <a:dgm id="{BE9DE246-AD3B-EC45-AB75-8CEDD2C0236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953283FE-5C26-E847-A6A4-457B0BCF185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>
                                            <p:graphicEl>
                                              <a:dgm id="{953283FE-5C26-E847-A6A4-457B0BCF185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30CE0B6D-2E43-EE4E-B8FD-249A6EE5159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">
                                            <p:graphicEl>
                                              <a:dgm id="{30CE0B6D-2E43-EE4E-B8FD-249A6EE5159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F035FD09-A8EE-D844-ABDF-A9E3C8C886B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>
                                            <p:graphicEl>
                                              <a:dgm id="{F035FD09-A8EE-D844-ABDF-A9E3C8C886B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" grpId="0" uiExpand="1">
        <p:bldSub>
          <a:bldDgm bld="one"/>
        </p:bldSub>
      </p:bldGraphic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993800" cy="1325563"/>
          </a:xfrm>
        </p:spPr>
        <p:txBody>
          <a:bodyPr/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Rendelkezésre állási zónák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41BCF8B-039F-C242-BBA0-1DA48AA102A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257278" y="1493822"/>
            <a:ext cx="8698099" cy="5178582"/>
          </a:xfrm>
          <a:prstGeom prst="rect">
            <a:avLst/>
          </a:prstGeom>
        </p:spPr>
      </p:pic>
      <p:graphicFrame>
        <p:nvGraphicFramePr>
          <p:cNvPr id="11" name="Content Placeholder 10">
            <a:extLst>
              <a:ext uri="{FF2B5EF4-FFF2-40B4-BE49-F238E27FC236}">
                <a16:creationId xmlns:a16="http://schemas.microsoft.com/office/drawing/2014/main" id="{C5037DC2-310F-3592-E800-EFA80DA98E1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66347495"/>
              </p:ext>
            </p:extLst>
          </p:nvPr>
        </p:nvGraphicFramePr>
        <p:xfrm>
          <a:off x="-5574720" y="986733"/>
          <a:ext cx="14414722" cy="59647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616835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47A438D2-6763-C245-A45C-2496986A379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graphicEl>
                                              <a:dgm id="{47A438D2-6763-C245-A45C-2496986A379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DCA144A6-61CC-1A44-8D55-54EA7D96189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1">
                                            <p:graphicEl>
                                              <a:dgm id="{DCA144A6-61CC-1A44-8D55-54EA7D96189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2E6E6C1A-8038-424B-BA06-49D4CB83396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graphicEl>
                                              <a:dgm id="{2E6E6C1A-8038-424B-BA06-49D4CB83396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957E1C4A-40A3-F549-9E81-6DBA0AEFE78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">
                                            <p:graphicEl>
                                              <a:dgm id="{957E1C4A-40A3-F549-9E81-6DBA0AEFE78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E0E58F55-B66C-C847-89FA-D615F08839D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">
                                            <p:graphicEl>
                                              <a:dgm id="{E0E58F55-B66C-C847-89FA-D615F08839D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BE9DE246-AD3B-EC45-AB75-8CEDD2C0236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">
                                            <p:graphicEl>
                                              <a:dgm id="{BE9DE246-AD3B-EC45-AB75-8CEDD2C0236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953283FE-5C26-E847-A6A4-457B0BCF185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>
                                            <p:graphicEl>
                                              <a:dgm id="{953283FE-5C26-E847-A6A4-457B0BCF185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30CE0B6D-2E43-EE4E-B8FD-249A6EE5159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">
                                            <p:graphicEl>
                                              <a:dgm id="{30CE0B6D-2E43-EE4E-B8FD-249A6EE5159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dgm id="{F035FD09-A8EE-D844-ABDF-A9E3C8C886B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>
                                            <p:graphicEl>
                                              <a:dgm id="{F035FD09-A8EE-D844-ABDF-A9E3C8C886B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" grpId="0" uiExpand="1">
        <p:bldSub>
          <a:bldDgm bld="one"/>
        </p:bldSub>
      </p:bldGraphic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907E470A-25F4-47D0-8FEC-EE9FD606B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6220E63-99E1-482A-A0A6-B47EB4BF8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7" name="Color Cover">
              <a:extLst>
                <a:ext uri="{FF2B5EF4-FFF2-40B4-BE49-F238E27FC236}">
                  <a16:creationId xmlns:a16="http://schemas.microsoft.com/office/drawing/2014/main" id="{F8610896-EA5E-4BE8-8398-C1AFC0490A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 Cover">
              <a:extLst>
                <a:ext uri="{FF2B5EF4-FFF2-40B4-BE49-F238E27FC236}">
                  <a16:creationId xmlns:a16="http://schemas.microsoft.com/office/drawing/2014/main" id="{F44E9794-9C4B-427F-BB50-89D893347D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618EE54-271A-4FE8-B6B3-D0FCF55A7A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ECA6F781-4382-4525-9DA8-9D66605F87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209C186B-2883-498E-A176-6B60F8B51B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14749" y="5097758"/>
            <a:ext cx="5309616" cy="1181243"/>
          </a:xfrm>
        </p:spPr>
        <p:txBody>
          <a:bodyPr anchor="ctr">
            <a:normAutofit/>
          </a:bodyPr>
          <a:lstStyle/>
          <a:p>
            <a:r>
              <a:rPr lang="hu-HU" sz="4800" dirty="0" err="1">
                <a:solidFill>
                  <a:schemeClr val="bg1"/>
                </a:solidFill>
                <a:effectLst/>
              </a:rPr>
              <a:t>Azure</a:t>
            </a:r>
            <a:r>
              <a:rPr lang="hu-HU" sz="4800" dirty="0">
                <a:solidFill>
                  <a:schemeClr val="bg1"/>
                </a:solidFill>
                <a:effectLst/>
              </a:rPr>
              <a:t> Régiók</a:t>
            </a:r>
            <a:endParaRPr lang="en-HU" sz="4800" dirty="0">
              <a:solidFill>
                <a:schemeClr val="bg1"/>
              </a:solidFill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34B7C4BD-7657-5475-29FE-77E92BA7B4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8237" y="795571"/>
            <a:ext cx="4260984" cy="5220097"/>
          </a:xfrm>
        </p:spPr>
        <p:txBody>
          <a:bodyPr anchor="ctr">
            <a:normAutofit/>
          </a:bodyPr>
          <a:lstStyle/>
          <a:p>
            <a:r>
              <a:rPr lang="hu-HU" sz="3200" dirty="0">
                <a:solidFill>
                  <a:schemeClr val="bg1"/>
                </a:solidFill>
              </a:rPr>
              <a:t>2-3 rendelkezésre állási zóna</a:t>
            </a:r>
          </a:p>
          <a:p>
            <a:r>
              <a:rPr lang="hu-HU" sz="3200" dirty="0">
                <a:solidFill>
                  <a:schemeClr val="bg1"/>
                </a:solidFill>
              </a:rPr>
              <a:t>Régió távolság: 500 Km</a:t>
            </a:r>
          </a:p>
          <a:p>
            <a:r>
              <a:rPr lang="hu-HU" sz="3200" dirty="0">
                <a:solidFill>
                  <a:schemeClr val="bg1"/>
                </a:solidFill>
              </a:rPr>
              <a:t>Régió párok (DR)</a:t>
            </a:r>
          </a:p>
          <a:p>
            <a:r>
              <a:rPr lang="hu-HU" sz="3200" dirty="0">
                <a:solidFill>
                  <a:schemeClr val="bg1"/>
                </a:solidFill>
              </a:rPr>
              <a:t>*Peremhálózat</a:t>
            </a:r>
          </a:p>
          <a:p>
            <a:endParaRPr lang="hu-HU" sz="3200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81346" y="81543"/>
            <a:ext cx="1659311" cy="720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8ED8B2F-DFB1-8514-756B-01ADADAA74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23481" y="446501"/>
            <a:ext cx="7585310" cy="451606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560936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7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4151" y="5294189"/>
            <a:ext cx="10158984" cy="1007405"/>
          </a:xfrm>
        </p:spPr>
        <p:txBody>
          <a:bodyPr anchor="b">
            <a:normAutofit/>
          </a:bodyPr>
          <a:lstStyle/>
          <a:p>
            <a:r>
              <a:rPr lang="hu-HU" sz="4800" dirty="0" err="1">
                <a:solidFill>
                  <a:schemeClr val="bg1"/>
                </a:solidFill>
                <a:effectLst/>
              </a:rPr>
              <a:t>Azure</a:t>
            </a:r>
            <a:r>
              <a:rPr lang="hu-HU" sz="4800" dirty="0">
                <a:solidFill>
                  <a:schemeClr val="bg1"/>
                </a:solidFill>
                <a:effectLst/>
              </a:rPr>
              <a:t> koncepció (logikai)</a:t>
            </a:r>
            <a:endParaRPr lang="en-HU" sz="4800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2316" y="1297668"/>
            <a:ext cx="6177282" cy="4139002"/>
          </a:xfrm>
        </p:spPr>
        <p:txBody>
          <a:bodyPr anchor="t">
            <a:normAutofit lnSpcReduction="10000"/>
          </a:bodyPr>
          <a:lstStyle/>
          <a:p>
            <a:r>
              <a:rPr lang="hu-HU" sz="3200" dirty="0">
                <a:solidFill>
                  <a:schemeClr val="bg1"/>
                </a:solidFill>
              </a:rPr>
              <a:t>Bérlő (</a:t>
            </a:r>
            <a:r>
              <a:rPr lang="hu-HU" sz="3200" dirty="0" err="1">
                <a:solidFill>
                  <a:schemeClr val="bg1"/>
                </a:solidFill>
              </a:rPr>
              <a:t>Tenant</a:t>
            </a:r>
            <a:r>
              <a:rPr lang="hu-HU" sz="3200" dirty="0">
                <a:solidFill>
                  <a:schemeClr val="bg1"/>
                </a:solidFill>
              </a:rPr>
              <a:t>)</a:t>
            </a:r>
          </a:p>
          <a:p>
            <a:r>
              <a:rPr lang="hu-HU" sz="3200" dirty="0">
                <a:solidFill>
                  <a:schemeClr val="bg1"/>
                </a:solidFill>
              </a:rPr>
              <a:t>Előfizetés (</a:t>
            </a:r>
            <a:r>
              <a:rPr lang="hu-HU" sz="3200" dirty="0" err="1">
                <a:solidFill>
                  <a:schemeClr val="bg1"/>
                </a:solidFill>
              </a:rPr>
              <a:t>Subscription</a:t>
            </a:r>
            <a:r>
              <a:rPr lang="hu-HU" sz="3200" dirty="0">
                <a:solidFill>
                  <a:schemeClr val="bg1"/>
                </a:solidFill>
              </a:rPr>
              <a:t>)</a:t>
            </a:r>
          </a:p>
          <a:p>
            <a:r>
              <a:rPr lang="hu-HU" sz="3200" dirty="0">
                <a:solidFill>
                  <a:schemeClr val="bg1"/>
                </a:solidFill>
              </a:rPr>
              <a:t>Erőforrás csoport (</a:t>
            </a:r>
            <a:r>
              <a:rPr lang="hu-HU" sz="3200" dirty="0" err="1">
                <a:solidFill>
                  <a:schemeClr val="bg1"/>
                </a:solidFill>
              </a:rPr>
              <a:t>Resource</a:t>
            </a:r>
            <a:r>
              <a:rPr lang="hu-HU" sz="3200" dirty="0">
                <a:solidFill>
                  <a:schemeClr val="bg1"/>
                </a:solidFill>
              </a:rPr>
              <a:t> Group)</a:t>
            </a:r>
          </a:p>
          <a:p>
            <a:r>
              <a:rPr lang="hu-HU" sz="3200" dirty="0">
                <a:solidFill>
                  <a:schemeClr val="bg1"/>
                </a:solidFill>
              </a:rPr>
              <a:t>Erőforrások (</a:t>
            </a:r>
            <a:r>
              <a:rPr lang="hu-HU" sz="3200" dirty="0" err="1">
                <a:solidFill>
                  <a:schemeClr val="bg1"/>
                </a:solidFill>
              </a:rPr>
              <a:t>Resource</a:t>
            </a:r>
            <a:r>
              <a:rPr lang="hu-HU" sz="3200" dirty="0">
                <a:solidFill>
                  <a:schemeClr val="bg1"/>
                </a:solidFill>
              </a:rPr>
              <a:t>): </a:t>
            </a:r>
          </a:p>
          <a:p>
            <a:pPr lvl="1"/>
            <a:r>
              <a:rPr lang="hu-HU" sz="1400" dirty="0">
                <a:solidFill>
                  <a:schemeClr val="bg1"/>
                </a:solidFill>
              </a:rPr>
              <a:t>Virtuális gép</a:t>
            </a:r>
          </a:p>
          <a:p>
            <a:pPr lvl="1"/>
            <a:r>
              <a:rPr lang="hu-HU" sz="1400" dirty="0">
                <a:solidFill>
                  <a:schemeClr val="bg1"/>
                </a:solidFill>
              </a:rPr>
              <a:t>Hálózat</a:t>
            </a:r>
          </a:p>
          <a:p>
            <a:pPr lvl="1"/>
            <a:r>
              <a:rPr lang="hu-HU" sz="1400" dirty="0">
                <a:solidFill>
                  <a:schemeClr val="bg1"/>
                </a:solidFill>
              </a:rPr>
              <a:t>Adatbázis</a:t>
            </a:r>
          </a:p>
          <a:p>
            <a:pPr lvl="1"/>
            <a:r>
              <a:rPr lang="hu-HU" sz="1400" dirty="0" err="1">
                <a:solidFill>
                  <a:schemeClr val="bg1"/>
                </a:solidFill>
              </a:rPr>
              <a:t>Kubernetes</a:t>
            </a:r>
            <a:endParaRPr lang="hu-HU" sz="1400" dirty="0">
              <a:solidFill>
                <a:schemeClr val="bg1"/>
              </a:solidFill>
            </a:endParaRPr>
          </a:p>
          <a:p>
            <a:pPr lvl="1"/>
            <a:r>
              <a:rPr lang="hu-HU" sz="1400" dirty="0">
                <a:solidFill>
                  <a:schemeClr val="bg1"/>
                </a:solidFill>
              </a:rPr>
              <a:t>AI</a:t>
            </a:r>
          </a:p>
          <a:p>
            <a:pPr lvl="1"/>
            <a:r>
              <a:rPr lang="hu-HU" sz="1400" dirty="0">
                <a:solidFill>
                  <a:schemeClr val="bg1"/>
                </a:solidFill>
              </a:rPr>
              <a:t>Tárhely</a:t>
            </a:r>
          </a:p>
          <a:p>
            <a:pPr lvl="1"/>
            <a:r>
              <a:rPr lang="hu-HU" sz="1400" dirty="0">
                <a:solidFill>
                  <a:schemeClr val="bg1"/>
                </a:solidFill>
              </a:rPr>
              <a:t>...</a:t>
            </a:r>
          </a:p>
          <a:p>
            <a:pPr lvl="1"/>
            <a:endParaRPr lang="hu-HU" sz="1400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877919FB-563D-FDF8-EDB6-FA7698DF8D1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8421737"/>
              </p:ext>
            </p:extLst>
          </p:nvPr>
        </p:nvGraphicFramePr>
        <p:xfrm>
          <a:off x="4519816" y="139934"/>
          <a:ext cx="7312184" cy="56580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3423503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0AD3B0C-209E-BF4D-8202-35A475C2D75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graphicEl>
                                              <a:dgm id="{B0AD3B0C-209E-BF4D-8202-35A475C2D75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A2DE0D6-278D-3742-878B-3C2D50193CE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>
                                            <p:graphicEl>
                                              <a:dgm id="{CA2DE0D6-278D-3742-878B-3C2D50193CE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A9402D21-AAC4-3649-812F-26004EBE4E0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">
                                            <p:graphicEl>
                                              <a:dgm id="{A9402D21-AAC4-3649-812F-26004EBE4E0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3EB0324-F74C-3044-8728-822DA0679B3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>
                                            <p:graphicEl>
                                              <a:dgm id="{63EB0324-F74C-3044-8728-822DA0679B3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8D49C039-65C5-4C43-8774-4306D71F2CC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>
                                            <p:graphicEl>
                                              <a:dgm id="{8D49C039-65C5-4C43-8774-4306D71F2CC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36ADD4E8-393C-FB4E-86E4-87114F0F292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graphicEl>
                                              <a:dgm id="{36ADD4E8-393C-FB4E-86E4-87114F0F292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D6F118FA-E223-934D-BD9E-566ECDA0CAA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>
                                            <p:graphicEl>
                                              <a:dgm id="{D6F118FA-E223-934D-BD9E-566ECDA0CAA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BC6BCBB-9D49-5843-B42C-9B3DFE618EC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>
                                            <p:graphicEl>
                                              <a:dgm id="{7BC6BCBB-9D49-5843-B42C-9B3DFE618EC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71C7D3D-E436-2243-BCB2-32C8187A77E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">
                                            <p:graphicEl>
                                              <a:dgm id="{C71C7D3D-E436-2243-BCB2-32C8187A77E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03C00D8D-9A3E-9A44-98A5-057BF033657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">
                                            <p:graphicEl>
                                              <a:dgm id="{03C00D8D-9A3E-9A44-98A5-057BF033657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4A6641AE-F544-034D-B9FB-8A739DD3D63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">
                                            <p:graphicEl>
                                              <a:dgm id="{4A6641AE-F544-034D-B9FB-8A739DD3D63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9BA72F57-82B2-5146-8773-43CFE264A6D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>
                                            <p:graphicEl>
                                              <a:dgm id="{9BA72F57-82B2-5146-8773-43CFE264A6D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3F851CD-2D38-8B4D-9A37-D2ECC7CBA7B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">
                                            <p:graphicEl>
                                              <a:dgm id="{23F851CD-2D38-8B4D-9A37-D2ECC7CBA7B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DC37A04-30BC-614E-AA90-83B5F6B0FAF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">
                                            <p:graphicEl>
                                              <a:dgm id="{2DC37A04-30BC-614E-AA90-83B5F6B0FAF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3EF59AF-26EA-8049-9706-FDEFE9501D9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">
                                            <p:graphicEl>
                                              <a:dgm id="{73EF59AF-26EA-8049-9706-FDEFE9501D9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81C69197-3675-5A4A-8CAD-7BDBBD0EFB3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">
                                            <p:graphicEl>
                                              <a:dgm id="{81C69197-3675-5A4A-8CAD-7BDBBD0EFB3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87E1E1AE-81BE-ED4F-8518-992205A188A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">
                                            <p:graphicEl>
                                              <a:dgm id="{87E1E1AE-81BE-ED4F-8518-992205A188A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FC0BB947-A050-6945-A66B-6A21BE08171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">
                                            <p:graphicEl>
                                              <a:dgm id="{FC0BB947-A050-6945-A66B-6A21BE08171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79EDC3B-557C-D449-856A-BCE17CE7328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">
                                            <p:graphicEl>
                                              <a:dgm id="{279EDC3B-557C-D449-856A-BCE17CE7328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39FCA27B-738E-904C-8031-700EEEDEB9A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graphicEl>
                                              <a:dgm id="{39FCA27B-738E-904C-8031-700EEEDEB9A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0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D85A2F04-F881-5844-B2F2-00AFE262DA1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">
                                            <p:graphicEl>
                                              <a:dgm id="{D85A2F04-F881-5844-B2F2-00AFE262DA1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E5C88264-39D7-4A47-997A-8AD20C90A7A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">
                                            <p:graphicEl>
                                              <a:dgm id="{E5C88264-39D7-4A47-997A-8AD20C90A7A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8A98CD2A-5DFB-3243-8518-AE09DADA9BD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">
                                            <p:graphicEl>
                                              <a:dgm id="{8A98CD2A-5DFB-3243-8518-AE09DADA9BD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0"/>
                            </p:stCondLst>
                            <p:childTnLst>
                              <p:par>
                                <p:cTn id="10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500"/>
                            </p:stCondLst>
                            <p:childTnLst>
                              <p:par>
                                <p:cTn id="1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45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6BCE98D-D2F7-5848-BE12-35EF22F8DA3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">
                                            <p:graphicEl>
                                              <a:dgm id="{76BCE98D-D2F7-5848-BE12-35EF22F8DA3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9267EF22-5FE3-484B-9E51-0AE07DA61ED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">
                                            <p:graphicEl>
                                              <a:dgm id="{9267EF22-5FE3-484B-9E51-0AE07DA61ED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1DF2AF63-E55C-DB4F-B1BD-FEB27DAAD9B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">
                                            <p:graphicEl>
                                              <a:dgm id="{1DF2AF63-E55C-DB4F-B1BD-FEB27DAAD9B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000"/>
                            </p:stCondLst>
                            <p:childTnLst>
                              <p:par>
                                <p:cTn id="1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6000"/>
                            </p:stCondLst>
                            <p:childTnLst>
                              <p:par>
                                <p:cTn id="1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5DFA7B5-7D80-874F-9CB7-B0A0C610A86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">
                                            <p:graphicEl>
                                              <a:dgm id="{65DFA7B5-7D80-874F-9CB7-B0A0C610A86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6500"/>
                            </p:stCondLst>
                            <p:childTnLst>
                              <p:par>
                                <p:cTn id="1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3249830-C57D-9241-9368-747185E7632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2">
                                            <p:graphicEl>
                                              <a:dgm id="{63249830-C57D-9241-9368-747185E7632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21A8362-0DF7-FB40-8F0F-8052ECB39CE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2">
                                            <p:graphicEl>
                                              <a:dgm id="{621A8362-0DF7-FB40-8F0F-8052ECB39CE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7500"/>
                            </p:stCondLst>
                            <p:childTnLst>
                              <p:par>
                                <p:cTn id="1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8500"/>
                            </p:stCondLst>
                            <p:childTnLst>
                              <p:par>
                                <p:cTn id="1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 uiExpand="1">
        <p:bldSub>
          <a:bldDgm bld="lvlOne"/>
        </p:bldSub>
      </p:bldGraphic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291FB31-BA2D-4C80-8229-F0E34C8AE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51" name="Color">
              <a:extLst>
                <a:ext uri="{FF2B5EF4-FFF2-40B4-BE49-F238E27FC236}">
                  <a16:creationId xmlns:a16="http://schemas.microsoft.com/office/drawing/2014/main" id="{E22877A0-D105-4005-84F8-4BCC429EC0F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Color">
              <a:extLst>
                <a:ext uri="{FF2B5EF4-FFF2-40B4-BE49-F238E27FC236}">
                  <a16:creationId xmlns:a16="http://schemas.microsoft.com/office/drawing/2014/main" id="{B0B1E571-9D76-4678-B0AC-9BE9176A23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Graphic 2" descr="Rocket with solid fill">
            <a:extLst>
              <a:ext uri="{FF2B5EF4-FFF2-40B4-BE49-F238E27FC236}">
                <a16:creationId xmlns:a16="http://schemas.microsoft.com/office/drawing/2014/main" id="{FBF21EF0-D5C2-456A-759A-119E3ED77E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31002" y="1209335"/>
            <a:ext cx="5110640" cy="5110640"/>
          </a:xfrm>
          <a:prstGeom prst="rect">
            <a:avLst/>
          </a:prstGeom>
        </p:spPr>
      </p:pic>
      <p:grpSp>
        <p:nvGrpSpPr>
          <p:cNvPr id="54" name="Group 53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812B6280-A145-7B43-8418-2376114084B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12644" y="841664"/>
            <a:ext cx="4608768" cy="2782723"/>
          </a:xfrm>
        </p:spPr>
        <p:txBody>
          <a:bodyPr anchor="b">
            <a:normAutofit/>
          </a:bodyPr>
          <a:lstStyle/>
          <a:p>
            <a:pPr algn="l"/>
            <a:r>
              <a:rPr lang="hu-HU" sz="4800" b="1" dirty="0">
                <a:solidFill>
                  <a:schemeClr val="bg1"/>
                </a:solidFill>
              </a:rPr>
              <a:t>Demó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6639A45E-C9F3-05C5-9E2E-ADEF29EE021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12643" y="3764655"/>
            <a:ext cx="4608767" cy="2374078"/>
          </a:xfrm>
        </p:spPr>
        <p:txBody>
          <a:bodyPr anchor="t">
            <a:normAutofit/>
          </a:bodyPr>
          <a:lstStyle/>
          <a:p>
            <a:pPr algn="l"/>
            <a:r>
              <a:rPr lang="hu-HU">
                <a:solidFill>
                  <a:schemeClr val="bg1"/>
                </a:solidFill>
              </a:rPr>
              <a:t>Azure</a:t>
            </a:r>
            <a:r>
              <a:rPr lang="hu-HU" dirty="0">
                <a:solidFill>
                  <a:schemeClr val="bg1"/>
                </a:solidFill>
              </a:rPr>
              <a:t> Portál</a:t>
            </a:r>
          </a:p>
        </p:txBody>
      </p:sp>
    </p:spTree>
    <p:extLst>
      <p:ext uri="{BB962C8B-B14F-4D97-AF65-F5344CB8AC3E}">
        <p14:creationId xmlns:p14="http://schemas.microsoft.com/office/powerpoint/2010/main" val="234568283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C909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Kinek a felelőssége?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0122" y="1142277"/>
            <a:ext cx="11811756" cy="5350598"/>
          </a:xfrm>
        </p:spPr>
        <p:txBody>
          <a:bodyPr>
            <a:normAutofit/>
          </a:bodyPr>
          <a:lstStyle/>
          <a:p>
            <a:pPr>
              <a:lnSpc>
                <a:spcPct val="200000"/>
              </a:lnSpc>
            </a:pPr>
            <a:r>
              <a:rPr lang="hu-HU" dirty="0">
                <a:solidFill>
                  <a:schemeClr val="bg1"/>
                </a:solidFill>
              </a:rPr>
              <a:t>Megosztott felelősség</a:t>
            </a:r>
          </a:p>
          <a:p>
            <a:pPr lvl="1">
              <a:lnSpc>
                <a:spcPct val="200000"/>
              </a:lnSpc>
            </a:pPr>
            <a:r>
              <a:rPr lang="hu-HU" dirty="0">
                <a:solidFill>
                  <a:schemeClr val="bg1"/>
                </a:solidFill>
              </a:rPr>
              <a:t>Microsoft (M)</a:t>
            </a:r>
          </a:p>
          <a:p>
            <a:pPr lvl="1">
              <a:lnSpc>
                <a:spcPct val="200000"/>
              </a:lnSpc>
            </a:pPr>
            <a:r>
              <a:rPr lang="hu-HU" dirty="0">
                <a:solidFill>
                  <a:schemeClr val="bg1"/>
                </a:solidFill>
              </a:rPr>
              <a:t>Ügyfél (</a:t>
            </a:r>
            <a:r>
              <a:rPr lang="hu-HU" dirty="0" err="1">
                <a:solidFill>
                  <a:schemeClr val="bg1"/>
                </a:solidFill>
              </a:rPr>
              <a:t>Ü</a:t>
            </a:r>
            <a:r>
              <a:rPr lang="hu-HU" dirty="0">
                <a:solidFill>
                  <a:schemeClr val="bg1"/>
                </a:solidFill>
              </a:rPr>
              <a:t>)</a:t>
            </a:r>
          </a:p>
          <a:p>
            <a:pPr lvl="1">
              <a:lnSpc>
                <a:spcPct val="200000"/>
              </a:lnSpc>
            </a:pPr>
            <a:r>
              <a:rPr lang="hu-HU" dirty="0">
                <a:solidFill>
                  <a:schemeClr val="bg1"/>
                </a:solidFill>
              </a:rPr>
              <a:t>Közös (</a:t>
            </a:r>
            <a:r>
              <a:rPr lang="hu-HU" dirty="0" err="1">
                <a:solidFill>
                  <a:schemeClr val="bg1"/>
                </a:solidFill>
              </a:rPr>
              <a:t>K</a:t>
            </a:r>
            <a:r>
              <a:rPr lang="hu-HU" dirty="0">
                <a:solidFill>
                  <a:schemeClr val="bg1"/>
                </a:solidFill>
              </a:rPr>
              <a:t>)</a:t>
            </a:r>
          </a:p>
        </p:txBody>
      </p:sp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id="{F006B27B-7043-FE8E-D500-BD99F9CC19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6232771"/>
              </p:ext>
            </p:extLst>
          </p:nvPr>
        </p:nvGraphicFramePr>
        <p:xfrm>
          <a:off x="2743202" y="1940993"/>
          <a:ext cx="9258676" cy="475856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48200">
                  <a:extLst>
                    <a:ext uri="{9D8B030D-6E8A-4147-A177-3AD203B41FA5}">
                      <a16:colId xmlns:a16="http://schemas.microsoft.com/office/drawing/2014/main" val="1561485786"/>
                    </a:ext>
                  </a:extLst>
                </a:gridCol>
                <a:gridCol w="969411">
                  <a:extLst>
                    <a:ext uri="{9D8B030D-6E8A-4147-A177-3AD203B41FA5}">
                      <a16:colId xmlns:a16="http://schemas.microsoft.com/office/drawing/2014/main" val="3440654016"/>
                    </a:ext>
                  </a:extLst>
                </a:gridCol>
                <a:gridCol w="794091">
                  <a:extLst>
                    <a:ext uri="{9D8B030D-6E8A-4147-A177-3AD203B41FA5}">
                      <a16:colId xmlns:a16="http://schemas.microsoft.com/office/drawing/2014/main" val="1292789886"/>
                    </a:ext>
                  </a:extLst>
                </a:gridCol>
                <a:gridCol w="795239">
                  <a:extLst>
                    <a:ext uri="{9D8B030D-6E8A-4147-A177-3AD203B41FA5}">
                      <a16:colId xmlns:a16="http://schemas.microsoft.com/office/drawing/2014/main" val="3335256561"/>
                    </a:ext>
                  </a:extLst>
                </a:gridCol>
                <a:gridCol w="1851735">
                  <a:extLst>
                    <a:ext uri="{9D8B030D-6E8A-4147-A177-3AD203B41FA5}">
                      <a16:colId xmlns:a16="http://schemas.microsoft.com/office/drawing/2014/main" val="3134294222"/>
                    </a:ext>
                  </a:extLst>
                </a:gridCol>
              </a:tblGrid>
              <a:tr h="432597">
                <a:tc>
                  <a:txBody>
                    <a:bodyPr/>
                    <a:lstStyle/>
                    <a:p>
                      <a:pPr algn="ctr"/>
                      <a:endParaRPr lang="hu-H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SaaS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PaaS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IaaS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Hagyományos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27588442"/>
                  </a:ext>
                </a:extLst>
              </a:tr>
              <a:tr h="432597">
                <a:tc>
                  <a:txBody>
                    <a:bodyPr/>
                    <a:lstStyle/>
                    <a:p>
                      <a:r>
                        <a:rPr lang="hu-HU" dirty="0"/>
                        <a:t>Adat és információ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2466633"/>
                  </a:ext>
                </a:extLst>
              </a:tr>
              <a:tr h="432597">
                <a:tc>
                  <a:txBody>
                    <a:bodyPr/>
                    <a:lstStyle/>
                    <a:p>
                      <a:r>
                        <a:rPr lang="hu-HU" dirty="0"/>
                        <a:t>Eszközök (PC, Laptop, Mobil)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8208227"/>
                  </a:ext>
                </a:extLst>
              </a:tr>
              <a:tr h="432597">
                <a:tc>
                  <a:txBody>
                    <a:bodyPr/>
                    <a:lstStyle/>
                    <a:p>
                      <a:r>
                        <a:rPr lang="hu-HU" dirty="0"/>
                        <a:t>Fiókok és azonosítók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84785"/>
                  </a:ext>
                </a:extLst>
              </a:tr>
              <a:tr h="432597">
                <a:tc>
                  <a:txBody>
                    <a:bodyPr/>
                    <a:lstStyle/>
                    <a:p>
                      <a:r>
                        <a:rPr lang="hu-HU" dirty="0"/>
                        <a:t>Azonosítás és felhasználói adatbázis</a:t>
                      </a: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K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K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6721809"/>
                  </a:ext>
                </a:extLst>
              </a:tr>
              <a:tr h="432597">
                <a:tc>
                  <a:txBody>
                    <a:bodyPr/>
                    <a:lstStyle/>
                    <a:p>
                      <a:r>
                        <a:rPr lang="hu-HU" dirty="0"/>
                        <a:t>Alkalmazások</a:t>
                      </a: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K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0631006"/>
                  </a:ext>
                </a:extLst>
              </a:tr>
              <a:tr h="432597">
                <a:tc>
                  <a:txBody>
                    <a:bodyPr/>
                    <a:lstStyle/>
                    <a:p>
                      <a:r>
                        <a:rPr lang="hu-HU" dirty="0"/>
                        <a:t>Hálózat kezelése</a:t>
                      </a: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K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396603"/>
                  </a:ext>
                </a:extLst>
              </a:tr>
              <a:tr h="432597">
                <a:tc>
                  <a:txBody>
                    <a:bodyPr/>
                    <a:lstStyle/>
                    <a:p>
                      <a:r>
                        <a:rPr lang="hu-HU" dirty="0"/>
                        <a:t>Operációs Rendszer</a:t>
                      </a: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295014"/>
                  </a:ext>
                </a:extLst>
              </a:tr>
              <a:tr h="432597">
                <a:tc>
                  <a:txBody>
                    <a:bodyPr/>
                    <a:lstStyle/>
                    <a:p>
                      <a:r>
                        <a:rPr lang="hu-HU" dirty="0"/>
                        <a:t>Fizikai szerverek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4618610"/>
                  </a:ext>
                </a:extLst>
              </a:tr>
              <a:tr h="432597">
                <a:tc>
                  <a:txBody>
                    <a:bodyPr/>
                    <a:lstStyle/>
                    <a:p>
                      <a:r>
                        <a:rPr lang="hu-HU" dirty="0"/>
                        <a:t>Fizikai hálózat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5588995"/>
                  </a:ext>
                </a:extLst>
              </a:tr>
              <a:tr h="432597">
                <a:tc>
                  <a:txBody>
                    <a:bodyPr/>
                    <a:lstStyle/>
                    <a:p>
                      <a:r>
                        <a:rPr lang="hu-HU" dirty="0"/>
                        <a:t>Adatközpontok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M</a:t>
                      </a: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dirty="0" err="1"/>
                        <a:t>Ü</a:t>
                      </a:r>
                      <a:endParaRPr lang="hu-HU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0698378"/>
                  </a:ext>
                </a:extLst>
              </a:tr>
            </a:tbl>
          </a:graphicData>
        </a:graphic>
      </p:graphicFrame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0E50459E-827F-5DEE-C282-769123BEDB10}"/>
              </a:ext>
            </a:extLst>
          </p:cNvPr>
          <p:cNvSpPr/>
          <p:nvPr/>
        </p:nvSpPr>
        <p:spPr>
          <a:xfrm>
            <a:off x="10121900" y="1940993"/>
            <a:ext cx="1879978" cy="4758567"/>
          </a:xfrm>
          <a:prstGeom prst="roundRect">
            <a:avLst/>
          </a:prstGeom>
          <a:noFill/>
          <a:ln w="57150">
            <a:solidFill>
              <a:srgbClr val="E5030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HU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2CB110C5-63F5-444D-6E8C-9068B5A79AD8}"/>
              </a:ext>
            </a:extLst>
          </p:cNvPr>
          <p:cNvSpPr/>
          <p:nvPr/>
        </p:nvSpPr>
        <p:spPr>
          <a:xfrm>
            <a:off x="9349483" y="1939281"/>
            <a:ext cx="772417" cy="4758567"/>
          </a:xfrm>
          <a:prstGeom prst="roundRect">
            <a:avLst/>
          </a:prstGeom>
          <a:noFill/>
          <a:ln w="57150">
            <a:solidFill>
              <a:srgbClr val="E5030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HU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99919C4D-EABE-808C-D367-0E5518E66B56}"/>
              </a:ext>
            </a:extLst>
          </p:cNvPr>
          <p:cNvSpPr/>
          <p:nvPr/>
        </p:nvSpPr>
        <p:spPr>
          <a:xfrm>
            <a:off x="8577066" y="1937569"/>
            <a:ext cx="772417" cy="4758567"/>
          </a:xfrm>
          <a:prstGeom prst="roundRect">
            <a:avLst/>
          </a:prstGeom>
          <a:noFill/>
          <a:ln w="57150">
            <a:solidFill>
              <a:srgbClr val="E5030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HU"/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90B0D243-651D-7E40-485A-88C084D443A2}"/>
              </a:ext>
            </a:extLst>
          </p:cNvPr>
          <p:cNvSpPr/>
          <p:nvPr/>
        </p:nvSpPr>
        <p:spPr>
          <a:xfrm>
            <a:off x="7592603" y="1935857"/>
            <a:ext cx="984464" cy="4758567"/>
          </a:xfrm>
          <a:prstGeom prst="roundRect">
            <a:avLst/>
          </a:prstGeom>
          <a:noFill/>
          <a:ln w="57150">
            <a:solidFill>
              <a:srgbClr val="E5030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HU"/>
          </a:p>
        </p:txBody>
      </p:sp>
    </p:spTree>
    <p:extLst>
      <p:ext uri="{BB962C8B-B14F-4D97-AF65-F5344CB8AC3E}">
        <p14:creationId xmlns:p14="http://schemas.microsoft.com/office/powerpoint/2010/main" val="934124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6" grpId="0" animBg="1"/>
      <p:bldP spid="6" grpId="1" animBg="1"/>
      <p:bldP spid="8" grpId="0" animBg="1"/>
      <p:bldP spid="8" grpId="1" animBg="1"/>
      <p:bldP spid="10" grpId="0" animBg="1"/>
      <p:bldP spid="10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Rendelkezésre állás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6748" y="2718999"/>
            <a:ext cx="6907795" cy="435313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hu-HU" sz="2700" dirty="0">
                <a:solidFill>
                  <a:schemeClr val="bg1"/>
                </a:solidFill>
              </a:rPr>
              <a:t>Szolgáltatási szintek (százalékosan)</a:t>
            </a:r>
          </a:p>
          <a:p>
            <a:pPr>
              <a:lnSpc>
                <a:spcPct val="150000"/>
              </a:lnSpc>
            </a:pPr>
            <a:r>
              <a:rPr lang="hu-HU" sz="2700" dirty="0">
                <a:solidFill>
                  <a:schemeClr val="bg1"/>
                </a:solidFill>
              </a:rPr>
              <a:t>Szolgáltatásonként eltér</a:t>
            </a:r>
          </a:p>
          <a:p>
            <a:pPr>
              <a:lnSpc>
                <a:spcPct val="150000"/>
              </a:lnSpc>
            </a:pPr>
            <a:r>
              <a:rPr lang="hu-HU" sz="2700" dirty="0">
                <a:solidFill>
                  <a:schemeClr val="bg1"/>
                </a:solidFill>
              </a:rPr>
              <a:t>Árat befolyásolja</a:t>
            </a:r>
          </a:p>
          <a:p>
            <a:pPr>
              <a:lnSpc>
                <a:spcPct val="150000"/>
              </a:lnSpc>
            </a:pPr>
            <a:r>
              <a:rPr lang="hu-HU" sz="2700" dirty="0">
                <a:solidFill>
                  <a:schemeClr val="bg1"/>
                </a:solidFill>
              </a:rPr>
              <a:t>Rendelkezésre állás növelési lehetőségek</a:t>
            </a:r>
          </a:p>
          <a:p>
            <a:pPr lvl="1">
              <a:lnSpc>
                <a:spcPct val="150000"/>
              </a:lnSpc>
            </a:pPr>
            <a:r>
              <a:rPr lang="hu-HU" sz="2300" dirty="0">
                <a:solidFill>
                  <a:schemeClr val="bg1"/>
                </a:solidFill>
              </a:rPr>
              <a:t>Terheléselosztás</a:t>
            </a:r>
          </a:p>
          <a:p>
            <a:pPr lvl="1">
              <a:lnSpc>
                <a:spcPct val="150000"/>
              </a:lnSpc>
            </a:pPr>
            <a:r>
              <a:rPr lang="hu-HU" sz="2300" dirty="0">
                <a:solidFill>
                  <a:schemeClr val="bg1"/>
                </a:solidFill>
              </a:rPr>
              <a:t>Több virtuális gép ugyanarra a feladatra</a:t>
            </a:r>
          </a:p>
        </p:txBody>
      </p:sp>
      <p:pic>
        <p:nvPicPr>
          <p:cNvPr id="14" name="Picture 13" descr="Business Registration » Gaan Baksho™">
            <a:extLst>
              <a:ext uri="{FF2B5EF4-FFF2-40B4-BE49-F238E27FC236}">
                <a16:creationId xmlns:a16="http://schemas.microsoft.com/office/drawing/2014/main" id="{527D578D-0BD7-0D48-4F26-93E4902B96C9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9964363" y="236596"/>
            <a:ext cx="1389437" cy="87534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30D8CEFE-910D-7579-D5B6-9549A1492D1D}"/>
              </a:ext>
            </a:extLst>
          </p:cNvPr>
          <p:cNvSpPr txBox="1"/>
          <p:nvPr/>
        </p:nvSpPr>
        <p:spPr>
          <a:xfrm>
            <a:off x="513030" y="1316106"/>
            <a:ext cx="11488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„Az </a:t>
            </a:r>
            <a:r>
              <a:rPr lang="hu-HU" dirty="0" err="1">
                <a:solidFill>
                  <a:schemeClr val="bg1"/>
                </a:solidFill>
              </a:rPr>
              <a:t>Azure</a:t>
            </a:r>
            <a:r>
              <a:rPr lang="hu-HU" dirty="0">
                <a:solidFill>
                  <a:schemeClr val="bg1"/>
                </a:solidFill>
              </a:rPr>
              <a:t> Service </a:t>
            </a:r>
            <a:r>
              <a:rPr lang="hu-HU" dirty="0" err="1">
                <a:solidFill>
                  <a:schemeClr val="bg1"/>
                </a:solidFill>
              </a:rPr>
              <a:t>Level</a:t>
            </a:r>
            <a:r>
              <a:rPr lang="hu-HU" dirty="0">
                <a:solidFill>
                  <a:schemeClr val="bg1"/>
                </a:solidFill>
              </a:rPr>
              <a:t> </a:t>
            </a:r>
            <a:r>
              <a:rPr lang="hu-HU" dirty="0" err="1">
                <a:solidFill>
                  <a:schemeClr val="bg1"/>
                </a:solidFill>
              </a:rPr>
              <a:t>Agreement</a:t>
            </a:r>
            <a:r>
              <a:rPr lang="hu-HU" dirty="0">
                <a:solidFill>
                  <a:schemeClr val="bg1"/>
                </a:solidFill>
              </a:rPr>
              <a:t> (SLA) leírja a Microsoft kötelezettségvállalásait az egyes </a:t>
            </a:r>
            <a:r>
              <a:rPr lang="hu-HU" dirty="0" err="1">
                <a:solidFill>
                  <a:schemeClr val="bg1"/>
                </a:solidFill>
              </a:rPr>
              <a:t>Azure</a:t>
            </a:r>
            <a:r>
              <a:rPr lang="hu-HU" dirty="0">
                <a:solidFill>
                  <a:schemeClr val="bg1"/>
                </a:solidFill>
              </a:rPr>
              <a:t>-szolgáltatások rendelkezésre állási idejére és csatlakoztathatóságára vonatkozóan.”</a:t>
            </a:r>
          </a:p>
        </p:txBody>
      </p:sp>
      <p:graphicFrame>
        <p:nvGraphicFramePr>
          <p:cNvPr id="18" name="Diagram 17">
            <a:extLst>
              <a:ext uri="{FF2B5EF4-FFF2-40B4-BE49-F238E27FC236}">
                <a16:creationId xmlns:a16="http://schemas.microsoft.com/office/drawing/2014/main" id="{D27B9746-90C9-01AC-7E50-3891363F69A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34006998"/>
              </p:ext>
            </p:extLst>
          </p:nvPr>
        </p:nvGraphicFramePr>
        <p:xfrm>
          <a:off x="6572816" y="2166602"/>
          <a:ext cx="5492436" cy="410253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  <p:extLst>
      <p:ext uri="{BB962C8B-B14F-4D97-AF65-F5344CB8AC3E}">
        <p14:creationId xmlns:p14="http://schemas.microsoft.com/office/powerpoint/2010/main" val="3058602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dgm id="{06126FF0-1B30-7948-AAB2-CFD609F65B8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>
                                            <p:graphicEl>
                                              <a:dgm id="{06126FF0-1B30-7948-AAB2-CFD609F65B8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dgm id="{29946246-850B-8342-A77D-29534D406E0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>
                                            <p:graphicEl>
                                              <a:dgm id="{29946246-850B-8342-A77D-29534D406E0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dgm id="{CA1AA513-85B2-1D4A-AE34-1BAA5C53F0D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>
                                            <p:graphicEl>
                                              <a:dgm id="{CA1AA513-85B2-1D4A-AE34-1BAA5C53F0D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dgm id="{0FE643EE-1CDB-B24F-AF7D-BA8F53726CF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">
                                            <p:graphicEl>
                                              <a:dgm id="{0FE643EE-1CDB-B24F-AF7D-BA8F53726CF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dgm id="{583A4E95-452B-9148-90F7-0566A90DC2D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8">
                                            <p:graphicEl>
                                              <a:dgm id="{583A4E95-452B-9148-90F7-0566A90DC2D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dgm id="{33AD7C10-431A-A440-AF15-C6C3B32047A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8">
                                            <p:graphicEl>
                                              <a:dgm id="{33AD7C10-431A-A440-AF15-C6C3B32047A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dgm id="{453FDA6C-76CE-6345-A21B-5067BE074C6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>
                                            <p:graphicEl>
                                              <a:dgm id="{453FDA6C-76CE-6345-A21B-5067BE074C6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dgm id="{D3935CA5-92DA-954E-9167-BBFCD1B1636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8">
                                            <p:graphicEl>
                                              <a:dgm id="{D3935CA5-92DA-954E-9167-BBFCD1B1636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dgm id="{0E9B3C20-FB95-FE49-872D-7BC61C18579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">
                                            <p:graphicEl>
                                              <a:dgm id="{0E9B3C20-FB95-FE49-872D-7BC61C18579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dgm id="{E8698B2F-8000-D845-AE36-13284B48522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8">
                                            <p:graphicEl>
                                              <a:dgm id="{E8698B2F-8000-D845-AE36-13284B48522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8" grpId="0" uiExpand="1">
        <p:bldSub>
          <a:bldDgm bld="one"/>
        </p:bldSub>
      </p:bldGraphic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072965E1-F5FB-4CDD-D213-5ECC86A98E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4936840" y="1705927"/>
            <a:ext cx="8649194" cy="5082586"/>
          </a:xfrm>
          <a:prstGeom prst="rect">
            <a:avLst/>
          </a:prstGeom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Mennyibe kerülhet?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0122" y="1921545"/>
            <a:ext cx="6907795" cy="4866968"/>
          </a:xfrm>
        </p:spPr>
        <p:txBody>
          <a:bodyPr>
            <a:normAutofit fontScale="85000" lnSpcReduction="20000"/>
          </a:bodyPr>
          <a:lstStyle/>
          <a:p>
            <a:pPr>
              <a:lnSpc>
                <a:spcPct val="150000"/>
              </a:lnSpc>
            </a:pPr>
            <a:r>
              <a:rPr lang="hu-HU" dirty="0" err="1">
                <a:solidFill>
                  <a:schemeClr val="bg1"/>
                </a:solidFill>
              </a:rPr>
              <a:t>Pay</a:t>
            </a:r>
            <a:r>
              <a:rPr lang="hu-HU" dirty="0">
                <a:solidFill>
                  <a:schemeClr val="bg1"/>
                </a:solidFill>
              </a:rPr>
              <a:t>-</a:t>
            </a:r>
            <a:r>
              <a:rPr lang="hu-HU" dirty="0" err="1">
                <a:solidFill>
                  <a:schemeClr val="bg1"/>
                </a:solidFill>
              </a:rPr>
              <a:t>As</a:t>
            </a:r>
            <a:r>
              <a:rPr lang="hu-HU" dirty="0">
                <a:solidFill>
                  <a:schemeClr val="bg1"/>
                </a:solidFill>
              </a:rPr>
              <a:t>-</a:t>
            </a:r>
            <a:r>
              <a:rPr lang="hu-HU" dirty="0" err="1">
                <a:solidFill>
                  <a:schemeClr val="bg1"/>
                </a:solidFill>
              </a:rPr>
              <a:t>You</a:t>
            </a:r>
            <a:r>
              <a:rPr lang="hu-HU" dirty="0">
                <a:solidFill>
                  <a:schemeClr val="bg1"/>
                </a:solidFill>
              </a:rPr>
              <a:t>-Go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Ingyenes erőforrások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Ár kalkulátor (</a:t>
            </a:r>
            <a:r>
              <a:rPr lang="hu-HU" sz="1400" dirty="0">
                <a:solidFill>
                  <a:schemeClr val="accent1">
                    <a:lumMod val="40000"/>
                    <a:lumOff val="60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https://azure.microsoft.com/hu-hu/</a:t>
            </a:r>
            <a:r>
              <a:rPr lang="hu-HU" sz="1400" dirty="0" err="1">
                <a:solidFill>
                  <a:schemeClr val="accent1">
                    <a:lumMod val="40000"/>
                    <a:lumOff val="60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pricing</a:t>
            </a:r>
            <a:r>
              <a:rPr lang="hu-HU" sz="1400" dirty="0">
                <a:solidFill>
                  <a:schemeClr val="accent1">
                    <a:lumMod val="40000"/>
                    <a:lumOff val="60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/</a:t>
            </a:r>
            <a:r>
              <a:rPr lang="hu-HU" sz="1400" dirty="0" err="1">
                <a:solidFill>
                  <a:schemeClr val="accent1">
                    <a:lumMod val="40000"/>
                    <a:lumOff val="60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calculator</a:t>
            </a:r>
            <a:r>
              <a:rPr lang="hu-HU" dirty="0">
                <a:solidFill>
                  <a:schemeClr val="bg1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Automatizálás / skálázás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Ha nem használod, kapcsold le!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Fenntartott példányok (akár 80%)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Költség figyelés (Cost Management)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Költségkeret (</a:t>
            </a:r>
            <a:r>
              <a:rPr lang="hu-HU" dirty="0" err="1">
                <a:solidFill>
                  <a:schemeClr val="bg1"/>
                </a:solidFill>
              </a:rPr>
              <a:t>Budget</a:t>
            </a:r>
            <a:r>
              <a:rPr lang="hu-HU" dirty="0">
                <a:solidFill>
                  <a:schemeClr val="bg1"/>
                </a:solidFill>
              </a:rPr>
              <a:t>) 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527D578D-0BD7-0D48-4F26-93E4902B96C9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1">
                <a:shade val="45000"/>
                <a:satMod val="135000"/>
              </a:schemeClr>
              <a:prstClr val="white"/>
            </a:duotone>
          </a:blip>
          <a:srcRect/>
          <a:stretch/>
        </p:blipFill>
        <p:spPr>
          <a:xfrm>
            <a:off x="9962592" y="0"/>
            <a:ext cx="1700798" cy="170080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BE2330F-1804-7DD3-9FF3-32E962D05C92}"/>
              </a:ext>
            </a:extLst>
          </p:cNvPr>
          <p:cNvSpPr txBox="1"/>
          <p:nvPr/>
        </p:nvSpPr>
        <p:spPr>
          <a:xfrm>
            <a:off x="513030" y="1316106"/>
            <a:ext cx="11488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A felhő is csak akkor gazdaságos, ha okosan használjuk</a:t>
            </a:r>
          </a:p>
        </p:txBody>
      </p:sp>
    </p:spTree>
    <p:extLst>
      <p:ext uri="{BB962C8B-B14F-4D97-AF65-F5344CB8AC3E}">
        <p14:creationId xmlns:p14="http://schemas.microsoft.com/office/powerpoint/2010/main" val="3537735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E84BE2F-C43D-43D9-A96D-1526003268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27" name="Color">
              <a:extLst>
                <a:ext uri="{FF2B5EF4-FFF2-40B4-BE49-F238E27FC236}">
                  <a16:creationId xmlns:a16="http://schemas.microsoft.com/office/drawing/2014/main" id="{E7400609-3385-4926-AD61-85A199F074D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9E9E1A20-C3CA-40B4-8D3A-3EAC12D69AF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23380D37-81CB-17FC-9257-6F7F654827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92172" y="3837114"/>
            <a:ext cx="4756760" cy="2069191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951E8795-906E-1CAC-9D78-CC82348DE7F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12644" y="598260"/>
            <a:ext cx="4879001" cy="3026128"/>
          </a:xfrm>
        </p:spPr>
        <p:txBody>
          <a:bodyPr anchor="b">
            <a:normAutofit/>
          </a:bodyPr>
          <a:lstStyle/>
          <a:p>
            <a:pPr algn="l"/>
            <a:r>
              <a:rPr lang="en-HU" sz="48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Microsoft Azure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152F7E54-2196-A7FF-B6A7-5243C273C1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12644" y="3764655"/>
            <a:ext cx="4879001" cy="2495085"/>
          </a:xfrm>
        </p:spPr>
        <p:txBody>
          <a:bodyPr tIns="72000" bIns="72000" anchor="t" anchorCtr="0">
            <a:normAutofit/>
          </a:bodyPr>
          <a:lstStyle/>
          <a:p>
            <a:pPr algn="l"/>
            <a:r>
              <a:rPr lang="en-HU" dirty="0">
                <a:solidFill>
                  <a:schemeClr val="bg1"/>
                </a:solidFill>
              </a:rPr>
              <a:t>Cloud alapozó képzés</a:t>
            </a:r>
            <a:endParaRPr lang="en-HU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290D86-B81E-0AAC-53D2-B68C26AE93D2}"/>
              </a:ext>
            </a:extLst>
          </p:cNvPr>
          <p:cNvGrpSpPr/>
          <p:nvPr/>
        </p:nvGrpSpPr>
        <p:grpSpPr>
          <a:xfrm>
            <a:off x="6792172" y="672382"/>
            <a:ext cx="4756760" cy="2666337"/>
            <a:chOff x="720000" y="4680000"/>
            <a:chExt cx="3405149" cy="1908710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124BAD1E-7B60-E1EB-E3BD-678D7E37F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20000" y="4680000"/>
              <a:ext cx="1431532" cy="1908710"/>
            </a:xfrm>
            <a:prstGeom prst="rect">
              <a:avLst/>
            </a:prstGeom>
            <a:ln>
              <a:noFill/>
            </a:ln>
            <a:effectLst>
              <a:outerShdw blurRad="190500" algn="tl" rotWithShape="0">
                <a:srgbClr val="000000">
                  <a:alpha val="70000"/>
                </a:srgbClr>
              </a:outerShdw>
            </a:effectLst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B65B929-EF1B-0296-D13B-3FD8284143BB}"/>
                </a:ext>
              </a:extLst>
            </p:cNvPr>
            <p:cNvSpPr/>
            <p:nvPr/>
          </p:nvSpPr>
          <p:spPr>
            <a:xfrm>
              <a:off x="2151532" y="4680000"/>
              <a:ext cx="1973617" cy="180049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defTabSz="1271016">
                <a:spcAft>
                  <a:spcPts val="600"/>
                </a:spcAft>
              </a:pPr>
              <a:r>
                <a:rPr lang="en-GB" sz="5004" kern="1200">
                  <a:ln w="0"/>
                  <a:solidFill>
                    <a:srgbClr val="464646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n-lt"/>
                  <a:ea typeface="+mn-ea"/>
                  <a:cs typeface="+mn-cs"/>
                </a:rPr>
                <a:t>Kiss Tibor</a:t>
              </a:r>
            </a:p>
            <a:p>
              <a:pPr defTabSz="1271016">
                <a:spcAft>
                  <a:spcPts val="600"/>
                </a:spcAft>
              </a:pPr>
              <a:r>
                <a:rPr lang="en-GB" sz="3336" kern="1200">
                  <a:ln w="0"/>
                  <a:solidFill>
                    <a:srgbClr val="004F4F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+mn-lt"/>
                  <a:ea typeface="+mn-ea"/>
                  <a:cs typeface="+mn-cs"/>
                </a:rPr>
                <a:t>Cloud Mentor</a:t>
              </a:r>
            </a:p>
            <a:p>
              <a:pPr defTabSz="1271016">
                <a:spcAft>
                  <a:spcPts val="600"/>
                </a:spcAft>
              </a:pPr>
              <a:br>
                <a:rPr lang="en-GB" sz="2363" kern="1200">
                  <a:ln w="0"/>
                  <a:solidFill>
                    <a:srgbClr val="464646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+mn-lt"/>
                  <a:ea typeface="+mn-ea"/>
                  <a:cs typeface="+mn-cs"/>
                </a:rPr>
              </a:br>
              <a:br>
                <a:rPr lang="en-GB" sz="2363" kern="1200">
                  <a:ln w="0"/>
                  <a:solidFill>
                    <a:srgbClr val="464646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+mn-lt"/>
                  <a:ea typeface="+mn-ea"/>
                  <a:cs typeface="+mn-cs"/>
                </a:rPr>
              </a:br>
              <a:r>
                <a:rPr lang="en-GB" sz="2363" kern="1200" err="1">
                  <a:ln w="0"/>
                  <a:solidFill>
                    <a:srgbClr val="464646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+mn-lt"/>
                  <a:ea typeface="+mn-ea"/>
                  <a:cs typeface="+mn-cs"/>
                </a:rPr>
                <a:t>cloudmentor.hu</a:t>
              </a:r>
              <a:endParaRPr lang="en-GB" sz="1700">
                <a:ln w="0"/>
                <a:solidFill>
                  <a:schemeClr val="accent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008873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774B2A8-E3F9-9BBD-7DE0-39F95BA8E9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81ACE09-4227-A727-E361-1B33D710CA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B693CBB-392C-EF4D-D97C-A22239B6F2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1EF94F6C-90B5-89DF-1364-9C3FD58571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41A0EA98-A532-2778-0A83-0F726DDCF7D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6F43281-5521-1857-1AB1-046B018D22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E7D7375-4928-54BD-761D-EB6FD2EFE05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BBCDFB9-4093-BF50-A205-74DED0B38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5BF76A8-C49A-0E06-5F32-68240DC67B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255521-197D-4575-D486-4F5A119921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F952D9E-C30D-BED6-2A7C-09B96D5821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754C72-698B-20E3-4BE1-A7F9EFC8C8C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82CBCAC-A9F9-1EF0-72C9-EA927F2391F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E1B035E3-96B7-5E5E-3691-37692D1DEA3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9708" y="666351"/>
            <a:ext cx="10558405" cy="3044335"/>
          </a:xfrm>
        </p:spPr>
        <p:txBody>
          <a:bodyPr anchor="b">
            <a:normAutofit/>
          </a:bodyPr>
          <a:lstStyle/>
          <a:p>
            <a:r>
              <a:rPr lang="hu-HU" sz="4800" b="1" dirty="0">
                <a:solidFill>
                  <a:schemeClr val="bg1"/>
                </a:solidFill>
              </a:rPr>
              <a:t>2. rész</a:t>
            </a:r>
          </a:p>
        </p:txBody>
      </p:sp>
    </p:spTree>
    <p:extLst>
      <p:ext uri="{BB962C8B-B14F-4D97-AF65-F5344CB8AC3E}">
        <p14:creationId xmlns:p14="http://schemas.microsoft.com/office/powerpoint/2010/main" val="3728754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b="1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Compute, avagy számolási és szerver megoldások</a:t>
            </a:r>
            <a:endParaRPr lang="en-US" sz="4800" b="1" kern="120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1827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7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9655" y="256199"/>
            <a:ext cx="10158984" cy="2274996"/>
          </a:xfrm>
        </p:spPr>
        <p:txBody>
          <a:bodyPr anchor="b">
            <a:normAutofit/>
          </a:bodyPr>
          <a:lstStyle/>
          <a:p>
            <a:r>
              <a:rPr lang="hu-HU" sz="4800" dirty="0" err="1">
                <a:solidFill>
                  <a:schemeClr val="bg1"/>
                </a:solidFill>
                <a:effectLst/>
              </a:rPr>
              <a:t>Compute</a:t>
            </a:r>
            <a:r>
              <a:rPr lang="hu-HU" sz="4800" dirty="0">
                <a:solidFill>
                  <a:schemeClr val="bg1"/>
                </a:solidFill>
                <a:effectLst/>
              </a:rPr>
              <a:t>, avagy számolási és szerver megoldások</a:t>
            </a:r>
            <a:endParaRPr lang="en-HU" sz="4800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83411" y="2509448"/>
            <a:ext cx="10158984" cy="3552319"/>
          </a:xfrm>
        </p:spPr>
        <p:txBody>
          <a:bodyPr numCol="2" anchor="t">
            <a:normAutofit/>
          </a:bodyPr>
          <a:lstStyle/>
          <a:p>
            <a:r>
              <a:rPr lang="hu-HU" dirty="0">
                <a:solidFill>
                  <a:schemeClr val="bg1"/>
                </a:solidFill>
              </a:rPr>
              <a:t>Virtuálisgép</a:t>
            </a:r>
          </a:p>
          <a:p>
            <a:r>
              <a:rPr lang="hu-HU" dirty="0">
                <a:solidFill>
                  <a:schemeClr val="bg1"/>
                </a:solidFill>
              </a:rPr>
              <a:t>Virtuálisgép-méretezési csoportok (VMSS)</a:t>
            </a:r>
          </a:p>
          <a:p>
            <a:r>
              <a:rPr lang="hu-HU" dirty="0">
                <a:solidFill>
                  <a:schemeClr val="bg1"/>
                </a:solidFill>
              </a:rPr>
              <a:t>App </a:t>
            </a:r>
            <a:r>
              <a:rPr lang="hu-HU" dirty="0" err="1">
                <a:solidFill>
                  <a:schemeClr val="bg1"/>
                </a:solidFill>
              </a:rPr>
              <a:t>Services</a:t>
            </a:r>
            <a:r>
              <a:rPr lang="hu-HU" dirty="0">
                <a:solidFill>
                  <a:schemeClr val="bg1"/>
                </a:solidFill>
              </a:rPr>
              <a:t> (</a:t>
            </a:r>
            <a:r>
              <a:rPr lang="hu-HU" dirty="0" err="1">
                <a:solidFill>
                  <a:schemeClr val="bg1"/>
                </a:solidFill>
              </a:rPr>
              <a:t>WebApp</a:t>
            </a:r>
            <a:r>
              <a:rPr lang="hu-HU" dirty="0">
                <a:solidFill>
                  <a:schemeClr val="bg1"/>
                </a:solidFill>
              </a:rPr>
              <a:t>)</a:t>
            </a:r>
          </a:p>
          <a:p>
            <a:r>
              <a:rPr lang="hu-HU" dirty="0" err="1">
                <a:solidFill>
                  <a:schemeClr val="bg1"/>
                </a:solidFill>
              </a:rPr>
              <a:t>Function</a:t>
            </a:r>
            <a:r>
              <a:rPr lang="hu-HU" dirty="0">
                <a:solidFill>
                  <a:schemeClr val="bg1"/>
                </a:solidFill>
              </a:rPr>
              <a:t> </a:t>
            </a:r>
            <a:r>
              <a:rPr lang="hu-HU" dirty="0" err="1">
                <a:solidFill>
                  <a:schemeClr val="bg1"/>
                </a:solidFill>
              </a:rPr>
              <a:t>Apps</a:t>
            </a:r>
            <a:endParaRPr lang="hu-HU" dirty="0">
              <a:solidFill>
                <a:schemeClr val="bg1"/>
              </a:solidFill>
            </a:endParaRPr>
          </a:p>
          <a:p>
            <a:r>
              <a:rPr lang="hu-HU" dirty="0" err="1">
                <a:solidFill>
                  <a:schemeClr val="bg1"/>
                </a:solidFill>
              </a:rPr>
              <a:t>Logic</a:t>
            </a:r>
            <a:r>
              <a:rPr lang="hu-HU" dirty="0">
                <a:solidFill>
                  <a:schemeClr val="bg1"/>
                </a:solidFill>
              </a:rPr>
              <a:t> </a:t>
            </a:r>
            <a:r>
              <a:rPr lang="hu-HU" dirty="0" err="1">
                <a:solidFill>
                  <a:schemeClr val="bg1"/>
                </a:solidFill>
              </a:rPr>
              <a:t>Apps</a:t>
            </a:r>
            <a:r>
              <a:rPr lang="hu-HU" dirty="0">
                <a:solidFill>
                  <a:schemeClr val="bg1"/>
                </a:solidFill>
              </a:rPr>
              <a:t> (</a:t>
            </a:r>
            <a:r>
              <a:rPr lang="hu-HU" dirty="0" err="1">
                <a:solidFill>
                  <a:schemeClr val="bg1"/>
                </a:solidFill>
              </a:rPr>
              <a:t>workflow</a:t>
            </a:r>
            <a:r>
              <a:rPr lang="hu-HU" dirty="0">
                <a:solidFill>
                  <a:schemeClr val="bg1"/>
                </a:solidFill>
              </a:rPr>
              <a:t>)</a:t>
            </a:r>
          </a:p>
          <a:p>
            <a:r>
              <a:rPr lang="hu-HU" dirty="0">
                <a:solidFill>
                  <a:schemeClr val="bg1"/>
                </a:solidFill>
              </a:rPr>
              <a:t>Batch</a:t>
            </a:r>
          </a:p>
          <a:p>
            <a:r>
              <a:rPr lang="hu-HU" dirty="0">
                <a:solidFill>
                  <a:schemeClr val="bg1"/>
                </a:solidFill>
              </a:rPr>
              <a:t>Dedikált kiszolgáló</a:t>
            </a:r>
          </a:p>
          <a:p>
            <a:r>
              <a:rPr lang="hu-HU" dirty="0">
                <a:solidFill>
                  <a:schemeClr val="bg1"/>
                </a:solidFill>
              </a:rPr>
              <a:t>SQL Server </a:t>
            </a:r>
            <a:r>
              <a:rPr lang="hu-HU" dirty="0" err="1">
                <a:solidFill>
                  <a:schemeClr val="bg1"/>
                </a:solidFill>
              </a:rPr>
              <a:t>on</a:t>
            </a:r>
            <a:r>
              <a:rPr lang="hu-HU" dirty="0">
                <a:solidFill>
                  <a:schemeClr val="bg1"/>
                </a:solidFill>
              </a:rPr>
              <a:t> </a:t>
            </a:r>
            <a:r>
              <a:rPr lang="hu-HU" dirty="0" err="1">
                <a:solidFill>
                  <a:schemeClr val="bg1"/>
                </a:solidFill>
              </a:rPr>
              <a:t>Azure</a:t>
            </a:r>
            <a:r>
              <a:rPr lang="hu-HU" dirty="0">
                <a:solidFill>
                  <a:schemeClr val="bg1"/>
                </a:solidFill>
              </a:rPr>
              <a:t> VM</a:t>
            </a:r>
          </a:p>
          <a:p>
            <a:r>
              <a:rPr lang="hu-HU" dirty="0">
                <a:solidFill>
                  <a:schemeClr val="bg1"/>
                </a:solidFill>
              </a:rPr>
              <a:t>Spot VM</a:t>
            </a:r>
          </a:p>
          <a:p>
            <a:r>
              <a:rPr lang="hu-HU" dirty="0" err="1">
                <a:solidFill>
                  <a:schemeClr val="bg1"/>
                </a:solidFill>
              </a:rPr>
              <a:t>Azure</a:t>
            </a:r>
            <a:r>
              <a:rPr lang="hu-HU" dirty="0">
                <a:solidFill>
                  <a:schemeClr val="bg1"/>
                </a:solidFill>
              </a:rPr>
              <a:t> Spring </a:t>
            </a:r>
            <a:r>
              <a:rPr lang="hu-HU" dirty="0" err="1">
                <a:solidFill>
                  <a:schemeClr val="bg1"/>
                </a:solidFill>
              </a:rPr>
              <a:t>Apps</a:t>
            </a:r>
            <a:endParaRPr lang="hu-HU" dirty="0">
              <a:solidFill>
                <a:schemeClr val="bg1"/>
              </a:solidFill>
            </a:endParaRPr>
          </a:p>
          <a:p>
            <a:r>
              <a:rPr lang="hu-HU" dirty="0">
                <a:solidFill>
                  <a:schemeClr val="bg1"/>
                </a:solidFill>
              </a:rPr>
              <a:t>AKS</a:t>
            </a:r>
          </a:p>
          <a:p>
            <a:r>
              <a:rPr lang="hu-HU" dirty="0">
                <a:solidFill>
                  <a:schemeClr val="bg1"/>
                </a:solidFill>
              </a:rPr>
              <a:t>Service </a:t>
            </a:r>
            <a:r>
              <a:rPr lang="hu-HU" dirty="0" err="1">
                <a:solidFill>
                  <a:schemeClr val="bg1"/>
                </a:solidFill>
              </a:rPr>
              <a:t>Fabric</a:t>
            </a:r>
            <a:endParaRPr lang="hu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579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67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69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Virtuálisgép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820" y="1541255"/>
            <a:ext cx="4120620" cy="4514319"/>
          </a:xfrm>
        </p:spPr>
        <p:txBody>
          <a:bodyPr>
            <a:normAutofit fontScale="92500"/>
          </a:bodyPr>
          <a:lstStyle/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Típusok felhasználás szerint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Windows és Linux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Saját licensz (Windows)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Magas rendelkezésre állás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Leállítva (felszabadítva)!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Piactér (Marketplace)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741ABC3-A208-4847-FE3C-D3AF7ADD43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9297113"/>
              </p:ext>
            </p:extLst>
          </p:nvPr>
        </p:nvGraphicFramePr>
        <p:xfrm>
          <a:off x="4196440" y="1541255"/>
          <a:ext cx="7846338" cy="5194701"/>
        </p:xfrm>
        <a:graphic>
          <a:graphicData uri="http://schemas.openxmlformats.org/drawingml/2006/table">
            <a:tbl>
              <a:tblPr>
                <a:tableStyleId>{08FB837D-C827-4EFA-A057-4D05807E0F7C}</a:tableStyleId>
              </a:tblPr>
              <a:tblGrid>
                <a:gridCol w="2009870">
                  <a:extLst>
                    <a:ext uri="{9D8B030D-6E8A-4147-A177-3AD203B41FA5}">
                      <a16:colId xmlns:a16="http://schemas.microsoft.com/office/drawing/2014/main" val="4289990460"/>
                    </a:ext>
                  </a:extLst>
                </a:gridCol>
                <a:gridCol w="2879002">
                  <a:extLst>
                    <a:ext uri="{9D8B030D-6E8A-4147-A177-3AD203B41FA5}">
                      <a16:colId xmlns:a16="http://schemas.microsoft.com/office/drawing/2014/main" val="1443826002"/>
                    </a:ext>
                  </a:extLst>
                </a:gridCol>
                <a:gridCol w="2957466">
                  <a:extLst>
                    <a:ext uri="{9D8B030D-6E8A-4147-A177-3AD203B41FA5}">
                      <a16:colId xmlns:a16="http://schemas.microsoft.com/office/drawing/2014/main" val="583856100"/>
                    </a:ext>
                  </a:extLst>
                </a:gridCol>
              </a:tblGrid>
              <a:tr h="217457">
                <a:tc>
                  <a:txBody>
                    <a:bodyPr/>
                    <a:lstStyle/>
                    <a:p>
                      <a:pPr algn="ctr" fontAlgn="t"/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Típus</a:t>
                      </a:r>
                      <a:endParaRPr lang="en-GB" sz="12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27716" marR="27716" marT="13858" marB="13858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Méretek</a:t>
                      </a:r>
                      <a:endParaRPr lang="en-GB" sz="12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27716" marR="27716" marT="13858" marB="13858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Leírás</a:t>
                      </a:r>
                      <a:endParaRPr lang="en-GB" sz="12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27716" marR="27716" marT="13858" marB="13858"/>
                </a:tc>
                <a:extLst>
                  <a:ext uri="{0D108BD9-81ED-4DB2-BD59-A6C34878D82A}">
                    <a16:rowId xmlns:a16="http://schemas.microsoft.com/office/drawing/2014/main" val="1326015614"/>
                  </a:ext>
                </a:extLst>
              </a:tr>
              <a:tr h="896272"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b="1" u="none" strike="noStrike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Általános célú</a:t>
                      </a:r>
                      <a:endParaRPr lang="en-GB" sz="1200" b="1" u="none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B, Dsv3, Dv3, Dasv4, Dav4, DSv2, Dv2, Av2, DC, DCv2, Dpdsv5, Dpldsv5, Dpsv5, Dplsv5, Dv4, Dsv4, Ddv4, Ddsv4, Dv5, Dsv5, Ddv5, Ddsv5, Dasv5, Dadsv5</a:t>
                      </a: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Kiegyensúlyozott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processzor-memória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arány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. </a:t>
                      </a:r>
                    </a:p>
                  </a:txBody>
                  <a:tcPr marL="27716" marR="27716" marT="13858" marB="13858" anchor="ctr"/>
                </a:tc>
                <a:extLst>
                  <a:ext uri="{0D108BD9-81ED-4DB2-BD59-A6C34878D82A}">
                    <a16:rowId xmlns:a16="http://schemas.microsoft.com/office/drawing/2014/main" val="903676496"/>
                  </a:ext>
                </a:extLst>
              </a:tr>
              <a:tr h="800243"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b="1" u="none" strike="noStrike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Számításoptimalizált</a:t>
                      </a:r>
                      <a:endParaRPr lang="en-GB" sz="1200" b="1" u="none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F, Fs, Fsv2, FX</a:t>
                      </a: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Magas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processzor-memória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arány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. </a:t>
                      </a:r>
                    </a:p>
                  </a:txBody>
                  <a:tcPr marL="27716" marR="27716" marT="13858" marB="13858" anchor="ctr"/>
                </a:tc>
                <a:extLst>
                  <a:ext uri="{0D108BD9-81ED-4DB2-BD59-A6C34878D82A}">
                    <a16:rowId xmlns:a16="http://schemas.microsoft.com/office/drawing/2014/main" val="274579941"/>
                  </a:ext>
                </a:extLst>
              </a:tr>
              <a:tr h="800243"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b="1" u="none" strike="noStrike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Memóriaoptimalizált</a:t>
                      </a:r>
                      <a:endParaRPr lang="en-GB" sz="1200" b="1" u="none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Esv3, Ev3, Easv4, Eav4, Epdsv5, Epsv5, Ev4, Esv4, Edv4, Edsv4, Ev5, Esv5, Edv5, Edsv5, Easv5, Eadsv5, Mv2, M, DSv2, Dv2</a:t>
                      </a: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Magas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memória-processzor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arány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.</a:t>
                      </a:r>
                    </a:p>
                  </a:txBody>
                  <a:tcPr marL="27716" marR="27716" marT="13858" marB="13858" anchor="ctr"/>
                </a:tc>
                <a:extLst>
                  <a:ext uri="{0D108BD9-81ED-4DB2-BD59-A6C34878D82A}">
                    <a16:rowId xmlns:a16="http://schemas.microsoft.com/office/drawing/2014/main" val="2088003701"/>
                  </a:ext>
                </a:extLst>
              </a:tr>
              <a:tr h="783971"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b="1" u="none" strike="noStrike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Tároptimalizált</a:t>
                      </a:r>
                      <a:endParaRPr lang="en-GB" sz="1200" b="1" u="none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Lsv2, Lsv3, Lasv3</a:t>
                      </a: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Nagy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lemezteljesítmény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és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I/O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ideális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big data-, SQL-, NoSQL-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adatbázisokhoz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adattárházakhoz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és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nagy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tranzakciós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n-GB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adatbázisokhoz</a:t>
                      </a:r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.</a:t>
                      </a:r>
                    </a:p>
                  </a:txBody>
                  <a:tcPr marL="27716" marR="27716" marT="13858" marB="13858" anchor="ctr"/>
                </a:tc>
                <a:extLst>
                  <a:ext uri="{0D108BD9-81ED-4DB2-BD59-A6C34878D82A}">
                    <a16:rowId xmlns:a16="http://schemas.microsoft.com/office/drawing/2014/main" val="2926746794"/>
                  </a:ext>
                </a:extLst>
              </a:tr>
              <a:tr h="992301"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b="1" u="none" strike="noStrike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GPU </a:t>
                      </a:r>
                      <a:r>
                        <a:rPr lang="en-GB" sz="1200" b="1" u="none" strike="noStrike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és</a:t>
                      </a:r>
                      <a:r>
                        <a:rPr lang="en-GB" sz="1200" b="1" u="none" strike="noStrike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FPGA</a:t>
                      </a:r>
                      <a:endParaRPr lang="en-GB" sz="1200" b="1" u="none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NC, NCv2, NCv3, NCasT4_v3, ND, NDv2, NP, NV, NVv3, NVv4, NDasrA100_v4, NDm_A100_v4</a:t>
                      </a: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hu-HU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Elérhető egy vagy több GPU-</a:t>
                      </a:r>
                      <a:r>
                        <a:rPr lang="hu-HU" sz="120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val</a:t>
                      </a:r>
                      <a:r>
                        <a:rPr lang="hu-HU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. Gépi tanulás</a:t>
                      </a:r>
                    </a:p>
                  </a:txBody>
                  <a:tcPr marL="27716" marR="27716" marT="13858" marB="13858" anchor="ctr"/>
                </a:tc>
                <a:extLst>
                  <a:ext uri="{0D108BD9-81ED-4DB2-BD59-A6C34878D82A}">
                    <a16:rowId xmlns:a16="http://schemas.microsoft.com/office/drawing/2014/main" val="3786063856"/>
                  </a:ext>
                </a:extLst>
              </a:tr>
              <a:tr h="704214">
                <a:tc>
                  <a:txBody>
                    <a:bodyPr/>
                    <a:lstStyle/>
                    <a:p>
                      <a:pPr algn="l" fontAlgn="t"/>
                      <a:r>
                        <a:rPr lang="hu-HU" sz="1200" b="1" u="none" strike="noStrike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Nagy teljesítményű számítás</a:t>
                      </a:r>
                      <a:endParaRPr lang="hu-HU" sz="1200" b="1" u="none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HB, HBv2, HBv3, HC, H</a:t>
                      </a:r>
                    </a:p>
                  </a:txBody>
                  <a:tcPr marL="27716" marR="27716" marT="13858" marB="13858" anchor="ctr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hu-HU" sz="12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 leggyorsabb és legerősebb processzorral.</a:t>
                      </a:r>
                    </a:p>
                  </a:txBody>
                  <a:tcPr marL="27716" marR="27716" marT="13858" marB="13858" anchor="ctr"/>
                </a:tc>
                <a:extLst>
                  <a:ext uri="{0D108BD9-81ED-4DB2-BD59-A6C34878D82A}">
                    <a16:rowId xmlns:a16="http://schemas.microsoft.com/office/drawing/2014/main" val="176254875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9966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D009D6D5-DAC2-4A8B-A17A-E206B9012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1080000"/>
            <a:ext cx="5962785" cy="4680593"/>
          </a:xfrm>
        </p:spPr>
        <p:txBody>
          <a:bodyPr>
            <a:normAutofit/>
          </a:bodyPr>
          <a:lstStyle/>
          <a:p>
            <a:r>
              <a:rPr lang="hu-HU" sz="5400" dirty="0">
                <a:effectLst/>
              </a:rPr>
              <a:t>Dedikált kiszolgáló</a:t>
            </a:r>
            <a:br>
              <a:rPr lang="hu-HU" sz="5400" dirty="0">
                <a:effectLst/>
              </a:rPr>
            </a:br>
            <a:r>
              <a:rPr lang="hu-HU" sz="5400" dirty="0">
                <a:effectLst/>
              </a:rPr>
              <a:t>Spot VM</a:t>
            </a:r>
            <a:br>
              <a:rPr lang="hu-HU" sz="5400" dirty="0"/>
            </a:br>
            <a:r>
              <a:rPr lang="hu-HU" sz="5400" dirty="0">
                <a:effectLst/>
              </a:rPr>
              <a:t>Fenntartott példány </a:t>
            </a:r>
            <a:endParaRPr lang="en-HU" sz="5400" dirty="0"/>
          </a:p>
        </p:txBody>
      </p:sp>
      <p:pic>
        <p:nvPicPr>
          <p:cNvPr id="7" name="Content Placeholder 6" descr="Rinominare una macchina virtuale in VmWare ESXi da console SSH">
            <a:extLst>
              <a:ext uri="{FF2B5EF4-FFF2-40B4-BE49-F238E27FC236}">
                <a16:creationId xmlns:a16="http://schemas.microsoft.com/office/drawing/2014/main" id="{27A7AD32-C91D-6365-6296-8A94534272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33000"/>
                    </a14:imgEffect>
                  </a14:imgLayer>
                </a14:imgProps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l="8299" r="4757" b="4"/>
          <a:stretch/>
        </p:blipFill>
        <p:spPr>
          <a:xfrm>
            <a:off x="5466945" y="-758757"/>
            <a:ext cx="6722007" cy="8560340"/>
          </a:xfrm>
          <a:custGeom>
            <a:avLst/>
            <a:gdLst/>
            <a:ahLst/>
            <a:cxnLst/>
            <a:rect l="l" t="t" r="r" b="b"/>
            <a:pathLst>
              <a:path w="5962785" h="6858000">
                <a:moveTo>
                  <a:pt x="1044839" y="0"/>
                </a:moveTo>
                <a:lnTo>
                  <a:pt x="5962785" y="0"/>
                </a:lnTo>
                <a:lnTo>
                  <a:pt x="5962785" y="6858000"/>
                </a:lnTo>
                <a:lnTo>
                  <a:pt x="1469886" y="6858000"/>
                </a:lnTo>
                <a:lnTo>
                  <a:pt x="1416006" y="6823984"/>
                </a:lnTo>
                <a:cubicBezTo>
                  <a:pt x="1356767" y="6787940"/>
                  <a:pt x="1296437" y="6755500"/>
                  <a:pt x="1232473" y="6733873"/>
                </a:cubicBezTo>
                <a:cubicBezTo>
                  <a:pt x="1145250" y="6705037"/>
                  <a:pt x="1060933" y="6654575"/>
                  <a:pt x="1075471" y="6503186"/>
                </a:cubicBezTo>
                <a:cubicBezTo>
                  <a:pt x="1078378" y="6459932"/>
                  <a:pt x="1055118" y="6427493"/>
                  <a:pt x="1020229" y="6438306"/>
                </a:cubicBezTo>
                <a:cubicBezTo>
                  <a:pt x="953358" y="6459932"/>
                  <a:pt x="921375" y="6398656"/>
                  <a:pt x="883579" y="6351798"/>
                </a:cubicBezTo>
                <a:cubicBezTo>
                  <a:pt x="816707" y="6268895"/>
                  <a:pt x="752743" y="6182387"/>
                  <a:pt x="645167" y="6167969"/>
                </a:cubicBezTo>
                <a:cubicBezTo>
                  <a:pt x="665519" y="6103088"/>
                  <a:pt x="700408" y="6110298"/>
                  <a:pt x="732391" y="6124716"/>
                </a:cubicBezTo>
                <a:cubicBezTo>
                  <a:pt x="816707" y="6160761"/>
                  <a:pt x="901023" y="6200410"/>
                  <a:pt x="985339" y="6236455"/>
                </a:cubicBezTo>
                <a:cubicBezTo>
                  <a:pt x="1040581" y="6258081"/>
                  <a:pt x="1095822" y="6290522"/>
                  <a:pt x="1168509" y="6265291"/>
                </a:cubicBezTo>
                <a:cubicBezTo>
                  <a:pt x="1104545" y="6135530"/>
                  <a:pt x="996969" y="6110298"/>
                  <a:pt x="909746" y="6070649"/>
                </a:cubicBezTo>
                <a:cubicBezTo>
                  <a:pt x="802169" y="6020185"/>
                  <a:pt x="738206" y="5926470"/>
                  <a:pt x="659704" y="5818335"/>
                </a:cubicBezTo>
                <a:cubicBezTo>
                  <a:pt x="738206" y="5789500"/>
                  <a:pt x="787632" y="5868798"/>
                  <a:pt x="851597" y="5865193"/>
                </a:cubicBezTo>
                <a:cubicBezTo>
                  <a:pt x="854504" y="5854380"/>
                  <a:pt x="860319" y="5832753"/>
                  <a:pt x="860319" y="5832753"/>
                </a:cubicBezTo>
                <a:cubicBezTo>
                  <a:pt x="755650" y="5775081"/>
                  <a:pt x="709132" y="5666947"/>
                  <a:pt x="691686" y="5533581"/>
                </a:cubicBezTo>
                <a:cubicBezTo>
                  <a:pt x="685872" y="5465095"/>
                  <a:pt x="648075" y="5443468"/>
                  <a:pt x="610278" y="5411029"/>
                </a:cubicBezTo>
                <a:cubicBezTo>
                  <a:pt x="482350" y="5299289"/>
                  <a:pt x="345700" y="5198364"/>
                  <a:pt x="238123" y="5046976"/>
                </a:cubicBezTo>
                <a:cubicBezTo>
                  <a:pt x="363144" y="5064998"/>
                  <a:pt x="461997" y="5165924"/>
                  <a:pt x="592833" y="5209177"/>
                </a:cubicBezTo>
                <a:cubicBezTo>
                  <a:pt x="488165" y="5043371"/>
                  <a:pt x="351514" y="4956864"/>
                  <a:pt x="226494" y="4855939"/>
                </a:cubicBezTo>
                <a:cubicBezTo>
                  <a:pt x="168344" y="4809081"/>
                  <a:pt x="116011" y="4751408"/>
                  <a:pt x="49139" y="4726177"/>
                </a:cubicBezTo>
                <a:cubicBezTo>
                  <a:pt x="25879" y="4718968"/>
                  <a:pt x="-14825" y="4700947"/>
                  <a:pt x="5527" y="4650483"/>
                </a:cubicBezTo>
                <a:cubicBezTo>
                  <a:pt x="22972" y="4607230"/>
                  <a:pt x="54954" y="4621648"/>
                  <a:pt x="84029" y="4632460"/>
                </a:cubicBezTo>
                <a:cubicBezTo>
                  <a:pt x="153807" y="4661296"/>
                  <a:pt x="229401" y="4661296"/>
                  <a:pt x="325347" y="4661296"/>
                </a:cubicBezTo>
                <a:cubicBezTo>
                  <a:pt x="243939" y="4524326"/>
                  <a:pt x="95658" y="4567580"/>
                  <a:pt x="25879" y="4423401"/>
                </a:cubicBezTo>
                <a:cubicBezTo>
                  <a:pt x="113103" y="4398170"/>
                  <a:pt x="179975" y="4448632"/>
                  <a:pt x="249753" y="4459446"/>
                </a:cubicBezTo>
                <a:cubicBezTo>
                  <a:pt x="313718" y="4470259"/>
                  <a:pt x="328254" y="4445028"/>
                  <a:pt x="313718" y="4365729"/>
                </a:cubicBezTo>
                <a:cubicBezTo>
                  <a:pt x="290458" y="4243177"/>
                  <a:pt x="325347" y="4181900"/>
                  <a:pt x="418386" y="4214341"/>
                </a:cubicBezTo>
                <a:cubicBezTo>
                  <a:pt x="505609" y="4246781"/>
                  <a:pt x="514332" y="4199922"/>
                  <a:pt x="491072" y="4131438"/>
                </a:cubicBezTo>
                <a:cubicBezTo>
                  <a:pt x="456183" y="4030512"/>
                  <a:pt x="493979" y="3951214"/>
                  <a:pt x="520147" y="3864706"/>
                </a:cubicBezTo>
                <a:cubicBezTo>
                  <a:pt x="560851" y="3734945"/>
                  <a:pt x="543407" y="3670064"/>
                  <a:pt x="459090" y="3572743"/>
                </a:cubicBezTo>
                <a:cubicBezTo>
                  <a:pt x="409664" y="3518676"/>
                  <a:pt x="360236" y="3471818"/>
                  <a:pt x="290458" y="3424959"/>
                </a:cubicBezTo>
                <a:cubicBezTo>
                  <a:pt x="450368" y="3399728"/>
                  <a:pt x="284643" y="3313221"/>
                  <a:pt x="339884" y="3259153"/>
                </a:cubicBezTo>
                <a:cubicBezTo>
                  <a:pt x="453275" y="3237527"/>
                  <a:pt x="543407" y="3410542"/>
                  <a:pt x="697501" y="3360078"/>
                </a:cubicBezTo>
                <a:cubicBezTo>
                  <a:pt x="511425" y="3212294"/>
                  <a:pt x="302087" y="3165436"/>
                  <a:pt x="165437" y="2967190"/>
                </a:cubicBezTo>
                <a:cubicBezTo>
                  <a:pt x="197419" y="2923937"/>
                  <a:pt x="229401" y="2967190"/>
                  <a:pt x="255568" y="2949167"/>
                </a:cubicBezTo>
                <a:cubicBezTo>
                  <a:pt x="255568" y="2938354"/>
                  <a:pt x="560851" y="3006840"/>
                  <a:pt x="578296" y="2725691"/>
                </a:cubicBezTo>
                <a:cubicBezTo>
                  <a:pt x="584111" y="2725691"/>
                  <a:pt x="589926" y="2725691"/>
                  <a:pt x="595740" y="2714876"/>
                </a:cubicBezTo>
                <a:cubicBezTo>
                  <a:pt x="627722" y="2675228"/>
                  <a:pt x="598648" y="2581510"/>
                  <a:pt x="650982" y="2574301"/>
                </a:cubicBezTo>
                <a:cubicBezTo>
                  <a:pt x="709132" y="2567092"/>
                  <a:pt x="764373" y="2534653"/>
                  <a:pt x="825429" y="2552674"/>
                </a:cubicBezTo>
                <a:cubicBezTo>
                  <a:pt x="871949" y="2567092"/>
                  <a:pt x="921375" y="2585115"/>
                  <a:pt x="970802" y="2585115"/>
                </a:cubicBezTo>
                <a:cubicBezTo>
                  <a:pt x="1023136" y="2585115"/>
                  <a:pt x="1095822" y="2707668"/>
                  <a:pt x="1127805" y="2545465"/>
                </a:cubicBezTo>
                <a:cubicBezTo>
                  <a:pt x="1127805" y="2538257"/>
                  <a:pt x="1217936" y="2556280"/>
                  <a:pt x="1267362" y="2563488"/>
                </a:cubicBezTo>
                <a:cubicBezTo>
                  <a:pt x="1308067" y="2570698"/>
                  <a:pt x="1357494" y="2603137"/>
                  <a:pt x="1386568" y="2538257"/>
                </a:cubicBezTo>
                <a:cubicBezTo>
                  <a:pt x="1401105" y="2498607"/>
                  <a:pt x="1331326" y="2426518"/>
                  <a:pt x="1270270" y="2419309"/>
                </a:cubicBezTo>
                <a:cubicBezTo>
                  <a:pt x="1215029" y="2412101"/>
                  <a:pt x="1159787" y="2404892"/>
                  <a:pt x="1107453" y="2419309"/>
                </a:cubicBezTo>
                <a:cubicBezTo>
                  <a:pt x="1043489" y="2437331"/>
                  <a:pt x="1008599" y="2408495"/>
                  <a:pt x="991154" y="2343615"/>
                </a:cubicBezTo>
                <a:cubicBezTo>
                  <a:pt x="970802" y="2275131"/>
                  <a:pt x="933005" y="2239085"/>
                  <a:pt x="880671" y="2206645"/>
                </a:cubicBezTo>
                <a:cubicBezTo>
                  <a:pt x="752743" y="2127346"/>
                  <a:pt x="630630" y="2033629"/>
                  <a:pt x="491072" y="1986771"/>
                </a:cubicBezTo>
                <a:cubicBezTo>
                  <a:pt x="464905" y="1979562"/>
                  <a:pt x="432923" y="1965145"/>
                  <a:pt x="421293" y="1903868"/>
                </a:cubicBezTo>
                <a:cubicBezTo>
                  <a:pt x="799262" y="1997584"/>
                  <a:pt x="1142342" y="2239085"/>
                  <a:pt x="1531941" y="2224667"/>
                </a:cubicBezTo>
                <a:cubicBezTo>
                  <a:pt x="1427272" y="2148974"/>
                  <a:pt x="1302252" y="2145369"/>
                  <a:pt x="1188861" y="2091301"/>
                </a:cubicBezTo>
                <a:cubicBezTo>
                  <a:pt x="1270270" y="2051652"/>
                  <a:pt x="1345864" y="2094906"/>
                  <a:pt x="1421458" y="2116532"/>
                </a:cubicBezTo>
                <a:cubicBezTo>
                  <a:pt x="1485422" y="2134554"/>
                  <a:pt x="1543571" y="2138160"/>
                  <a:pt x="1549386" y="2026420"/>
                </a:cubicBezTo>
                <a:cubicBezTo>
                  <a:pt x="1549386" y="2015607"/>
                  <a:pt x="1549386" y="2008398"/>
                  <a:pt x="1549386" y="1997584"/>
                </a:cubicBezTo>
                <a:cubicBezTo>
                  <a:pt x="1526126" y="1950727"/>
                  <a:pt x="1494144" y="1929099"/>
                  <a:pt x="1453440" y="1914682"/>
                </a:cubicBezTo>
                <a:cubicBezTo>
                  <a:pt x="1430180" y="1907473"/>
                  <a:pt x="1398198" y="1893056"/>
                  <a:pt x="1398198" y="1860614"/>
                </a:cubicBezTo>
                <a:cubicBezTo>
                  <a:pt x="1401105" y="1738063"/>
                  <a:pt x="1322604" y="1702018"/>
                  <a:pt x="1247011" y="1665972"/>
                </a:cubicBezTo>
                <a:cubicBezTo>
                  <a:pt x="1287715" y="1604696"/>
                  <a:pt x="1322604" y="1647950"/>
                  <a:pt x="1354586" y="1644345"/>
                </a:cubicBezTo>
                <a:cubicBezTo>
                  <a:pt x="1374939" y="1640741"/>
                  <a:pt x="1395290" y="1637138"/>
                  <a:pt x="1395290" y="1604696"/>
                </a:cubicBezTo>
                <a:cubicBezTo>
                  <a:pt x="1395290" y="1579465"/>
                  <a:pt x="1386568" y="1547025"/>
                  <a:pt x="1366216" y="1547025"/>
                </a:cubicBezTo>
                <a:cubicBezTo>
                  <a:pt x="1238288" y="1543420"/>
                  <a:pt x="1165601" y="1370405"/>
                  <a:pt x="1031858" y="1370405"/>
                </a:cubicBezTo>
                <a:cubicBezTo>
                  <a:pt x="950450" y="1370405"/>
                  <a:pt x="1072563" y="1273083"/>
                  <a:pt x="1005692" y="1233435"/>
                </a:cubicBezTo>
                <a:cubicBezTo>
                  <a:pt x="991154" y="1222621"/>
                  <a:pt x="1046396" y="1208203"/>
                  <a:pt x="1069655" y="1211808"/>
                </a:cubicBezTo>
                <a:cubicBezTo>
                  <a:pt x="1092915" y="1215412"/>
                  <a:pt x="1113268" y="1240644"/>
                  <a:pt x="1142342" y="1222621"/>
                </a:cubicBezTo>
                <a:cubicBezTo>
                  <a:pt x="1156879" y="1157741"/>
                  <a:pt x="1119082" y="1132510"/>
                  <a:pt x="1084193" y="1114487"/>
                </a:cubicBezTo>
                <a:cubicBezTo>
                  <a:pt x="1008599" y="1071234"/>
                  <a:pt x="933005" y="1020771"/>
                  <a:pt x="848689" y="1006353"/>
                </a:cubicBezTo>
                <a:cubicBezTo>
                  <a:pt x="819615" y="1002748"/>
                  <a:pt x="802169" y="984726"/>
                  <a:pt x="805077" y="948681"/>
                </a:cubicBezTo>
                <a:cubicBezTo>
                  <a:pt x="810892" y="901822"/>
                  <a:pt x="839967" y="916240"/>
                  <a:pt x="863226" y="919844"/>
                </a:cubicBezTo>
                <a:cubicBezTo>
                  <a:pt x="877764" y="923450"/>
                  <a:pt x="892301" y="934263"/>
                  <a:pt x="906838" y="909031"/>
                </a:cubicBezTo>
                <a:cubicBezTo>
                  <a:pt x="566666" y="653113"/>
                  <a:pt x="386404" y="667532"/>
                  <a:pt x="5527" y="458471"/>
                </a:cubicBezTo>
                <a:cubicBezTo>
                  <a:pt x="89843" y="418822"/>
                  <a:pt x="150900" y="447658"/>
                  <a:pt x="209049" y="454867"/>
                </a:cubicBezTo>
                <a:cubicBezTo>
                  <a:pt x="354422" y="472890"/>
                  <a:pt x="264290" y="505329"/>
                  <a:pt x="409664" y="526956"/>
                </a:cubicBezTo>
                <a:cubicBezTo>
                  <a:pt x="479443" y="537770"/>
                  <a:pt x="543407" y="573815"/>
                  <a:pt x="621908" y="516143"/>
                </a:cubicBezTo>
                <a:cubicBezTo>
                  <a:pt x="674242" y="476494"/>
                  <a:pt x="758558" y="519747"/>
                  <a:pt x="822522" y="552188"/>
                </a:cubicBezTo>
                <a:cubicBezTo>
                  <a:pt x="874856" y="581024"/>
                  <a:pt x="927190" y="588232"/>
                  <a:pt x="996969" y="552188"/>
                </a:cubicBezTo>
                <a:cubicBezTo>
                  <a:pt x="933005" y="530562"/>
                  <a:pt x="883579" y="512539"/>
                  <a:pt x="834151" y="498120"/>
                </a:cubicBezTo>
                <a:cubicBezTo>
                  <a:pt x="793447" y="487307"/>
                  <a:pt x="770187" y="462076"/>
                  <a:pt x="773095" y="408008"/>
                </a:cubicBezTo>
                <a:cubicBezTo>
                  <a:pt x="773095" y="379172"/>
                  <a:pt x="764373" y="339523"/>
                  <a:pt x="793447" y="325106"/>
                </a:cubicBezTo>
                <a:cubicBezTo>
                  <a:pt x="816707" y="310688"/>
                  <a:pt x="848689" y="325106"/>
                  <a:pt x="860319" y="350336"/>
                </a:cubicBezTo>
                <a:cubicBezTo>
                  <a:pt x="874856" y="397195"/>
                  <a:pt x="889393" y="440449"/>
                  <a:pt x="938820" y="444054"/>
                </a:cubicBezTo>
                <a:cubicBezTo>
                  <a:pt x="1005692" y="451262"/>
                  <a:pt x="967894" y="422426"/>
                  <a:pt x="956265" y="386381"/>
                </a:cubicBezTo>
                <a:cubicBezTo>
                  <a:pt x="944635" y="346733"/>
                  <a:pt x="979525" y="335919"/>
                  <a:pt x="1002784" y="343127"/>
                </a:cubicBezTo>
                <a:cubicBezTo>
                  <a:pt x="1090008" y="375569"/>
                  <a:pt x="1180139" y="317897"/>
                  <a:pt x="1270270" y="364755"/>
                </a:cubicBezTo>
                <a:cubicBezTo>
                  <a:pt x="1247011" y="249411"/>
                  <a:pt x="1197583" y="198949"/>
                  <a:pt x="1092915" y="180926"/>
                </a:cubicBezTo>
                <a:cubicBezTo>
                  <a:pt x="1055118" y="177322"/>
                  <a:pt x="1014414" y="184530"/>
                  <a:pt x="979525" y="152090"/>
                </a:cubicBezTo>
                <a:cubicBezTo>
                  <a:pt x="959172" y="134068"/>
                  <a:pt x="938820" y="112441"/>
                  <a:pt x="953358" y="76396"/>
                </a:cubicBezTo>
                <a:cubicBezTo>
                  <a:pt x="962080" y="51165"/>
                  <a:pt x="985339" y="51165"/>
                  <a:pt x="1005692" y="58373"/>
                </a:cubicBezTo>
                <a:cubicBezTo>
                  <a:pt x="1090008" y="98023"/>
                  <a:pt x="1180139" y="108837"/>
                  <a:pt x="1267362" y="123254"/>
                </a:cubicBezTo>
                <a:cubicBezTo>
                  <a:pt x="1281900" y="126859"/>
                  <a:pt x="1296437" y="134068"/>
                  <a:pt x="1310975" y="98023"/>
                </a:cubicBezTo>
                <a:cubicBezTo>
                  <a:pt x="1260095" y="81803"/>
                  <a:pt x="1209941" y="62879"/>
                  <a:pt x="1159787" y="43505"/>
                </a:cubicBezTo>
                <a:close/>
              </a:path>
            </a:pathLst>
          </a:cu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667212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EED029B-A060-F095-9A1F-881348F811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Slide Background Fill">
            <a:extLst>
              <a:ext uri="{FF2B5EF4-FFF2-40B4-BE49-F238E27FC236}">
                <a16:creationId xmlns:a16="http://schemas.microsoft.com/office/drawing/2014/main" id="{235E1767-0618-B653-EBFB-21B9BAB369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Color Cover">
            <a:extLst>
              <a:ext uri="{FF2B5EF4-FFF2-40B4-BE49-F238E27FC236}">
                <a16:creationId xmlns:a16="http://schemas.microsoft.com/office/drawing/2014/main" id="{069A33E1-CFC0-4C8A-5B21-2AE9B27071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B8D3537A-6423-8206-A608-897F761C89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51" name="Color">
              <a:extLst>
                <a:ext uri="{FF2B5EF4-FFF2-40B4-BE49-F238E27FC236}">
                  <a16:creationId xmlns:a16="http://schemas.microsoft.com/office/drawing/2014/main" id="{1492369E-4C26-A1F0-6962-9AC82CBE0A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Color">
              <a:extLst>
                <a:ext uri="{FF2B5EF4-FFF2-40B4-BE49-F238E27FC236}">
                  <a16:creationId xmlns:a16="http://schemas.microsoft.com/office/drawing/2014/main" id="{DB2F56A4-BA16-777B-3E06-D3248EB00E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Graphic 2" descr="Rocket with solid fill">
            <a:extLst>
              <a:ext uri="{FF2B5EF4-FFF2-40B4-BE49-F238E27FC236}">
                <a16:creationId xmlns:a16="http://schemas.microsoft.com/office/drawing/2014/main" id="{45420CEB-2B69-6C49-C974-48839F6C0D3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31002" y="1209335"/>
            <a:ext cx="5110640" cy="5110640"/>
          </a:xfrm>
          <a:prstGeom prst="rect">
            <a:avLst/>
          </a:prstGeom>
        </p:spPr>
      </p:pic>
      <p:grpSp>
        <p:nvGrpSpPr>
          <p:cNvPr id="54" name="Group 53">
            <a:extLst>
              <a:ext uri="{FF2B5EF4-FFF2-40B4-BE49-F238E27FC236}">
                <a16:creationId xmlns:a16="http://schemas.microsoft.com/office/drawing/2014/main" id="{310C5FE5-BD54-BE2A-7C20-B231AF8696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0FF90B1-8536-473C-DB74-836394D99C4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DB7E2FB-A8A2-3186-1753-D880CC325F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34FF20C-5DBA-52FB-EEBB-4B829933EF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505BEA5-2405-3D11-5F49-CA03220BDAE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F539CC0-EBFB-E0C4-1C9C-DF437EC318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6ACE0A2-3863-06E9-3CA9-B4199573625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E1D3B3C-EED8-70CA-9F5C-AB38969C024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FAB4925D-60FB-EDF2-E50F-C087876906D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12644" y="841664"/>
            <a:ext cx="4608768" cy="2782723"/>
          </a:xfrm>
        </p:spPr>
        <p:txBody>
          <a:bodyPr anchor="b">
            <a:normAutofit/>
          </a:bodyPr>
          <a:lstStyle/>
          <a:p>
            <a:pPr algn="l"/>
            <a:r>
              <a:rPr lang="hu-HU" sz="4800" b="1" dirty="0">
                <a:solidFill>
                  <a:schemeClr val="bg1"/>
                </a:solidFill>
              </a:rPr>
              <a:t>Demó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81F329EA-5029-A96B-2169-44BAB083012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12643" y="3764655"/>
            <a:ext cx="4608767" cy="2374078"/>
          </a:xfrm>
        </p:spPr>
        <p:txBody>
          <a:bodyPr anchor="t">
            <a:normAutofit/>
          </a:bodyPr>
          <a:lstStyle/>
          <a:p>
            <a:pPr algn="l"/>
            <a:r>
              <a:rPr lang="hu-HU" dirty="0">
                <a:solidFill>
                  <a:schemeClr val="bg1"/>
                </a:solidFill>
              </a:rPr>
              <a:t>Virtuális gép</a:t>
            </a:r>
          </a:p>
        </p:txBody>
      </p:sp>
    </p:spTree>
    <p:extLst>
      <p:ext uri="{BB962C8B-B14F-4D97-AF65-F5344CB8AC3E}">
        <p14:creationId xmlns:p14="http://schemas.microsoft.com/office/powerpoint/2010/main" val="1680741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A7157DE-7701-FE97-6C5F-8F30E9645A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D3376F56-20BB-FE00-CD46-240E19FF58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E2A9F7F-6979-5F13-C771-47B0DAB2AE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7" name="Color Cover">
              <a:extLst>
                <a:ext uri="{FF2B5EF4-FFF2-40B4-BE49-F238E27FC236}">
                  <a16:creationId xmlns:a16="http://schemas.microsoft.com/office/drawing/2014/main" id="{02714383-9D76-B6FF-ED77-0B87DD05EE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 Cover">
              <a:extLst>
                <a:ext uri="{FF2B5EF4-FFF2-40B4-BE49-F238E27FC236}">
                  <a16:creationId xmlns:a16="http://schemas.microsoft.com/office/drawing/2014/main" id="{321DF41A-5282-17DC-2105-390FBE540A6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26B51BC-17D6-F473-B346-7A244D33A7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05DD8C9A-960B-5CD3-46A1-FCBBEDBB95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A7188062-271A-0FEA-F17C-C5EEB22FD1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B79D68C-8606-D35C-1886-7843E5F128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9CC7D57-558B-82EB-B205-E61DCE25DBE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6B9009F-A390-51A0-4B07-31F8755DDB0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6809755-4C22-60A1-1184-1F8B121750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78490F7-9DB1-A18C-AD3B-96926EE949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EF00EA7-8144-FAAF-3995-11599F403E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575DEC8-504E-79B3-4823-321D2079AA5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82E9E03-726A-F285-A4B4-2AE51A0DBF2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EAD62A2B-5DD0-EFE7-0E3D-D38CB57AA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9655" y="940688"/>
            <a:ext cx="10158984" cy="969760"/>
          </a:xfrm>
        </p:spPr>
        <p:txBody>
          <a:bodyPr anchor="b">
            <a:normAutofit/>
          </a:bodyPr>
          <a:lstStyle/>
          <a:p>
            <a:r>
              <a:rPr lang="hu-HU" sz="4800" dirty="0">
                <a:solidFill>
                  <a:schemeClr val="bg1"/>
                </a:solidFill>
                <a:effectLst/>
              </a:rPr>
              <a:t>Kiszolgáló nélküli megoldások</a:t>
            </a:r>
            <a:endParaRPr lang="en-HU" sz="4800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5903E43-0589-8BD0-117C-148AE19A22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38667" y="2567849"/>
            <a:ext cx="10158984" cy="3940588"/>
          </a:xfrm>
        </p:spPr>
        <p:txBody>
          <a:bodyPr numCol="2" anchor="t">
            <a:noAutofit/>
          </a:bodyPr>
          <a:lstStyle/>
          <a:p>
            <a:r>
              <a:rPr lang="hu-HU" sz="4200" dirty="0">
                <a:solidFill>
                  <a:schemeClr val="bg1"/>
                </a:solidFill>
              </a:rPr>
              <a:t>Nincs virtuálisgép</a:t>
            </a:r>
          </a:p>
          <a:p>
            <a:r>
              <a:rPr lang="hu-HU" sz="4200" dirty="0">
                <a:solidFill>
                  <a:schemeClr val="bg1"/>
                </a:solidFill>
              </a:rPr>
              <a:t>PaaS</a:t>
            </a:r>
          </a:p>
          <a:p>
            <a:r>
              <a:rPr lang="hu-HU" sz="4200" dirty="0">
                <a:solidFill>
                  <a:schemeClr val="bg1"/>
                </a:solidFill>
              </a:rPr>
              <a:t>”Csak” fejleszteni kell</a:t>
            </a:r>
          </a:p>
          <a:p>
            <a:r>
              <a:rPr lang="hu-HU" sz="4200" dirty="0" err="1">
                <a:solidFill>
                  <a:schemeClr val="bg1"/>
                </a:solidFill>
              </a:rPr>
              <a:t>Git</a:t>
            </a:r>
            <a:r>
              <a:rPr lang="hu-HU" sz="4200" dirty="0">
                <a:solidFill>
                  <a:schemeClr val="bg1"/>
                </a:solidFill>
              </a:rPr>
              <a:t> támogatás</a:t>
            </a:r>
          </a:p>
          <a:p>
            <a:r>
              <a:rPr lang="hu-HU" sz="4200" dirty="0">
                <a:solidFill>
                  <a:schemeClr val="bg1"/>
                </a:solidFill>
              </a:rPr>
              <a:t>CI/CD </a:t>
            </a:r>
          </a:p>
          <a:p>
            <a:r>
              <a:rPr lang="hu-HU" sz="4200" dirty="0">
                <a:solidFill>
                  <a:schemeClr val="bg1"/>
                </a:solidFill>
              </a:rPr>
              <a:t>Átmeneti környezet</a:t>
            </a:r>
          </a:p>
          <a:p>
            <a:r>
              <a:rPr lang="hu-HU" sz="4200" dirty="0">
                <a:solidFill>
                  <a:schemeClr val="bg1"/>
                </a:solidFill>
              </a:rPr>
              <a:t>SSL</a:t>
            </a:r>
          </a:p>
          <a:p>
            <a:r>
              <a:rPr lang="hu-HU" sz="4200" dirty="0">
                <a:solidFill>
                  <a:schemeClr val="bg1"/>
                </a:solidFill>
              </a:rPr>
              <a:t>Saját </a:t>
            </a:r>
            <a:r>
              <a:rPr lang="hu-HU" sz="4200" dirty="0" err="1">
                <a:solidFill>
                  <a:schemeClr val="bg1"/>
                </a:solidFill>
              </a:rPr>
              <a:t>domain</a:t>
            </a:r>
            <a:r>
              <a:rPr lang="hu-HU" sz="4200" dirty="0">
                <a:solidFill>
                  <a:schemeClr val="bg1"/>
                </a:solidFill>
              </a:rPr>
              <a:t> név</a:t>
            </a:r>
          </a:p>
          <a:p>
            <a:r>
              <a:rPr lang="hu-HU" sz="4200" dirty="0">
                <a:solidFill>
                  <a:schemeClr val="bg1"/>
                </a:solidFill>
              </a:rPr>
              <a:t>App Service </a:t>
            </a:r>
            <a:r>
              <a:rPr lang="hu-HU" sz="4200" dirty="0" err="1">
                <a:solidFill>
                  <a:schemeClr val="bg1"/>
                </a:solidFill>
              </a:rPr>
              <a:t>Plan</a:t>
            </a:r>
            <a:endParaRPr lang="hu-HU" sz="4200" dirty="0">
              <a:solidFill>
                <a:schemeClr val="bg1"/>
              </a:solidFill>
            </a:endParaRPr>
          </a:p>
          <a:p>
            <a:r>
              <a:rPr lang="hu-HU" sz="4200" dirty="0">
                <a:solidFill>
                  <a:schemeClr val="bg1"/>
                </a:solidFill>
              </a:rPr>
              <a:t>Izolált környezet!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819ED9C-0C5C-D001-A78C-797E46175AF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pic>
        <p:nvPicPr>
          <p:cNvPr id="2" name="Picture 1" descr="Serverless and Playing Around With MongoDB Atlas - CodeProject">
            <a:extLst>
              <a:ext uri="{FF2B5EF4-FFF2-40B4-BE49-F238E27FC236}">
                <a16:creationId xmlns:a16="http://schemas.microsoft.com/office/drawing/2014/main" id="{73628099-92F4-A076-085E-25551B97A08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8715983" y="642965"/>
            <a:ext cx="2753127" cy="183685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494783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D2BB6B57-83A3-A34F-8118-F85598D07D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2887ED07-1C4C-3072-FD31-7C5DF0D4E9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75B1CD7-99ED-934E-B2BB-91A724D662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2951" y="-297530"/>
            <a:ext cx="5251316" cy="1807305"/>
          </a:xfrm>
        </p:spPr>
        <p:txBody>
          <a:bodyPr>
            <a:normAutofit/>
          </a:bodyPr>
          <a:lstStyle/>
          <a:p>
            <a:pPr algn="ctr"/>
            <a:r>
              <a:rPr lang="hu-HU" dirty="0">
                <a:effectLst/>
              </a:rPr>
              <a:t>App Service </a:t>
            </a:r>
            <a:r>
              <a:rPr lang="hu-HU" dirty="0" err="1">
                <a:effectLst/>
              </a:rPr>
              <a:t>Plan</a:t>
            </a:r>
            <a:endParaRPr lang="en-HU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C82948-F8B6-5378-6B96-46D0D784618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5741" y="1509775"/>
            <a:ext cx="5962785" cy="5417990"/>
          </a:xfrm>
        </p:spPr>
        <p:txBody>
          <a:bodyPr numCol="1">
            <a:noAutofit/>
          </a:bodyPr>
          <a:lstStyle/>
          <a:p>
            <a:pPr>
              <a:lnSpc>
                <a:spcPct val="100000"/>
              </a:lnSpc>
            </a:pPr>
            <a:r>
              <a:rPr lang="hu-HU" dirty="0"/>
              <a:t>Kiszolgáló mentes alkalmazásokhoz </a:t>
            </a:r>
          </a:p>
          <a:p>
            <a:pPr>
              <a:lnSpc>
                <a:spcPct val="100000"/>
              </a:lnSpc>
            </a:pPr>
            <a:r>
              <a:rPr lang="hu-HU" dirty="0"/>
              <a:t>Windows, Linux</a:t>
            </a:r>
          </a:p>
          <a:p>
            <a:pPr>
              <a:lnSpc>
                <a:spcPct val="100000"/>
              </a:lnSpc>
            </a:pPr>
            <a:r>
              <a:rPr lang="hu-HU" dirty="0"/>
              <a:t>Skálázható (Virtuálisgépek tulajdonságai)</a:t>
            </a:r>
          </a:p>
          <a:p>
            <a:pPr>
              <a:lnSpc>
                <a:spcPct val="100000"/>
              </a:lnSpc>
            </a:pPr>
            <a:r>
              <a:rPr lang="hu-HU" dirty="0"/>
              <a:t>„Tarifacsomag”: tulajdonságok és méret</a:t>
            </a:r>
          </a:p>
          <a:p>
            <a:pPr>
              <a:lnSpc>
                <a:spcPct val="100000"/>
              </a:lnSpc>
            </a:pPr>
            <a:r>
              <a:rPr lang="hu-HU" dirty="0"/>
              <a:t>Típusok:</a:t>
            </a:r>
          </a:p>
          <a:p>
            <a:pPr lvl="1">
              <a:lnSpc>
                <a:spcPct val="100000"/>
              </a:lnSpc>
            </a:pPr>
            <a:r>
              <a:rPr lang="hu-HU" dirty="0"/>
              <a:t>Megosztott (Ingyenes és megosztott)</a:t>
            </a:r>
          </a:p>
          <a:p>
            <a:pPr lvl="1">
              <a:lnSpc>
                <a:spcPct val="100000"/>
              </a:lnSpc>
            </a:pPr>
            <a:r>
              <a:rPr lang="hu-HU" dirty="0"/>
              <a:t>Dedikált (Alap, Standard, Prémium)</a:t>
            </a:r>
          </a:p>
          <a:p>
            <a:pPr lvl="1">
              <a:lnSpc>
                <a:spcPct val="100000"/>
              </a:lnSpc>
            </a:pPr>
            <a:r>
              <a:rPr lang="hu-HU" dirty="0"/>
              <a:t>Izolált</a:t>
            </a:r>
          </a:p>
          <a:p>
            <a:pPr marL="0" indent="0">
              <a:lnSpc>
                <a:spcPct val="100000"/>
              </a:lnSpc>
              <a:buNone/>
            </a:pPr>
            <a:endParaRPr lang="hu-HU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8DABC36-8E49-8C5C-2A02-06EACEC90F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27" r="6527"/>
          <a:stretch/>
        </p:blipFill>
        <p:spPr>
          <a:xfrm>
            <a:off x="6229215" y="10"/>
            <a:ext cx="5962785" cy="6857990"/>
          </a:xfrm>
          <a:custGeom>
            <a:avLst/>
            <a:gdLst/>
            <a:ahLst/>
            <a:cxnLst/>
            <a:rect l="l" t="t" r="r" b="b"/>
            <a:pathLst>
              <a:path w="5962785" h="6858000">
                <a:moveTo>
                  <a:pt x="1044839" y="0"/>
                </a:moveTo>
                <a:lnTo>
                  <a:pt x="5962785" y="0"/>
                </a:lnTo>
                <a:lnTo>
                  <a:pt x="5962785" y="6858000"/>
                </a:lnTo>
                <a:lnTo>
                  <a:pt x="1469886" y="6858000"/>
                </a:lnTo>
                <a:lnTo>
                  <a:pt x="1416006" y="6823984"/>
                </a:lnTo>
                <a:cubicBezTo>
                  <a:pt x="1356767" y="6787940"/>
                  <a:pt x="1296437" y="6755500"/>
                  <a:pt x="1232473" y="6733873"/>
                </a:cubicBezTo>
                <a:cubicBezTo>
                  <a:pt x="1145250" y="6705037"/>
                  <a:pt x="1060933" y="6654575"/>
                  <a:pt x="1075471" y="6503186"/>
                </a:cubicBezTo>
                <a:cubicBezTo>
                  <a:pt x="1078378" y="6459932"/>
                  <a:pt x="1055118" y="6427493"/>
                  <a:pt x="1020229" y="6438306"/>
                </a:cubicBezTo>
                <a:cubicBezTo>
                  <a:pt x="953358" y="6459932"/>
                  <a:pt x="921375" y="6398656"/>
                  <a:pt x="883579" y="6351798"/>
                </a:cubicBezTo>
                <a:cubicBezTo>
                  <a:pt x="816707" y="6268895"/>
                  <a:pt x="752743" y="6182387"/>
                  <a:pt x="645167" y="6167969"/>
                </a:cubicBezTo>
                <a:cubicBezTo>
                  <a:pt x="665519" y="6103088"/>
                  <a:pt x="700408" y="6110298"/>
                  <a:pt x="732391" y="6124716"/>
                </a:cubicBezTo>
                <a:cubicBezTo>
                  <a:pt x="816707" y="6160761"/>
                  <a:pt x="901023" y="6200410"/>
                  <a:pt x="985339" y="6236455"/>
                </a:cubicBezTo>
                <a:cubicBezTo>
                  <a:pt x="1040581" y="6258081"/>
                  <a:pt x="1095822" y="6290522"/>
                  <a:pt x="1168509" y="6265291"/>
                </a:cubicBezTo>
                <a:cubicBezTo>
                  <a:pt x="1104545" y="6135530"/>
                  <a:pt x="996969" y="6110298"/>
                  <a:pt x="909746" y="6070649"/>
                </a:cubicBezTo>
                <a:cubicBezTo>
                  <a:pt x="802169" y="6020185"/>
                  <a:pt x="738206" y="5926470"/>
                  <a:pt x="659704" y="5818335"/>
                </a:cubicBezTo>
                <a:cubicBezTo>
                  <a:pt x="738206" y="5789500"/>
                  <a:pt x="787632" y="5868798"/>
                  <a:pt x="851597" y="5865193"/>
                </a:cubicBezTo>
                <a:cubicBezTo>
                  <a:pt x="854504" y="5854380"/>
                  <a:pt x="860319" y="5832753"/>
                  <a:pt x="860319" y="5832753"/>
                </a:cubicBezTo>
                <a:cubicBezTo>
                  <a:pt x="755650" y="5775081"/>
                  <a:pt x="709132" y="5666947"/>
                  <a:pt x="691686" y="5533581"/>
                </a:cubicBezTo>
                <a:cubicBezTo>
                  <a:pt x="685872" y="5465095"/>
                  <a:pt x="648075" y="5443468"/>
                  <a:pt x="610278" y="5411029"/>
                </a:cubicBezTo>
                <a:cubicBezTo>
                  <a:pt x="482350" y="5299289"/>
                  <a:pt x="345700" y="5198364"/>
                  <a:pt x="238123" y="5046976"/>
                </a:cubicBezTo>
                <a:cubicBezTo>
                  <a:pt x="363144" y="5064998"/>
                  <a:pt x="461997" y="5165924"/>
                  <a:pt x="592833" y="5209177"/>
                </a:cubicBezTo>
                <a:cubicBezTo>
                  <a:pt x="488165" y="5043371"/>
                  <a:pt x="351514" y="4956864"/>
                  <a:pt x="226494" y="4855939"/>
                </a:cubicBezTo>
                <a:cubicBezTo>
                  <a:pt x="168344" y="4809081"/>
                  <a:pt x="116011" y="4751408"/>
                  <a:pt x="49139" y="4726177"/>
                </a:cubicBezTo>
                <a:cubicBezTo>
                  <a:pt x="25879" y="4718968"/>
                  <a:pt x="-14825" y="4700947"/>
                  <a:pt x="5527" y="4650483"/>
                </a:cubicBezTo>
                <a:cubicBezTo>
                  <a:pt x="22972" y="4607230"/>
                  <a:pt x="54954" y="4621648"/>
                  <a:pt x="84029" y="4632460"/>
                </a:cubicBezTo>
                <a:cubicBezTo>
                  <a:pt x="153807" y="4661296"/>
                  <a:pt x="229401" y="4661296"/>
                  <a:pt x="325347" y="4661296"/>
                </a:cubicBezTo>
                <a:cubicBezTo>
                  <a:pt x="243939" y="4524326"/>
                  <a:pt x="95658" y="4567580"/>
                  <a:pt x="25879" y="4423401"/>
                </a:cubicBezTo>
                <a:cubicBezTo>
                  <a:pt x="113103" y="4398170"/>
                  <a:pt x="179975" y="4448632"/>
                  <a:pt x="249753" y="4459446"/>
                </a:cubicBezTo>
                <a:cubicBezTo>
                  <a:pt x="313718" y="4470259"/>
                  <a:pt x="328254" y="4445028"/>
                  <a:pt x="313718" y="4365729"/>
                </a:cubicBezTo>
                <a:cubicBezTo>
                  <a:pt x="290458" y="4243177"/>
                  <a:pt x="325347" y="4181900"/>
                  <a:pt x="418386" y="4214341"/>
                </a:cubicBezTo>
                <a:cubicBezTo>
                  <a:pt x="505609" y="4246781"/>
                  <a:pt x="514332" y="4199922"/>
                  <a:pt x="491072" y="4131438"/>
                </a:cubicBezTo>
                <a:cubicBezTo>
                  <a:pt x="456183" y="4030512"/>
                  <a:pt x="493979" y="3951214"/>
                  <a:pt x="520147" y="3864706"/>
                </a:cubicBezTo>
                <a:cubicBezTo>
                  <a:pt x="560851" y="3734945"/>
                  <a:pt x="543407" y="3670064"/>
                  <a:pt x="459090" y="3572743"/>
                </a:cubicBezTo>
                <a:cubicBezTo>
                  <a:pt x="409664" y="3518676"/>
                  <a:pt x="360236" y="3471818"/>
                  <a:pt x="290458" y="3424959"/>
                </a:cubicBezTo>
                <a:cubicBezTo>
                  <a:pt x="450368" y="3399728"/>
                  <a:pt x="284643" y="3313221"/>
                  <a:pt x="339884" y="3259153"/>
                </a:cubicBezTo>
                <a:cubicBezTo>
                  <a:pt x="453275" y="3237527"/>
                  <a:pt x="543407" y="3410542"/>
                  <a:pt x="697501" y="3360078"/>
                </a:cubicBezTo>
                <a:cubicBezTo>
                  <a:pt x="511425" y="3212294"/>
                  <a:pt x="302087" y="3165436"/>
                  <a:pt x="165437" y="2967190"/>
                </a:cubicBezTo>
                <a:cubicBezTo>
                  <a:pt x="197419" y="2923937"/>
                  <a:pt x="229401" y="2967190"/>
                  <a:pt x="255568" y="2949167"/>
                </a:cubicBezTo>
                <a:cubicBezTo>
                  <a:pt x="255568" y="2938354"/>
                  <a:pt x="560851" y="3006840"/>
                  <a:pt x="578296" y="2725691"/>
                </a:cubicBezTo>
                <a:cubicBezTo>
                  <a:pt x="584111" y="2725691"/>
                  <a:pt x="589926" y="2725691"/>
                  <a:pt x="595740" y="2714876"/>
                </a:cubicBezTo>
                <a:cubicBezTo>
                  <a:pt x="627722" y="2675228"/>
                  <a:pt x="598648" y="2581510"/>
                  <a:pt x="650982" y="2574301"/>
                </a:cubicBezTo>
                <a:cubicBezTo>
                  <a:pt x="709132" y="2567092"/>
                  <a:pt x="764373" y="2534653"/>
                  <a:pt x="825429" y="2552674"/>
                </a:cubicBezTo>
                <a:cubicBezTo>
                  <a:pt x="871949" y="2567092"/>
                  <a:pt x="921375" y="2585115"/>
                  <a:pt x="970802" y="2585115"/>
                </a:cubicBezTo>
                <a:cubicBezTo>
                  <a:pt x="1023136" y="2585115"/>
                  <a:pt x="1095822" y="2707668"/>
                  <a:pt x="1127805" y="2545465"/>
                </a:cubicBezTo>
                <a:cubicBezTo>
                  <a:pt x="1127805" y="2538257"/>
                  <a:pt x="1217936" y="2556280"/>
                  <a:pt x="1267362" y="2563488"/>
                </a:cubicBezTo>
                <a:cubicBezTo>
                  <a:pt x="1308067" y="2570698"/>
                  <a:pt x="1357494" y="2603137"/>
                  <a:pt x="1386568" y="2538257"/>
                </a:cubicBezTo>
                <a:cubicBezTo>
                  <a:pt x="1401105" y="2498607"/>
                  <a:pt x="1331326" y="2426518"/>
                  <a:pt x="1270270" y="2419309"/>
                </a:cubicBezTo>
                <a:cubicBezTo>
                  <a:pt x="1215029" y="2412101"/>
                  <a:pt x="1159787" y="2404892"/>
                  <a:pt x="1107453" y="2419309"/>
                </a:cubicBezTo>
                <a:cubicBezTo>
                  <a:pt x="1043489" y="2437331"/>
                  <a:pt x="1008599" y="2408495"/>
                  <a:pt x="991154" y="2343615"/>
                </a:cubicBezTo>
                <a:cubicBezTo>
                  <a:pt x="970802" y="2275131"/>
                  <a:pt x="933005" y="2239085"/>
                  <a:pt x="880671" y="2206645"/>
                </a:cubicBezTo>
                <a:cubicBezTo>
                  <a:pt x="752743" y="2127346"/>
                  <a:pt x="630630" y="2033629"/>
                  <a:pt x="491072" y="1986771"/>
                </a:cubicBezTo>
                <a:cubicBezTo>
                  <a:pt x="464905" y="1979562"/>
                  <a:pt x="432923" y="1965145"/>
                  <a:pt x="421293" y="1903868"/>
                </a:cubicBezTo>
                <a:cubicBezTo>
                  <a:pt x="799262" y="1997584"/>
                  <a:pt x="1142342" y="2239085"/>
                  <a:pt x="1531941" y="2224667"/>
                </a:cubicBezTo>
                <a:cubicBezTo>
                  <a:pt x="1427272" y="2148974"/>
                  <a:pt x="1302252" y="2145369"/>
                  <a:pt x="1188861" y="2091301"/>
                </a:cubicBezTo>
                <a:cubicBezTo>
                  <a:pt x="1270270" y="2051652"/>
                  <a:pt x="1345864" y="2094906"/>
                  <a:pt x="1421458" y="2116532"/>
                </a:cubicBezTo>
                <a:cubicBezTo>
                  <a:pt x="1485422" y="2134554"/>
                  <a:pt x="1543571" y="2138160"/>
                  <a:pt x="1549386" y="2026420"/>
                </a:cubicBezTo>
                <a:cubicBezTo>
                  <a:pt x="1549386" y="2015607"/>
                  <a:pt x="1549386" y="2008398"/>
                  <a:pt x="1549386" y="1997584"/>
                </a:cubicBezTo>
                <a:cubicBezTo>
                  <a:pt x="1526126" y="1950727"/>
                  <a:pt x="1494144" y="1929099"/>
                  <a:pt x="1453440" y="1914682"/>
                </a:cubicBezTo>
                <a:cubicBezTo>
                  <a:pt x="1430180" y="1907473"/>
                  <a:pt x="1398198" y="1893056"/>
                  <a:pt x="1398198" y="1860614"/>
                </a:cubicBezTo>
                <a:cubicBezTo>
                  <a:pt x="1401105" y="1738063"/>
                  <a:pt x="1322604" y="1702018"/>
                  <a:pt x="1247011" y="1665972"/>
                </a:cubicBezTo>
                <a:cubicBezTo>
                  <a:pt x="1287715" y="1604696"/>
                  <a:pt x="1322604" y="1647950"/>
                  <a:pt x="1354586" y="1644345"/>
                </a:cubicBezTo>
                <a:cubicBezTo>
                  <a:pt x="1374939" y="1640741"/>
                  <a:pt x="1395290" y="1637138"/>
                  <a:pt x="1395290" y="1604696"/>
                </a:cubicBezTo>
                <a:cubicBezTo>
                  <a:pt x="1395290" y="1579465"/>
                  <a:pt x="1386568" y="1547025"/>
                  <a:pt x="1366216" y="1547025"/>
                </a:cubicBezTo>
                <a:cubicBezTo>
                  <a:pt x="1238288" y="1543420"/>
                  <a:pt x="1165601" y="1370405"/>
                  <a:pt x="1031858" y="1370405"/>
                </a:cubicBezTo>
                <a:cubicBezTo>
                  <a:pt x="950450" y="1370405"/>
                  <a:pt x="1072563" y="1273083"/>
                  <a:pt x="1005692" y="1233435"/>
                </a:cubicBezTo>
                <a:cubicBezTo>
                  <a:pt x="991154" y="1222621"/>
                  <a:pt x="1046396" y="1208203"/>
                  <a:pt x="1069655" y="1211808"/>
                </a:cubicBezTo>
                <a:cubicBezTo>
                  <a:pt x="1092915" y="1215412"/>
                  <a:pt x="1113268" y="1240644"/>
                  <a:pt x="1142342" y="1222621"/>
                </a:cubicBezTo>
                <a:cubicBezTo>
                  <a:pt x="1156879" y="1157741"/>
                  <a:pt x="1119082" y="1132510"/>
                  <a:pt x="1084193" y="1114487"/>
                </a:cubicBezTo>
                <a:cubicBezTo>
                  <a:pt x="1008599" y="1071234"/>
                  <a:pt x="933005" y="1020771"/>
                  <a:pt x="848689" y="1006353"/>
                </a:cubicBezTo>
                <a:cubicBezTo>
                  <a:pt x="819615" y="1002748"/>
                  <a:pt x="802169" y="984726"/>
                  <a:pt x="805077" y="948681"/>
                </a:cubicBezTo>
                <a:cubicBezTo>
                  <a:pt x="810892" y="901822"/>
                  <a:pt x="839967" y="916240"/>
                  <a:pt x="863226" y="919844"/>
                </a:cubicBezTo>
                <a:cubicBezTo>
                  <a:pt x="877764" y="923450"/>
                  <a:pt x="892301" y="934263"/>
                  <a:pt x="906838" y="909031"/>
                </a:cubicBezTo>
                <a:cubicBezTo>
                  <a:pt x="566666" y="653113"/>
                  <a:pt x="386404" y="667532"/>
                  <a:pt x="5527" y="458471"/>
                </a:cubicBezTo>
                <a:cubicBezTo>
                  <a:pt x="89843" y="418822"/>
                  <a:pt x="150900" y="447658"/>
                  <a:pt x="209049" y="454867"/>
                </a:cubicBezTo>
                <a:cubicBezTo>
                  <a:pt x="354422" y="472890"/>
                  <a:pt x="264290" y="505329"/>
                  <a:pt x="409664" y="526956"/>
                </a:cubicBezTo>
                <a:cubicBezTo>
                  <a:pt x="479443" y="537770"/>
                  <a:pt x="543407" y="573815"/>
                  <a:pt x="621908" y="516143"/>
                </a:cubicBezTo>
                <a:cubicBezTo>
                  <a:pt x="674242" y="476494"/>
                  <a:pt x="758558" y="519747"/>
                  <a:pt x="822522" y="552188"/>
                </a:cubicBezTo>
                <a:cubicBezTo>
                  <a:pt x="874856" y="581024"/>
                  <a:pt x="927190" y="588232"/>
                  <a:pt x="996969" y="552188"/>
                </a:cubicBezTo>
                <a:cubicBezTo>
                  <a:pt x="933005" y="530562"/>
                  <a:pt x="883579" y="512539"/>
                  <a:pt x="834151" y="498120"/>
                </a:cubicBezTo>
                <a:cubicBezTo>
                  <a:pt x="793447" y="487307"/>
                  <a:pt x="770187" y="462076"/>
                  <a:pt x="773095" y="408008"/>
                </a:cubicBezTo>
                <a:cubicBezTo>
                  <a:pt x="773095" y="379172"/>
                  <a:pt x="764373" y="339523"/>
                  <a:pt x="793447" y="325106"/>
                </a:cubicBezTo>
                <a:cubicBezTo>
                  <a:pt x="816707" y="310688"/>
                  <a:pt x="848689" y="325106"/>
                  <a:pt x="860319" y="350336"/>
                </a:cubicBezTo>
                <a:cubicBezTo>
                  <a:pt x="874856" y="397195"/>
                  <a:pt x="889393" y="440449"/>
                  <a:pt x="938820" y="444054"/>
                </a:cubicBezTo>
                <a:cubicBezTo>
                  <a:pt x="1005692" y="451262"/>
                  <a:pt x="967894" y="422426"/>
                  <a:pt x="956265" y="386381"/>
                </a:cubicBezTo>
                <a:cubicBezTo>
                  <a:pt x="944635" y="346733"/>
                  <a:pt x="979525" y="335919"/>
                  <a:pt x="1002784" y="343127"/>
                </a:cubicBezTo>
                <a:cubicBezTo>
                  <a:pt x="1090008" y="375569"/>
                  <a:pt x="1180139" y="317897"/>
                  <a:pt x="1270270" y="364755"/>
                </a:cubicBezTo>
                <a:cubicBezTo>
                  <a:pt x="1247011" y="249411"/>
                  <a:pt x="1197583" y="198949"/>
                  <a:pt x="1092915" y="180926"/>
                </a:cubicBezTo>
                <a:cubicBezTo>
                  <a:pt x="1055118" y="177322"/>
                  <a:pt x="1014414" y="184530"/>
                  <a:pt x="979525" y="152090"/>
                </a:cubicBezTo>
                <a:cubicBezTo>
                  <a:pt x="959172" y="134068"/>
                  <a:pt x="938820" y="112441"/>
                  <a:pt x="953358" y="76396"/>
                </a:cubicBezTo>
                <a:cubicBezTo>
                  <a:pt x="962080" y="51165"/>
                  <a:pt x="985339" y="51165"/>
                  <a:pt x="1005692" y="58373"/>
                </a:cubicBezTo>
                <a:cubicBezTo>
                  <a:pt x="1090008" y="98023"/>
                  <a:pt x="1180139" y="108837"/>
                  <a:pt x="1267362" y="123254"/>
                </a:cubicBezTo>
                <a:cubicBezTo>
                  <a:pt x="1281900" y="126859"/>
                  <a:pt x="1296437" y="134068"/>
                  <a:pt x="1310975" y="98023"/>
                </a:cubicBezTo>
                <a:cubicBezTo>
                  <a:pt x="1260095" y="81803"/>
                  <a:pt x="1209941" y="62879"/>
                  <a:pt x="1159787" y="43505"/>
                </a:cubicBezTo>
                <a:close/>
              </a:path>
            </a:pathLst>
          </a:custGeom>
        </p:spPr>
      </p:pic>
      <p:pic>
        <p:nvPicPr>
          <p:cNvPr id="9" name="Picture 8" descr="A white text on a black background&#10;&#10;AI-generated content may be incorrect.">
            <a:extLst>
              <a:ext uri="{FF2B5EF4-FFF2-40B4-BE49-F238E27FC236}">
                <a16:creationId xmlns:a16="http://schemas.microsoft.com/office/drawing/2014/main" id="{A33EDC9D-D6E4-ADDD-8256-2283AFF98E4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11500"/>
                    </a14:imgEffect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2737" y="177438"/>
            <a:ext cx="1659311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510724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-435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App </a:t>
            </a:r>
            <a:r>
              <a:rPr lang="hu-HU" dirty="0" err="1">
                <a:solidFill>
                  <a:schemeClr val="bg1"/>
                </a:solidFill>
              </a:rPr>
              <a:t>Services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0864" y="1330859"/>
            <a:ext cx="9328772" cy="5583679"/>
          </a:xfrm>
        </p:spPr>
        <p:txBody>
          <a:bodyPr numCol="1">
            <a:normAutofit fontScale="92500" lnSpcReduction="10000"/>
          </a:bodyPr>
          <a:lstStyle/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Kiszolgáló nélküli megoldás (PaaS)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Alkalmazások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Legnépszerűbb program nyelvek </a:t>
            </a:r>
          </a:p>
          <a:p>
            <a:pPr>
              <a:lnSpc>
                <a:spcPct val="150000"/>
              </a:lnSpc>
            </a:pPr>
            <a:r>
              <a:rPr lang="hu-HU" sz="3200" dirty="0" err="1">
                <a:solidFill>
                  <a:schemeClr val="bg1"/>
                </a:solidFill>
              </a:rPr>
              <a:t>Git</a:t>
            </a:r>
            <a:r>
              <a:rPr lang="hu-HU" sz="3200" dirty="0">
                <a:solidFill>
                  <a:schemeClr val="bg1"/>
                </a:solidFill>
              </a:rPr>
              <a:t> támogatás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CI/CD 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Kényelmi funkciók: skálázás, átmeneti környezet, ...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Számlázás: App Service </a:t>
            </a:r>
            <a:r>
              <a:rPr lang="hu-HU" sz="3200" dirty="0" err="1">
                <a:solidFill>
                  <a:schemeClr val="bg1"/>
                </a:solidFill>
              </a:rPr>
              <a:t>Plan</a:t>
            </a:r>
            <a:endParaRPr lang="hu-HU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endParaRPr lang="hu-HU" sz="3200" dirty="0">
              <a:solidFill>
                <a:schemeClr val="bg1"/>
              </a:solidFill>
            </a:endParaRPr>
          </a:p>
        </p:txBody>
      </p:sp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0969E38A-1BDD-72EB-FF1E-BD5523A7CFD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47797900"/>
              </p:ext>
            </p:extLst>
          </p:nvPr>
        </p:nvGraphicFramePr>
        <p:xfrm>
          <a:off x="4669277" y="451173"/>
          <a:ext cx="8922213" cy="558367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1339926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B9738906-D5B2-434B-B891-7BAB469C442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>
                                            <p:graphicEl>
                                              <a:dgm id="{B9738906-D5B2-434B-B891-7BAB469C442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D59B64A2-99C9-974D-9084-8F8FED3C003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graphicEl>
                                              <a:dgm id="{D59B64A2-99C9-974D-9084-8F8FED3C003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AE40EBFD-47A9-F841-A227-211298AE52C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>
                                            <p:graphicEl>
                                              <a:dgm id="{AE40EBFD-47A9-F841-A227-211298AE52C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DEB7E407-1AE3-CB45-B859-F9B32724E85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>
                                            <p:graphicEl>
                                              <a:dgm id="{DEB7E407-1AE3-CB45-B859-F9B32724E85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756A3E1F-9681-BF44-89C1-BF824D630FD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>
                                            <p:graphicEl>
                                              <a:dgm id="{756A3E1F-9681-BF44-89C1-BF824D630FD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107CF56E-8339-D648-BF2B-73459EA3E2F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>
                                            <p:graphicEl>
                                              <a:dgm id="{107CF56E-8339-D648-BF2B-73459EA3E2F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382B6446-04C7-0849-85A1-7F3436F3F28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">
                                            <p:graphicEl>
                                              <a:dgm id="{382B6446-04C7-0849-85A1-7F3436F3F28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EFBA2CFF-AB8A-0341-92C1-F459D31F092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">
                                            <p:graphicEl>
                                              <a:dgm id="{EFBA2CFF-AB8A-0341-92C1-F459D31F092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1AFE1768-26DB-8E4C-9407-EEACB86FF5B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">
                                            <p:graphicEl>
                                              <a:dgm id="{1AFE1768-26DB-8E4C-9407-EEACB86FF5B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C26B8683-E996-CE4E-B9F7-85074F5991A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">
                                            <p:graphicEl>
                                              <a:dgm id="{C26B8683-E996-CE4E-B9F7-85074F5991A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15863CB7-2827-1948-B249-AE0414A68AA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">
                                            <p:graphicEl>
                                              <a:dgm id="{15863CB7-2827-1948-B249-AE0414A68AA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F490D769-E833-4A4C-B313-39B52F7B08E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">
                                            <p:graphicEl>
                                              <a:dgm id="{F490D769-E833-4A4C-B313-39B52F7B08E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97274535-B32F-0A41-93D1-46C7D32B4EA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">
                                            <p:graphicEl>
                                              <a:dgm id="{97274535-B32F-0A41-93D1-46C7D32B4EA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6CAEF34F-8CFB-F747-88B9-E1B9C302B1C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">
                                            <p:graphicEl>
                                              <a:dgm id="{6CAEF34F-8CFB-F747-88B9-E1B9C302B1C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74EEE851-8E0F-584B-B707-1E32EBED2BC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">
                                            <p:graphicEl>
                                              <a:dgm id="{74EEE851-8E0F-584B-B707-1E32EBED2BC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39C145AF-8481-F743-A22B-D9B6F96DAD3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">
                                            <p:graphicEl>
                                              <a:dgm id="{39C145AF-8481-F743-A22B-D9B6F96DAD3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FA088EC3-1CBF-8541-90E4-C2803421A16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6">
                                            <p:graphicEl>
                                              <a:dgm id="{FA088EC3-1CBF-8541-90E4-C2803421A16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 uiExpand="1">
        <p:bldSub>
          <a:bldDgm bld="one"/>
        </p:bldSub>
      </p:bldGraphic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9FF99A73-DCC4-A913-46CA-A309DA80A5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F882975D-0EA8-6701-0EDB-F40E6C0B0F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5DE8779-4A4F-45DF-2B2A-E219A0810E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0458" y="-297530"/>
            <a:ext cx="5251316" cy="1807305"/>
          </a:xfrm>
        </p:spPr>
        <p:txBody>
          <a:bodyPr>
            <a:normAutofit/>
          </a:bodyPr>
          <a:lstStyle/>
          <a:p>
            <a:r>
              <a:rPr lang="hu-HU" dirty="0">
                <a:effectLst/>
              </a:rPr>
              <a:t>Webalkalmazás</a:t>
            </a:r>
            <a:endParaRPr lang="en-HU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6D2E5E-B696-FD02-D3F1-75BF4E1E3B0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5741" y="1509775"/>
            <a:ext cx="5962785" cy="5417990"/>
          </a:xfrm>
        </p:spPr>
        <p:txBody>
          <a:bodyPr numCol="1">
            <a:noAutofit/>
          </a:bodyPr>
          <a:lstStyle/>
          <a:p>
            <a:pPr>
              <a:lnSpc>
                <a:spcPct val="100000"/>
              </a:lnSpc>
            </a:pPr>
            <a:r>
              <a:rPr lang="hu-HU" sz="3200" dirty="0"/>
              <a:t>App Service – Kiszolgáló mentes</a:t>
            </a:r>
          </a:p>
          <a:p>
            <a:pPr>
              <a:lnSpc>
                <a:spcPct val="100000"/>
              </a:lnSpc>
            </a:pPr>
            <a:r>
              <a:rPr lang="hu-HU" sz="3200" dirty="0"/>
              <a:t>Webes alkalmazások gyorsan</a:t>
            </a:r>
          </a:p>
          <a:p>
            <a:pPr>
              <a:lnSpc>
                <a:spcPct val="100000"/>
              </a:lnSpc>
            </a:pPr>
            <a:r>
              <a:rPr lang="hu-HU" sz="3200" dirty="0"/>
              <a:t>WordPress, HTML</a:t>
            </a:r>
          </a:p>
          <a:p>
            <a:pPr>
              <a:lnSpc>
                <a:spcPct val="100000"/>
              </a:lnSpc>
            </a:pPr>
            <a:r>
              <a:rPr lang="hu-HU" sz="3200" dirty="0"/>
              <a:t>Magas rendelkezésre állás</a:t>
            </a:r>
          </a:p>
          <a:p>
            <a:pPr>
              <a:lnSpc>
                <a:spcPct val="100000"/>
              </a:lnSpc>
            </a:pPr>
            <a:r>
              <a:rPr lang="hu-HU" sz="3200" dirty="0"/>
              <a:t>Skálázás</a:t>
            </a:r>
          </a:p>
          <a:p>
            <a:pPr>
              <a:lnSpc>
                <a:spcPct val="100000"/>
              </a:lnSpc>
            </a:pPr>
            <a:r>
              <a:rPr lang="hu-HU" sz="3200" dirty="0"/>
              <a:t>Monitorozás</a:t>
            </a:r>
          </a:p>
          <a:p>
            <a:pPr>
              <a:lnSpc>
                <a:spcPct val="100000"/>
              </a:lnSpc>
            </a:pPr>
            <a:r>
              <a:rPr lang="hu-HU" sz="3200" dirty="0"/>
              <a:t>Saját </a:t>
            </a:r>
            <a:r>
              <a:rPr lang="hu-HU" sz="3200" dirty="0" err="1"/>
              <a:t>domain</a:t>
            </a:r>
            <a:r>
              <a:rPr lang="hu-HU" sz="3200" dirty="0"/>
              <a:t> és tanúsítvány</a:t>
            </a:r>
          </a:p>
          <a:p>
            <a:pPr>
              <a:lnSpc>
                <a:spcPct val="100000"/>
              </a:lnSpc>
            </a:pPr>
            <a:r>
              <a:rPr lang="hu-HU" sz="3200" dirty="0"/>
              <a:t>Számlázás: App Service </a:t>
            </a:r>
            <a:r>
              <a:rPr lang="hu-HU" sz="3200" dirty="0" err="1"/>
              <a:t>Plan</a:t>
            </a:r>
            <a:endParaRPr lang="hu-HU" sz="3200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B2345A2-4E2D-B95D-13D9-CF231C6BE23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27" r="6527"/>
          <a:stretch/>
        </p:blipFill>
        <p:spPr>
          <a:xfrm>
            <a:off x="6229215" y="10"/>
            <a:ext cx="5962785" cy="6857990"/>
          </a:xfrm>
          <a:custGeom>
            <a:avLst/>
            <a:gdLst/>
            <a:ahLst/>
            <a:cxnLst/>
            <a:rect l="l" t="t" r="r" b="b"/>
            <a:pathLst>
              <a:path w="5962785" h="6858000">
                <a:moveTo>
                  <a:pt x="1044839" y="0"/>
                </a:moveTo>
                <a:lnTo>
                  <a:pt x="5962785" y="0"/>
                </a:lnTo>
                <a:lnTo>
                  <a:pt x="5962785" y="6858000"/>
                </a:lnTo>
                <a:lnTo>
                  <a:pt x="1469886" y="6858000"/>
                </a:lnTo>
                <a:lnTo>
                  <a:pt x="1416006" y="6823984"/>
                </a:lnTo>
                <a:cubicBezTo>
                  <a:pt x="1356767" y="6787940"/>
                  <a:pt x="1296437" y="6755500"/>
                  <a:pt x="1232473" y="6733873"/>
                </a:cubicBezTo>
                <a:cubicBezTo>
                  <a:pt x="1145250" y="6705037"/>
                  <a:pt x="1060933" y="6654575"/>
                  <a:pt x="1075471" y="6503186"/>
                </a:cubicBezTo>
                <a:cubicBezTo>
                  <a:pt x="1078378" y="6459932"/>
                  <a:pt x="1055118" y="6427493"/>
                  <a:pt x="1020229" y="6438306"/>
                </a:cubicBezTo>
                <a:cubicBezTo>
                  <a:pt x="953358" y="6459932"/>
                  <a:pt x="921375" y="6398656"/>
                  <a:pt x="883579" y="6351798"/>
                </a:cubicBezTo>
                <a:cubicBezTo>
                  <a:pt x="816707" y="6268895"/>
                  <a:pt x="752743" y="6182387"/>
                  <a:pt x="645167" y="6167969"/>
                </a:cubicBezTo>
                <a:cubicBezTo>
                  <a:pt x="665519" y="6103088"/>
                  <a:pt x="700408" y="6110298"/>
                  <a:pt x="732391" y="6124716"/>
                </a:cubicBezTo>
                <a:cubicBezTo>
                  <a:pt x="816707" y="6160761"/>
                  <a:pt x="901023" y="6200410"/>
                  <a:pt x="985339" y="6236455"/>
                </a:cubicBezTo>
                <a:cubicBezTo>
                  <a:pt x="1040581" y="6258081"/>
                  <a:pt x="1095822" y="6290522"/>
                  <a:pt x="1168509" y="6265291"/>
                </a:cubicBezTo>
                <a:cubicBezTo>
                  <a:pt x="1104545" y="6135530"/>
                  <a:pt x="996969" y="6110298"/>
                  <a:pt x="909746" y="6070649"/>
                </a:cubicBezTo>
                <a:cubicBezTo>
                  <a:pt x="802169" y="6020185"/>
                  <a:pt x="738206" y="5926470"/>
                  <a:pt x="659704" y="5818335"/>
                </a:cubicBezTo>
                <a:cubicBezTo>
                  <a:pt x="738206" y="5789500"/>
                  <a:pt x="787632" y="5868798"/>
                  <a:pt x="851597" y="5865193"/>
                </a:cubicBezTo>
                <a:cubicBezTo>
                  <a:pt x="854504" y="5854380"/>
                  <a:pt x="860319" y="5832753"/>
                  <a:pt x="860319" y="5832753"/>
                </a:cubicBezTo>
                <a:cubicBezTo>
                  <a:pt x="755650" y="5775081"/>
                  <a:pt x="709132" y="5666947"/>
                  <a:pt x="691686" y="5533581"/>
                </a:cubicBezTo>
                <a:cubicBezTo>
                  <a:pt x="685872" y="5465095"/>
                  <a:pt x="648075" y="5443468"/>
                  <a:pt x="610278" y="5411029"/>
                </a:cubicBezTo>
                <a:cubicBezTo>
                  <a:pt x="482350" y="5299289"/>
                  <a:pt x="345700" y="5198364"/>
                  <a:pt x="238123" y="5046976"/>
                </a:cubicBezTo>
                <a:cubicBezTo>
                  <a:pt x="363144" y="5064998"/>
                  <a:pt x="461997" y="5165924"/>
                  <a:pt x="592833" y="5209177"/>
                </a:cubicBezTo>
                <a:cubicBezTo>
                  <a:pt x="488165" y="5043371"/>
                  <a:pt x="351514" y="4956864"/>
                  <a:pt x="226494" y="4855939"/>
                </a:cubicBezTo>
                <a:cubicBezTo>
                  <a:pt x="168344" y="4809081"/>
                  <a:pt x="116011" y="4751408"/>
                  <a:pt x="49139" y="4726177"/>
                </a:cubicBezTo>
                <a:cubicBezTo>
                  <a:pt x="25879" y="4718968"/>
                  <a:pt x="-14825" y="4700947"/>
                  <a:pt x="5527" y="4650483"/>
                </a:cubicBezTo>
                <a:cubicBezTo>
                  <a:pt x="22972" y="4607230"/>
                  <a:pt x="54954" y="4621648"/>
                  <a:pt x="84029" y="4632460"/>
                </a:cubicBezTo>
                <a:cubicBezTo>
                  <a:pt x="153807" y="4661296"/>
                  <a:pt x="229401" y="4661296"/>
                  <a:pt x="325347" y="4661296"/>
                </a:cubicBezTo>
                <a:cubicBezTo>
                  <a:pt x="243939" y="4524326"/>
                  <a:pt x="95658" y="4567580"/>
                  <a:pt x="25879" y="4423401"/>
                </a:cubicBezTo>
                <a:cubicBezTo>
                  <a:pt x="113103" y="4398170"/>
                  <a:pt x="179975" y="4448632"/>
                  <a:pt x="249753" y="4459446"/>
                </a:cubicBezTo>
                <a:cubicBezTo>
                  <a:pt x="313718" y="4470259"/>
                  <a:pt x="328254" y="4445028"/>
                  <a:pt x="313718" y="4365729"/>
                </a:cubicBezTo>
                <a:cubicBezTo>
                  <a:pt x="290458" y="4243177"/>
                  <a:pt x="325347" y="4181900"/>
                  <a:pt x="418386" y="4214341"/>
                </a:cubicBezTo>
                <a:cubicBezTo>
                  <a:pt x="505609" y="4246781"/>
                  <a:pt x="514332" y="4199922"/>
                  <a:pt x="491072" y="4131438"/>
                </a:cubicBezTo>
                <a:cubicBezTo>
                  <a:pt x="456183" y="4030512"/>
                  <a:pt x="493979" y="3951214"/>
                  <a:pt x="520147" y="3864706"/>
                </a:cubicBezTo>
                <a:cubicBezTo>
                  <a:pt x="560851" y="3734945"/>
                  <a:pt x="543407" y="3670064"/>
                  <a:pt x="459090" y="3572743"/>
                </a:cubicBezTo>
                <a:cubicBezTo>
                  <a:pt x="409664" y="3518676"/>
                  <a:pt x="360236" y="3471818"/>
                  <a:pt x="290458" y="3424959"/>
                </a:cubicBezTo>
                <a:cubicBezTo>
                  <a:pt x="450368" y="3399728"/>
                  <a:pt x="284643" y="3313221"/>
                  <a:pt x="339884" y="3259153"/>
                </a:cubicBezTo>
                <a:cubicBezTo>
                  <a:pt x="453275" y="3237527"/>
                  <a:pt x="543407" y="3410542"/>
                  <a:pt x="697501" y="3360078"/>
                </a:cubicBezTo>
                <a:cubicBezTo>
                  <a:pt x="511425" y="3212294"/>
                  <a:pt x="302087" y="3165436"/>
                  <a:pt x="165437" y="2967190"/>
                </a:cubicBezTo>
                <a:cubicBezTo>
                  <a:pt x="197419" y="2923937"/>
                  <a:pt x="229401" y="2967190"/>
                  <a:pt x="255568" y="2949167"/>
                </a:cubicBezTo>
                <a:cubicBezTo>
                  <a:pt x="255568" y="2938354"/>
                  <a:pt x="560851" y="3006840"/>
                  <a:pt x="578296" y="2725691"/>
                </a:cubicBezTo>
                <a:cubicBezTo>
                  <a:pt x="584111" y="2725691"/>
                  <a:pt x="589926" y="2725691"/>
                  <a:pt x="595740" y="2714876"/>
                </a:cubicBezTo>
                <a:cubicBezTo>
                  <a:pt x="627722" y="2675228"/>
                  <a:pt x="598648" y="2581510"/>
                  <a:pt x="650982" y="2574301"/>
                </a:cubicBezTo>
                <a:cubicBezTo>
                  <a:pt x="709132" y="2567092"/>
                  <a:pt x="764373" y="2534653"/>
                  <a:pt x="825429" y="2552674"/>
                </a:cubicBezTo>
                <a:cubicBezTo>
                  <a:pt x="871949" y="2567092"/>
                  <a:pt x="921375" y="2585115"/>
                  <a:pt x="970802" y="2585115"/>
                </a:cubicBezTo>
                <a:cubicBezTo>
                  <a:pt x="1023136" y="2585115"/>
                  <a:pt x="1095822" y="2707668"/>
                  <a:pt x="1127805" y="2545465"/>
                </a:cubicBezTo>
                <a:cubicBezTo>
                  <a:pt x="1127805" y="2538257"/>
                  <a:pt x="1217936" y="2556280"/>
                  <a:pt x="1267362" y="2563488"/>
                </a:cubicBezTo>
                <a:cubicBezTo>
                  <a:pt x="1308067" y="2570698"/>
                  <a:pt x="1357494" y="2603137"/>
                  <a:pt x="1386568" y="2538257"/>
                </a:cubicBezTo>
                <a:cubicBezTo>
                  <a:pt x="1401105" y="2498607"/>
                  <a:pt x="1331326" y="2426518"/>
                  <a:pt x="1270270" y="2419309"/>
                </a:cubicBezTo>
                <a:cubicBezTo>
                  <a:pt x="1215029" y="2412101"/>
                  <a:pt x="1159787" y="2404892"/>
                  <a:pt x="1107453" y="2419309"/>
                </a:cubicBezTo>
                <a:cubicBezTo>
                  <a:pt x="1043489" y="2437331"/>
                  <a:pt x="1008599" y="2408495"/>
                  <a:pt x="991154" y="2343615"/>
                </a:cubicBezTo>
                <a:cubicBezTo>
                  <a:pt x="970802" y="2275131"/>
                  <a:pt x="933005" y="2239085"/>
                  <a:pt x="880671" y="2206645"/>
                </a:cubicBezTo>
                <a:cubicBezTo>
                  <a:pt x="752743" y="2127346"/>
                  <a:pt x="630630" y="2033629"/>
                  <a:pt x="491072" y="1986771"/>
                </a:cubicBezTo>
                <a:cubicBezTo>
                  <a:pt x="464905" y="1979562"/>
                  <a:pt x="432923" y="1965145"/>
                  <a:pt x="421293" y="1903868"/>
                </a:cubicBezTo>
                <a:cubicBezTo>
                  <a:pt x="799262" y="1997584"/>
                  <a:pt x="1142342" y="2239085"/>
                  <a:pt x="1531941" y="2224667"/>
                </a:cubicBezTo>
                <a:cubicBezTo>
                  <a:pt x="1427272" y="2148974"/>
                  <a:pt x="1302252" y="2145369"/>
                  <a:pt x="1188861" y="2091301"/>
                </a:cubicBezTo>
                <a:cubicBezTo>
                  <a:pt x="1270270" y="2051652"/>
                  <a:pt x="1345864" y="2094906"/>
                  <a:pt x="1421458" y="2116532"/>
                </a:cubicBezTo>
                <a:cubicBezTo>
                  <a:pt x="1485422" y="2134554"/>
                  <a:pt x="1543571" y="2138160"/>
                  <a:pt x="1549386" y="2026420"/>
                </a:cubicBezTo>
                <a:cubicBezTo>
                  <a:pt x="1549386" y="2015607"/>
                  <a:pt x="1549386" y="2008398"/>
                  <a:pt x="1549386" y="1997584"/>
                </a:cubicBezTo>
                <a:cubicBezTo>
                  <a:pt x="1526126" y="1950727"/>
                  <a:pt x="1494144" y="1929099"/>
                  <a:pt x="1453440" y="1914682"/>
                </a:cubicBezTo>
                <a:cubicBezTo>
                  <a:pt x="1430180" y="1907473"/>
                  <a:pt x="1398198" y="1893056"/>
                  <a:pt x="1398198" y="1860614"/>
                </a:cubicBezTo>
                <a:cubicBezTo>
                  <a:pt x="1401105" y="1738063"/>
                  <a:pt x="1322604" y="1702018"/>
                  <a:pt x="1247011" y="1665972"/>
                </a:cubicBezTo>
                <a:cubicBezTo>
                  <a:pt x="1287715" y="1604696"/>
                  <a:pt x="1322604" y="1647950"/>
                  <a:pt x="1354586" y="1644345"/>
                </a:cubicBezTo>
                <a:cubicBezTo>
                  <a:pt x="1374939" y="1640741"/>
                  <a:pt x="1395290" y="1637138"/>
                  <a:pt x="1395290" y="1604696"/>
                </a:cubicBezTo>
                <a:cubicBezTo>
                  <a:pt x="1395290" y="1579465"/>
                  <a:pt x="1386568" y="1547025"/>
                  <a:pt x="1366216" y="1547025"/>
                </a:cubicBezTo>
                <a:cubicBezTo>
                  <a:pt x="1238288" y="1543420"/>
                  <a:pt x="1165601" y="1370405"/>
                  <a:pt x="1031858" y="1370405"/>
                </a:cubicBezTo>
                <a:cubicBezTo>
                  <a:pt x="950450" y="1370405"/>
                  <a:pt x="1072563" y="1273083"/>
                  <a:pt x="1005692" y="1233435"/>
                </a:cubicBezTo>
                <a:cubicBezTo>
                  <a:pt x="991154" y="1222621"/>
                  <a:pt x="1046396" y="1208203"/>
                  <a:pt x="1069655" y="1211808"/>
                </a:cubicBezTo>
                <a:cubicBezTo>
                  <a:pt x="1092915" y="1215412"/>
                  <a:pt x="1113268" y="1240644"/>
                  <a:pt x="1142342" y="1222621"/>
                </a:cubicBezTo>
                <a:cubicBezTo>
                  <a:pt x="1156879" y="1157741"/>
                  <a:pt x="1119082" y="1132510"/>
                  <a:pt x="1084193" y="1114487"/>
                </a:cubicBezTo>
                <a:cubicBezTo>
                  <a:pt x="1008599" y="1071234"/>
                  <a:pt x="933005" y="1020771"/>
                  <a:pt x="848689" y="1006353"/>
                </a:cubicBezTo>
                <a:cubicBezTo>
                  <a:pt x="819615" y="1002748"/>
                  <a:pt x="802169" y="984726"/>
                  <a:pt x="805077" y="948681"/>
                </a:cubicBezTo>
                <a:cubicBezTo>
                  <a:pt x="810892" y="901822"/>
                  <a:pt x="839967" y="916240"/>
                  <a:pt x="863226" y="919844"/>
                </a:cubicBezTo>
                <a:cubicBezTo>
                  <a:pt x="877764" y="923450"/>
                  <a:pt x="892301" y="934263"/>
                  <a:pt x="906838" y="909031"/>
                </a:cubicBezTo>
                <a:cubicBezTo>
                  <a:pt x="566666" y="653113"/>
                  <a:pt x="386404" y="667532"/>
                  <a:pt x="5527" y="458471"/>
                </a:cubicBezTo>
                <a:cubicBezTo>
                  <a:pt x="89843" y="418822"/>
                  <a:pt x="150900" y="447658"/>
                  <a:pt x="209049" y="454867"/>
                </a:cubicBezTo>
                <a:cubicBezTo>
                  <a:pt x="354422" y="472890"/>
                  <a:pt x="264290" y="505329"/>
                  <a:pt x="409664" y="526956"/>
                </a:cubicBezTo>
                <a:cubicBezTo>
                  <a:pt x="479443" y="537770"/>
                  <a:pt x="543407" y="573815"/>
                  <a:pt x="621908" y="516143"/>
                </a:cubicBezTo>
                <a:cubicBezTo>
                  <a:pt x="674242" y="476494"/>
                  <a:pt x="758558" y="519747"/>
                  <a:pt x="822522" y="552188"/>
                </a:cubicBezTo>
                <a:cubicBezTo>
                  <a:pt x="874856" y="581024"/>
                  <a:pt x="927190" y="588232"/>
                  <a:pt x="996969" y="552188"/>
                </a:cubicBezTo>
                <a:cubicBezTo>
                  <a:pt x="933005" y="530562"/>
                  <a:pt x="883579" y="512539"/>
                  <a:pt x="834151" y="498120"/>
                </a:cubicBezTo>
                <a:cubicBezTo>
                  <a:pt x="793447" y="487307"/>
                  <a:pt x="770187" y="462076"/>
                  <a:pt x="773095" y="408008"/>
                </a:cubicBezTo>
                <a:cubicBezTo>
                  <a:pt x="773095" y="379172"/>
                  <a:pt x="764373" y="339523"/>
                  <a:pt x="793447" y="325106"/>
                </a:cubicBezTo>
                <a:cubicBezTo>
                  <a:pt x="816707" y="310688"/>
                  <a:pt x="848689" y="325106"/>
                  <a:pt x="860319" y="350336"/>
                </a:cubicBezTo>
                <a:cubicBezTo>
                  <a:pt x="874856" y="397195"/>
                  <a:pt x="889393" y="440449"/>
                  <a:pt x="938820" y="444054"/>
                </a:cubicBezTo>
                <a:cubicBezTo>
                  <a:pt x="1005692" y="451262"/>
                  <a:pt x="967894" y="422426"/>
                  <a:pt x="956265" y="386381"/>
                </a:cubicBezTo>
                <a:cubicBezTo>
                  <a:pt x="944635" y="346733"/>
                  <a:pt x="979525" y="335919"/>
                  <a:pt x="1002784" y="343127"/>
                </a:cubicBezTo>
                <a:cubicBezTo>
                  <a:pt x="1090008" y="375569"/>
                  <a:pt x="1180139" y="317897"/>
                  <a:pt x="1270270" y="364755"/>
                </a:cubicBezTo>
                <a:cubicBezTo>
                  <a:pt x="1247011" y="249411"/>
                  <a:pt x="1197583" y="198949"/>
                  <a:pt x="1092915" y="180926"/>
                </a:cubicBezTo>
                <a:cubicBezTo>
                  <a:pt x="1055118" y="177322"/>
                  <a:pt x="1014414" y="184530"/>
                  <a:pt x="979525" y="152090"/>
                </a:cubicBezTo>
                <a:cubicBezTo>
                  <a:pt x="959172" y="134068"/>
                  <a:pt x="938820" y="112441"/>
                  <a:pt x="953358" y="76396"/>
                </a:cubicBezTo>
                <a:cubicBezTo>
                  <a:pt x="962080" y="51165"/>
                  <a:pt x="985339" y="51165"/>
                  <a:pt x="1005692" y="58373"/>
                </a:cubicBezTo>
                <a:cubicBezTo>
                  <a:pt x="1090008" y="98023"/>
                  <a:pt x="1180139" y="108837"/>
                  <a:pt x="1267362" y="123254"/>
                </a:cubicBezTo>
                <a:cubicBezTo>
                  <a:pt x="1281900" y="126859"/>
                  <a:pt x="1296437" y="134068"/>
                  <a:pt x="1310975" y="98023"/>
                </a:cubicBezTo>
                <a:cubicBezTo>
                  <a:pt x="1260095" y="81803"/>
                  <a:pt x="1209941" y="62879"/>
                  <a:pt x="1159787" y="43505"/>
                </a:cubicBezTo>
                <a:close/>
              </a:path>
            </a:pathLst>
          </a:custGeom>
        </p:spPr>
      </p:pic>
      <p:pic>
        <p:nvPicPr>
          <p:cNvPr id="9" name="Picture 8" descr="A white text on a black background&#10;&#10;AI-generated content may be incorrect.">
            <a:extLst>
              <a:ext uri="{FF2B5EF4-FFF2-40B4-BE49-F238E27FC236}">
                <a16:creationId xmlns:a16="http://schemas.microsoft.com/office/drawing/2014/main" id="{0E570C0E-3498-52B9-392E-0DEF09257DA1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11500"/>
                    </a14:imgEffect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2737" y="177438"/>
            <a:ext cx="1659311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567489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907E470A-25F4-47D0-8FEC-EE9FD606B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6220E63-99E1-482A-A0A6-B47EB4BF8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7" name="Color Cover">
              <a:extLst>
                <a:ext uri="{FF2B5EF4-FFF2-40B4-BE49-F238E27FC236}">
                  <a16:creationId xmlns:a16="http://schemas.microsoft.com/office/drawing/2014/main" id="{F8610896-EA5E-4BE8-8398-C1AFC0490A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 Cover">
              <a:extLst>
                <a:ext uri="{FF2B5EF4-FFF2-40B4-BE49-F238E27FC236}">
                  <a16:creationId xmlns:a16="http://schemas.microsoft.com/office/drawing/2014/main" id="{F44E9794-9C4B-427F-BB50-89D893347D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618EE54-271A-4FE8-B6B3-D0FCF55A7A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ECA6F781-4382-4525-9DA8-9D66605F87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209C186B-2883-498E-A176-6B60F8B51B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891712"/>
            <a:ext cx="5309616" cy="5160789"/>
          </a:xfrm>
        </p:spPr>
        <p:txBody>
          <a:bodyPr anchor="ctr">
            <a:normAutofit/>
          </a:bodyPr>
          <a:lstStyle/>
          <a:p>
            <a:r>
              <a:rPr lang="en-HU" sz="4800">
                <a:solidFill>
                  <a:schemeClr val="bg1"/>
                </a:solidFill>
              </a:rPr>
              <a:t>Menetrend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EABBF3-E63B-886A-5E64-BB9F3F68245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94668" y="891713"/>
            <a:ext cx="5902516" cy="5160790"/>
          </a:xfrm>
        </p:spPr>
        <p:txBody>
          <a:bodyPr anchor="ctr">
            <a:noAutofit/>
          </a:bodyPr>
          <a:lstStyle/>
          <a:p>
            <a:r>
              <a:rPr lang="en-HU" sz="3200" b="1" dirty="0">
                <a:solidFill>
                  <a:schemeClr val="bg1"/>
                </a:solidFill>
              </a:rPr>
              <a:t>9:00 – 10:30: Első rész</a:t>
            </a:r>
          </a:p>
          <a:p>
            <a:r>
              <a:rPr lang="en-HU" sz="3200" i="1" dirty="0">
                <a:solidFill>
                  <a:schemeClr val="bg1"/>
                </a:solidFill>
              </a:rPr>
              <a:t>10:40 – 10:50: Szünet</a:t>
            </a:r>
          </a:p>
          <a:p>
            <a:r>
              <a:rPr lang="en-HU" sz="3200" b="1" dirty="0">
                <a:solidFill>
                  <a:schemeClr val="bg1"/>
                </a:solidFill>
              </a:rPr>
              <a:t>10:50 – 12:10: Második rész</a:t>
            </a:r>
          </a:p>
          <a:p>
            <a:r>
              <a:rPr lang="en-HU" sz="3200" i="1" dirty="0">
                <a:solidFill>
                  <a:schemeClr val="bg1"/>
                </a:solidFill>
              </a:rPr>
              <a:t>12:10 – 13:00: Ebédszünet</a:t>
            </a:r>
          </a:p>
          <a:p>
            <a:r>
              <a:rPr lang="en-HU" sz="3200" b="1" dirty="0">
                <a:solidFill>
                  <a:schemeClr val="bg1"/>
                </a:solidFill>
              </a:rPr>
              <a:t>13:00 – 14:10: Harmadik rész</a:t>
            </a:r>
          </a:p>
          <a:p>
            <a:r>
              <a:rPr lang="en-HU" sz="3200" i="1" dirty="0">
                <a:solidFill>
                  <a:schemeClr val="bg1"/>
                </a:solidFill>
              </a:rPr>
              <a:t>14:10 – 14:20: Szünet</a:t>
            </a:r>
          </a:p>
          <a:p>
            <a:r>
              <a:rPr lang="en-HU" sz="3200" b="1" dirty="0">
                <a:solidFill>
                  <a:schemeClr val="bg1"/>
                </a:solidFill>
              </a:rPr>
              <a:t>14:20 – 16:00: Negyedik rész</a:t>
            </a:r>
          </a:p>
          <a:p>
            <a:endParaRPr lang="en-HU" sz="3200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61035" y="360000"/>
            <a:ext cx="165724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1796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9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6DD8C2BC-15F8-D794-8419-D6050EBD8D2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/>
        </p:blipFill>
        <p:spPr>
          <a:xfrm>
            <a:off x="6086187" y="714895"/>
            <a:ext cx="5927355" cy="5927355"/>
          </a:xfrm>
          <a:prstGeom prst="rect">
            <a:avLst/>
          </a:prstGeom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9655" y="1197809"/>
            <a:ext cx="5074368" cy="934290"/>
          </a:xfrm>
        </p:spPr>
        <p:txBody>
          <a:bodyPr anchor="b">
            <a:normAutofit/>
          </a:bodyPr>
          <a:lstStyle/>
          <a:p>
            <a:r>
              <a:rPr lang="hu-HU" sz="4800" dirty="0" err="1">
                <a:solidFill>
                  <a:schemeClr val="bg1"/>
                </a:solidFill>
                <a:effectLst/>
              </a:rPr>
              <a:t>Logic</a:t>
            </a:r>
            <a:r>
              <a:rPr lang="hu-HU" sz="4800" dirty="0">
                <a:solidFill>
                  <a:schemeClr val="bg1"/>
                </a:solidFill>
                <a:effectLst/>
              </a:rPr>
              <a:t> App</a:t>
            </a:r>
            <a:endParaRPr lang="en-HU" sz="4800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0000" y="2132099"/>
            <a:ext cx="5500751" cy="4582320"/>
          </a:xfrm>
        </p:spPr>
        <p:txBody>
          <a:bodyPr numCol="1" anchor="t">
            <a:noAutofit/>
          </a:bodyPr>
          <a:lstStyle/>
          <a:p>
            <a:r>
              <a:rPr lang="hu-HU" sz="3000" dirty="0">
                <a:solidFill>
                  <a:schemeClr val="bg1"/>
                </a:solidFill>
              </a:rPr>
              <a:t>App Service – Kiszolgáló mentes</a:t>
            </a:r>
          </a:p>
          <a:p>
            <a:r>
              <a:rPr lang="hu-HU" sz="3000" dirty="0" err="1">
                <a:solidFill>
                  <a:schemeClr val="bg1"/>
                </a:solidFill>
              </a:rPr>
              <a:t>Workflow</a:t>
            </a:r>
            <a:endParaRPr lang="hu-HU" sz="3000" dirty="0">
              <a:solidFill>
                <a:schemeClr val="bg1"/>
              </a:solidFill>
            </a:endParaRPr>
          </a:p>
          <a:p>
            <a:r>
              <a:rPr lang="hu-HU" sz="3000" dirty="0">
                <a:solidFill>
                  <a:schemeClr val="bg1"/>
                </a:solidFill>
              </a:rPr>
              <a:t>Varázsló</a:t>
            </a:r>
          </a:p>
          <a:p>
            <a:r>
              <a:rPr lang="hu-HU" sz="3000" dirty="0">
                <a:solidFill>
                  <a:schemeClr val="bg1"/>
                </a:solidFill>
              </a:rPr>
              <a:t>Grafikus felület</a:t>
            </a:r>
          </a:p>
          <a:p>
            <a:r>
              <a:rPr lang="hu-HU" sz="3000" dirty="0">
                <a:solidFill>
                  <a:schemeClr val="bg1"/>
                </a:solidFill>
              </a:rPr>
              <a:t>Sablonok</a:t>
            </a:r>
          </a:p>
          <a:p>
            <a:r>
              <a:rPr lang="hu-HU" sz="3000" dirty="0">
                <a:solidFill>
                  <a:schemeClr val="bg1"/>
                </a:solidFill>
              </a:rPr>
              <a:t>Ütemezés</a:t>
            </a:r>
          </a:p>
          <a:p>
            <a:r>
              <a:rPr lang="hu-HU" sz="3000" dirty="0">
                <a:solidFill>
                  <a:schemeClr val="bg1"/>
                </a:solidFill>
              </a:rPr>
              <a:t>Bármi, amihez </a:t>
            </a:r>
            <a:r>
              <a:rPr lang="hu-HU" sz="3000" dirty="0" err="1">
                <a:solidFill>
                  <a:schemeClr val="bg1"/>
                </a:solidFill>
              </a:rPr>
              <a:t>workflow</a:t>
            </a:r>
            <a:r>
              <a:rPr lang="hu-HU" sz="3000" dirty="0">
                <a:solidFill>
                  <a:schemeClr val="bg1"/>
                </a:solidFill>
              </a:rPr>
              <a:t> kell </a:t>
            </a:r>
            <a:r>
              <a:rPr lang="hu-HU" sz="3000" dirty="0">
                <a:solidFill>
                  <a:schemeClr val="bg1"/>
                </a:solidFill>
                <a:sym typeface="Wingdings" pitchFamily="2" charset="2"/>
              </a:rPr>
              <a:t></a:t>
            </a:r>
            <a:endParaRPr lang="hu-HU" sz="3000" dirty="0">
              <a:solidFill>
                <a:schemeClr val="bg1"/>
              </a:solidFill>
            </a:endParaRPr>
          </a:p>
          <a:p>
            <a:r>
              <a:rPr lang="hu-HU" sz="3000" dirty="0">
                <a:solidFill>
                  <a:schemeClr val="bg1"/>
                </a:solidFill>
              </a:rPr>
              <a:t>Számlázás: App Service </a:t>
            </a:r>
            <a:r>
              <a:rPr lang="hu-HU" sz="3000" dirty="0" err="1">
                <a:solidFill>
                  <a:schemeClr val="bg1"/>
                </a:solidFill>
              </a:rPr>
              <a:t>Plan</a:t>
            </a:r>
            <a:endParaRPr lang="hu-HU" sz="3000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DDAE44-4A01-1BFB-E549-7A59F7B07256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11288924" y="171820"/>
            <a:ext cx="543075" cy="543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507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28EC47A-5BD7-471E-BCD3-74F7079BAF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Slide Background Fill">
            <a:extLst>
              <a:ext uri="{FF2B5EF4-FFF2-40B4-BE49-F238E27FC236}">
                <a16:creationId xmlns:a16="http://schemas.microsoft.com/office/drawing/2014/main" id="{C393AC34-328D-EE7A-CC1D-55BC3D3479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Color Cover">
            <a:extLst>
              <a:ext uri="{FF2B5EF4-FFF2-40B4-BE49-F238E27FC236}">
                <a16:creationId xmlns:a16="http://schemas.microsoft.com/office/drawing/2014/main" id="{94BF4048-AB38-A7E7-C135-724D4A5864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EDE7B2AE-12C2-74AA-D0AF-1C34E64853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51" name="Color">
              <a:extLst>
                <a:ext uri="{FF2B5EF4-FFF2-40B4-BE49-F238E27FC236}">
                  <a16:creationId xmlns:a16="http://schemas.microsoft.com/office/drawing/2014/main" id="{AD3F9102-307B-28C9-17C6-40D4FE9EE4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Color">
              <a:extLst>
                <a:ext uri="{FF2B5EF4-FFF2-40B4-BE49-F238E27FC236}">
                  <a16:creationId xmlns:a16="http://schemas.microsoft.com/office/drawing/2014/main" id="{B8CD02AC-578A-5581-C2E8-2B9F05739F8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Graphic 2" descr="Rocket with solid fill">
            <a:extLst>
              <a:ext uri="{FF2B5EF4-FFF2-40B4-BE49-F238E27FC236}">
                <a16:creationId xmlns:a16="http://schemas.microsoft.com/office/drawing/2014/main" id="{16DBCD76-B5FA-FE02-D8DE-73B1A60C54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31002" y="1209335"/>
            <a:ext cx="5110640" cy="5110640"/>
          </a:xfrm>
          <a:prstGeom prst="rect">
            <a:avLst/>
          </a:prstGeom>
        </p:spPr>
      </p:pic>
      <p:grpSp>
        <p:nvGrpSpPr>
          <p:cNvPr id="54" name="Group 53">
            <a:extLst>
              <a:ext uri="{FF2B5EF4-FFF2-40B4-BE49-F238E27FC236}">
                <a16:creationId xmlns:a16="http://schemas.microsoft.com/office/drawing/2014/main" id="{E51FA067-452D-11D0-466F-B5114324D4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8368BF4-1A24-5202-8F65-F17A99ED411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9DC1AC0-5D66-899B-05A1-ECE3666173B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930DEA4-2AE3-7F20-4A65-4F304BC8F71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82C75E1-79A7-4BD0-85A0-86C3E77ECB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C82EA3D-F9F5-6DAA-37D4-CE90FBB369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0BFBFD-391E-A38C-B71A-FB80FFDBFF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CBF90EA-25F9-8A9C-6DEB-118B6FD2616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503B3310-65B2-1F20-6C53-77B10169B9E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12644" y="841664"/>
            <a:ext cx="4608768" cy="2782723"/>
          </a:xfrm>
        </p:spPr>
        <p:txBody>
          <a:bodyPr anchor="b">
            <a:normAutofit/>
          </a:bodyPr>
          <a:lstStyle/>
          <a:p>
            <a:pPr algn="l"/>
            <a:r>
              <a:rPr lang="hu-HU" sz="4800" b="1" dirty="0">
                <a:solidFill>
                  <a:schemeClr val="bg1"/>
                </a:solidFill>
              </a:rPr>
              <a:t>Demó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7674AF28-EDCC-408D-1D9A-FC499A25334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12643" y="3764655"/>
            <a:ext cx="4608767" cy="2374078"/>
          </a:xfrm>
        </p:spPr>
        <p:txBody>
          <a:bodyPr anchor="t">
            <a:normAutofit/>
          </a:bodyPr>
          <a:lstStyle/>
          <a:p>
            <a:pPr algn="l"/>
            <a:r>
              <a:rPr lang="hu-HU" dirty="0">
                <a:solidFill>
                  <a:schemeClr val="bg1"/>
                </a:solidFill>
              </a:rPr>
              <a:t>Webalkalmazás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3116748-0702-4155-DAB3-5E8D36C43750}"/>
              </a:ext>
            </a:extLst>
          </p:cNvPr>
          <p:cNvSpPr txBox="1"/>
          <p:nvPr/>
        </p:nvSpPr>
        <p:spPr>
          <a:xfrm>
            <a:off x="6062812" y="6301980"/>
            <a:ext cx="610154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hu-HU" sz="2400" dirty="0">
                <a:solidFill>
                  <a:srgbClr val="505050"/>
                </a:solidFill>
              </a:rPr>
              <a:t>https://</a:t>
            </a:r>
            <a:r>
              <a:rPr lang="hu-HU" sz="2400" dirty="0" err="1">
                <a:solidFill>
                  <a:srgbClr val="505050"/>
                </a:solidFill>
              </a:rPr>
              <a:t>github.com</a:t>
            </a:r>
            <a:r>
              <a:rPr lang="hu-HU" sz="2400" dirty="0">
                <a:solidFill>
                  <a:srgbClr val="505050"/>
                </a:solidFill>
              </a:rPr>
              <a:t>/</a:t>
            </a:r>
            <a:r>
              <a:rPr lang="hu-HU" sz="2400" dirty="0" err="1">
                <a:solidFill>
                  <a:srgbClr val="505050"/>
                </a:solidFill>
              </a:rPr>
              <a:t>cloudsteak</a:t>
            </a:r>
            <a:r>
              <a:rPr lang="hu-HU" sz="2400" dirty="0">
                <a:solidFill>
                  <a:srgbClr val="505050"/>
                </a:solidFill>
              </a:rPr>
              <a:t>/</a:t>
            </a:r>
            <a:r>
              <a:rPr lang="hu-HU" sz="2400" dirty="0" err="1">
                <a:solidFill>
                  <a:srgbClr val="505050"/>
                </a:solidFill>
              </a:rPr>
              <a:t>trn-node-demo</a:t>
            </a:r>
            <a:endParaRPr lang="hu-HU" sz="2400" dirty="0">
              <a:solidFill>
                <a:srgbClr val="505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729253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b="1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Hálózati és hálózatbiztonsági megoldások</a:t>
            </a:r>
            <a:endParaRPr lang="en-US" sz="4800" b="1" kern="120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2980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7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345888"/>
            <a:ext cx="10158984" cy="2274996"/>
          </a:xfrm>
        </p:spPr>
        <p:txBody>
          <a:bodyPr anchor="b">
            <a:normAutofit/>
          </a:bodyPr>
          <a:lstStyle/>
          <a:p>
            <a:r>
              <a:rPr lang="hu-HU" sz="4800" dirty="0">
                <a:solidFill>
                  <a:schemeClr val="bg1"/>
                </a:solidFill>
                <a:effectLst/>
              </a:rPr>
              <a:t>Hálózati és hálózatbiztonsági megoldások</a:t>
            </a:r>
            <a:endParaRPr lang="en-HU" sz="4800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4984" y="2620884"/>
            <a:ext cx="10158984" cy="3428983"/>
          </a:xfrm>
        </p:spPr>
        <p:txBody>
          <a:bodyPr numCol="2" anchor="t">
            <a:normAutofit/>
          </a:bodyPr>
          <a:lstStyle/>
          <a:p>
            <a:r>
              <a:rPr lang="hu-HU" dirty="0">
                <a:solidFill>
                  <a:schemeClr val="bg1"/>
                </a:solidFill>
              </a:rPr>
              <a:t>Virtuális Hálózat</a:t>
            </a:r>
          </a:p>
          <a:p>
            <a:r>
              <a:rPr lang="hu-HU" dirty="0" err="1">
                <a:solidFill>
                  <a:schemeClr val="bg1"/>
                </a:solidFill>
              </a:rPr>
              <a:t>Application</a:t>
            </a:r>
            <a:r>
              <a:rPr lang="hu-HU" dirty="0">
                <a:solidFill>
                  <a:schemeClr val="bg1"/>
                </a:solidFill>
              </a:rPr>
              <a:t> </a:t>
            </a:r>
            <a:r>
              <a:rPr lang="hu-HU" dirty="0" err="1">
                <a:solidFill>
                  <a:schemeClr val="bg1"/>
                </a:solidFill>
              </a:rPr>
              <a:t>Gateway</a:t>
            </a:r>
            <a:endParaRPr lang="hu-HU" dirty="0">
              <a:solidFill>
                <a:schemeClr val="bg1"/>
              </a:solidFill>
            </a:endParaRPr>
          </a:p>
          <a:p>
            <a:r>
              <a:rPr lang="hu-HU" dirty="0" err="1">
                <a:solidFill>
                  <a:schemeClr val="bg1"/>
                </a:solidFill>
              </a:rPr>
              <a:t>Traffic</a:t>
            </a:r>
            <a:r>
              <a:rPr lang="hu-HU" dirty="0">
                <a:solidFill>
                  <a:schemeClr val="bg1"/>
                </a:solidFill>
              </a:rPr>
              <a:t> Manager</a:t>
            </a:r>
          </a:p>
          <a:p>
            <a:r>
              <a:rPr lang="hu-HU" dirty="0">
                <a:solidFill>
                  <a:schemeClr val="bg1"/>
                </a:solidFill>
              </a:rPr>
              <a:t>Terheléselosztás</a:t>
            </a:r>
          </a:p>
          <a:p>
            <a:r>
              <a:rPr lang="hu-HU" dirty="0">
                <a:solidFill>
                  <a:schemeClr val="bg1"/>
                </a:solidFill>
              </a:rPr>
              <a:t>CDN (</a:t>
            </a:r>
            <a:r>
              <a:rPr lang="hu-HU" dirty="0" err="1">
                <a:solidFill>
                  <a:schemeClr val="bg1"/>
                </a:solidFill>
              </a:rPr>
              <a:t>Content</a:t>
            </a:r>
            <a:r>
              <a:rPr lang="hu-HU" dirty="0">
                <a:solidFill>
                  <a:schemeClr val="bg1"/>
                </a:solidFill>
              </a:rPr>
              <a:t> </a:t>
            </a:r>
            <a:r>
              <a:rPr lang="hu-HU" dirty="0" err="1">
                <a:solidFill>
                  <a:schemeClr val="bg1"/>
                </a:solidFill>
              </a:rPr>
              <a:t>Delivery</a:t>
            </a:r>
            <a:r>
              <a:rPr lang="hu-HU" dirty="0">
                <a:solidFill>
                  <a:schemeClr val="bg1"/>
                </a:solidFill>
              </a:rPr>
              <a:t> Network)</a:t>
            </a:r>
          </a:p>
          <a:p>
            <a:r>
              <a:rPr lang="hu-HU" dirty="0" err="1">
                <a:solidFill>
                  <a:schemeClr val="bg1"/>
                </a:solidFill>
              </a:rPr>
              <a:t>Azure</a:t>
            </a:r>
            <a:r>
              <a:rPr lang="hu-HU" dirty="0">
                <a:solidFill>
                  <a:schemeClr val="bg1"/>
                </a:solidFill>
              </a:rPr>
              <a:t> </a:t>
            </a:r>
            <a:r>
              <a:rPr lang="hu-HU" dirty="0" err="1">
                <a:solidFill>
                  <a:schemeClr val="bg1"/>
                </a:solidFill>
              </a:rPr>
              <a:t>Bastion</a:t>
            </a:r>
            <a:endParaRPr lang="hu-HU" dirty="0">
              <a:solidFill>
                <a:schemeClr val="bg1"/>
              </a:solidFill>
            </a:endParaRPr>
          </a:p>
          <a:p>
            <a:r>
              <a:rPr lang="hu-HU" dirty="0" err="1">
                <a:solidFill>
                  <a:schemeClr val="bg1"/>
                </a:solidFill>
              </a:rPr>
              <a:t>Azure</a:t>
            </a:r>
            <a:r>
              <a:rPr lang="hu-HU" dirty="0">
                <a:solidFill>
                  <a:schemeClr val="bg1"/>
                </a:solidFill>
              </a:rPr>
              <a:t> DNS</a:t>
            </a:r>
          </a:p>
          <a:p>
            <a:r>
              <a:rPr lang="hu-HU" dirty="0">
                <a:solidFill>
                  <a:schemeClr val="bg1"/>
                </a:solidFill>
              </a:rPr>
              <a:t>WAF (Web Alkalmazás Tűzfal)</a:t>
            </a:r>
          </a:p>
          <a:p>
            <a:r>
              <a:rPr lang="hu-HU" dirty="0">
                <a:solidFill>
                  <a:schemeClr val="bg1"/>
                </a:solidFill>
              </a:rPr>
              <a:t>Network </a:t>
            </a:r>
            <a:r>
              <a:rPr lang="hu-HU" dirty="0" err="1">
                <a:solidFill>
                  <a:schemeClr val="bg1"/>
                </a:solidFill>
              </a:rPr>
              <a:t>Security</a:t>
            </a:r>
            <a:r>
              <a:rPr lang="hu-HU" dirty="0">
                <a:solidFill>
                  <a:schemeClr val="bg1"/>
                </a:solidFill>
              </a:rPr>
              <a:t> Group</a:t>
            </a:r>
          </a:p>
          <a:p>
            <a:r>
              <a:rPr lang="hu-HU" dirty="0" err="1">
                <a:solidFill>
                  <a:schemeClr val="bg1"/>
                </a:solidFill>
              </a:rPr>
              <a:t>DDos</a:t>
            </a:r>
            <a:r>
              <a:rPr lang="hu-HU" dirty="0">
                <a:solidFill>
                  <a:schemeClr val="bg1"/>
                </a:solidFill>
              </a:rPr>
              <a:t> </a:t>
            </a:r>
            <a:r>
              <a:rPr lang="hu-HU" dirty="0" err="1">
                <a:solidFill>
                  <a:schemeClr val="bg1"/>
                </a:solidFill>
              </a:rPr>
              <a:t>Protection</a:t>
            </a:r>
            <a:endParaRPr lang="hu-HU" dirty="0">
              <a:solidFill>
                <a:schemeClr val="bg1"/>
              </a:solidFill>
            </a:endParaRPr>
          </a:p>
          <a:p>
            <a:r>
              <a:rPr lang="hu-HU" dirty="0">
                <a:solidFill>
                  <a:schemeClr val="bg1"/>
                </a:solidFill>
              </a:rPr>
              <a:t>VPN </a:t>
            </a:r>
            <a:r>
              <a:rPr lang="hu-HU" dirty="0" err="1">
                <a:solidFill>
                  <a:schemeClr val="bg1"/>
                </a:solidFill>
              </a:rPr>
              <a:t>Gateway</a:t>
            </a:r>
            <a:endParaRPr lang="hu-HU" dirty="0">
              <a:solidFill>
                <a:schemeClr val="bg1"/>
              </a:solidFill>
            </a:endParaRPr>
          </a:p>
          <a:p>
            <a:r>
              <a:rPr lang="hu-HU" dirty="0">
                <a:solidFill>
                  <a:schemeClr val="bg1"/>
                </a:solidFill>
              </a:rPr>
              <a:t>Express </a:t>
            </a:r>
            <a:r>
              <a:rPr lang="hu-HU" dirty="0" err="1">
                <a:solidFill>
                  <a:schemeClr val="bg1"/>
                </a:solidFill>
              </a:rPr>
              <a:t>Route</a:t>
            </a:r>
            <a:endParaRPr lang="hu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941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67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69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D009D6D5-DAC2-4A8B-A17A-E206B9012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0458" y="-297530"/>
            <a:ext cx="5251316" cy="1807305"/>
          </a:xfrm>
        </p:spPr>
        <p:txBody>
          <a:bodyPr>
            <a:normAutofit/>
          </a:bodyPr>
          <a:lstStyle/>
          <a:p>
            <a:r>
              <a:rPr lang="hu-HU" dirty="0">
                <a:effectLst/>
              </a:rPr>
              <a:t>Virtuális hálózat</a:t>
            </a:r>
            <a:endParaRPr lang="en-HU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5741" y="1711296"/>
            <a:ext cx="5962785" cy="5417990"/>
          </a:xfrm>
        </p:spPr>
        <p:txBody>
          <a:bodyPr numCol="1">
            <a:noAutofit/>
          </a:bodyPr>
          <a:lstStyle/>
          <a:p>
            <a:r>
              <a:rPr lang="hu-HU" sz="3200" dirty="0"/>
              <a:t>Erőforrások közötti kapcsolat</a:t>
            </a:r>
          </a:p>
          <a:p>
            <a:r>
              <a:rPr lang="hu-HU" sz="3200" dirty="0"/>
              <a:t>Biztonságos kommunikáció</a:t>
            </a:r>
          </a:p>
          <a:p>
            <a:r>
              <a:rPr lang="hu-HU" sz="3200" dirty="0"/>
              <a:t>Biztonsági eszközök </a:t>
            </a:r>
          </a:p>
          <a:p>
            <a:pPr lvl="1"/>
            <a:r>
              <a:rPr lang="hu-HU" dirty="0" err="1"/>
              <a:t>Bastion</a:t>
            </a:r>
            <a:r>
              <a:rPr lang="hu-HU" dirty="0"/>
              <a:t> </a:t>
            </a:r>
            <a:r>
              <a:rPr lang="hu-HU" dirty="0" err="1"/>
              <a:t>Host</a:t>
            </a:r>
            <a:r>
              <a:rPr lang="hu-HU" dirty="0"/>
              <a:t>, </a:t>
            </a:r>
            <a:r>
              <a:rPr lang="hu-HU" dirty="0" err="1"/>
              <a:t>DDoS</a:t>
            </a:r>
            <a:r>
              <a:rPr lang="hu-HU" dirty="0"/>
              <a:t> védelem, Tűzfal</a:t>
            </a:r>
          </a:p>
          <a:p>
            <a:pPr lvl="1"/>
            <a:r>
              <a:rPr lang="hu-HU" dirty="0"/>
              <a:t>Biztonsági csoportok (NSG, ASG)</a:t>
            </a:r>
          </a:p>
          <a:p>
            <a:r>
              <a:rPr lang="hu-HU" sz="3200" dirty="0"/>
              <a:t>Max. 1000 (előfizetésenként)</a:t>
            </a:r>
          </a:p>
          <a:p>
            <a:r>
              <a:rPr lang="hu-HU" sz="3200" dirty="0"/>
              <a:t>Max. 3000 alhálózat (előfizetésenként)</a:t>
            </a:r>
          </a:p>
          <a:p>
            <a:r>
              <a:rPr lang="hu-HU" sz="3200" dirty="0" err="1"/>
              <a:t>VNet</a:t>
            </a:r>
            <a:r>
              <a:rPr lang="hu-HU" sz="3200" dirty="0"/>
              <a:t> Peering (</a:t>
            </a:r>
            <a:r>
              <a:rPr lang="hu-HU" sz="3200" dirty="0" err="1"/>
              <a:t>max</a:t>
            </a:r>
            <a:r>
              <a:rPr lang="hu-HU" sz="3200" dirty="0"/>
              <a:t>. 500) </a:t>
            </a:r>
          </a:p>
        </p:txBody>
      </p:sp>
      <p:pic>
        <p:nvPicPr>
          <p:cNvPr id="7" name="Picture 6" descr="A map of a city&#10;&#10;AI-generated content may be incorrect.">
            <a:extLst>
              <a:ext uri="{FF2B5EF4-FFF2-40B4-BE49-F238E27FC236}">
                <a16:creationId xmlns:a16="http://schemas.microsoft.com/office/drawing/2014/main" id="{2748328C-678E-775C-8119-3A07BF18629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758" r="6296"/>
          <a:stretch/>
        </p:blipFill>
        <p:spPr>
          <a:xfrm>
            <a:off x="6229215" y="10"/>
            <a:ext cx="5962785" cy="6857990"/>
          </a:xfrm>
          <a:custGeom>
            <a:avLst/>
            <a:gdLst/>
            <a:ahLst/>
            <a:cxnLst/>
            <a:rect l="l" t="t" r="r" b="b"/>
            <a:pathLst>
              <a:path w="5962785" h="6858000">
                <a:moveTo>
                  <a:pt x="1044839" y="0"/>
                </a:moveTo>
                <a:lnTo>
                  <a:pt x="5962785" y="0"/>
                </a:lnTo>
                <a:lnTo>
                  <a:pt x="5962785" y="6858000"/>
                </a:lnTo>
                <a:lnTo>
                  <a:pt x="1469886" y="6858000"/>
                </a:lnTo>
                <a:lnTo>
                  <a:pt x="1416006" y="6823984"/>
                </a:lnTo>
                <a:cubicBezTo>
                  <a:pt x="1356767" y="6787940"/>
                  <a:pt x="1296437" y="6755500"/>
                  <a:pt x="1232473" y="6733873"/>
                </a:cubicBezTo>
                <a:cubicBezTo>
                  <a:pt x="1145250" y="6705037"/>
                  <a:pt x="1060933" y="6654575"/>
                  <a:pt x="1075471" y="6503186"/>
                </a:cubicBezTo>
                <a:cubicBezTo>
                  <a:pt x="1078378" y="6459932"/>
                  <a:pt x="1055118" y="6427493"/>
                  <a:pt x="1020229" y="6438306"/>
                </a:cubicBezTo>
                <a:cubicBezTo>
                  <a:pt x="953358" y="6459932"/>
                  <a:pt x="921375" y="6398656"/>
                  <a:pt x="883579" y="6351798"/>
                </a:cubicBezTo>
                <a:cubicBezTo>
                  <a:pt x="816707" y="6268895"/>
                  <a:pt x="752743" y="6182387"/>
                  <a:pt x="645167" y="6167969"/>
                </a:cubicBezTo>
                <a:cubicBezTo>
                  <a:pt x="665519" y="6103088"/>
                  <a:pt x="700408" y="6110298"/>
                  <a:pt x="732391" y="6124716"/>
                </a:cubicBezTo>
                <a:cubicBezTo>
                  <a:pt x="816707" y="6160761"/>
                  <a:pt x="901023" y="6200410"/>
                  <a:pt x="985339" y="6236455"/>
                </a:cubicBezTo>
                <a:cubicBezTo>
                  <a:pt x="1040581" y="6258081"/>
                  <a:pt x="1095822" y="6290522"/>
                  <a:pt x="1168509" y="6265291"/>
                </a:cubicBezTo>
                <a:cubicBezTo>
                  <a:pt x="1104545" y="6135530"/>
                  <a:pt x="996969" y="6110298"/>
                  <a:pt x="909746" y="6070649"/>
                </a:cubicBezTo>
                <a:cubicBezTo>
                  <a:pt x="802169" y="6020185"/>
                  <a:pt x="738206" y="5926470"/>
                  <a:pt x="659704" y="5818335"/>
                </a:cubicBezTo>
                <a:cubicBezTo>
                  <a:pt x="738206" y="5789500"/>
                  <a:pt x="787632" y="5868798"/>
                  <a:pt x="851597" y="5865193"/>
                </a:cubicBezTo>
                <a:cubicBezTo>
                  <a:pt x="854504" y="5854380"/>
                  <a:pt x="860319" y="5832753"/>
                  <a:pt x="860319" y="5832753"/>
                </a:cubicBezTo>
                <a:cubicBezTo>
                  <a:pt x="755650" y="5775081"/>
                  <a:pt x="709132" y="5666947"/>
                  <a:pt x="691686" y="5533581"/>
                </a:cubicBezTo>
                <a:cubicBezTo>
                  <a:pt x="685872" y="5465095"/>
                  <a:pt x="648075" y="5443468"/>
                  <a:pt x="610278" y="5411029"/>
                </a:cubicBezTo>
                <a:cubicBezTo>
                  <a:pt x="482350" y="5299289"/>
                  <a:pt x="345700" y="5198364"/>
                  <a:pt x="238123" y="5046976"/>
                </a:cubicBezTo>
                <a:cubicBezTo>
                  <a:pt x="363144" y="5064998"/>
                  <a:pt x="461997" y="5165924"/>
                  <a:pt x="592833" y="5209177"/>
                </a:cubicBezTo>
                <a:cubicBezTo>
                  <a:pt x="488165" y="5043371"/>
                  <a:pt x="351514" y="4956864"/>
                  <a:pt x="226494" y="4855939"/>
                </a:cubicBezTo>
                <a:cubicBezTo>
                  <a:pt x="168344" y="4809081"/>
                  <a:pt x="116011" y="4751408"/>
                  <a:pt x="49139" y="4726177"/>
                </a:cubicBezTo>
                <a:cubicBezTo>
                  <a:pt x="25879" y="4718968"/>
                  <a:pt x="-14825" y="4700947"/>
                  <a:pt x="5527" y="4650483"/>
                </a:cubicBezTo>
                <a:cubicBezTo>
                  <a:pt x="22972" y="4607230"/>
                  <a:pt x="54954" y="4621648"/>
                  <a:pt x="84029" y="4632460"/>
                </a:cubicBezTo>
                <a:cubicBezTo>
                  <a:pt x="153807" y="4661296"/>
                  <a:pt x="229401" y="4661296"/>
                  <a:pt x="325347" y="4661296"/>
                </a:cubicBezTo>
                <a:cubicBezTo>
                  <a:pt x="243939" y="4524326"/>
                  <a:pt x="95658" y="4567580"/>
                  <a:pt x="25879" y="4423401"/>
                </a:cubicBezTo>
                <a:cubicBezTo>
                  <a:pt x="113103" y="4398170"/>
                  <a:pt x="179975" y="4448632"/>
                  <a:pt x="249753" y="4459446"/>
                </a:cubicBezTo>
                <a:cubicBezTo>
                  <a:pt x="313718" y="4470259"/>
                  <a:pt x="328254" y="4445028"/>
                  <a:pt x="313718" y="4365729"/>
                </a:cubicBezTo>
                <a:cubicBezTo>
                  <a:pt x="290458" y="4243177"/>
                  <a:pt x="325347" y="4181900"/>
                  <a:pt x="418386" y="4214341"/>
                </a:cubicBezTo>
                <a:cubicBezTo>
                  <a:pt x="505609" y="4246781"/>
                  <a:pt x="514332" y="4199922"/>
                  <a:pt x="491072" y="4131438"/>
                </a:cubicBezTo>
                <a:cubicBezTo>
                  <a:pt x="456183" y="4030512"/>
                  <a:pt x="493979" y="3951214"/>
                  <a:pt x="520147" y="3864706"/>
                </a:cubicBezTo>
                <a:cubicBezTo>
                  <a:pt x="560851" y="3734945"/>
                  <a:pt x="543407" y="3670064"/>
                  <a:pt x="459090" y="3572743"/>
                </a:cubicBezTo>
                <a:cubicBezTo>
                  <a:pt x="409664" y="3518676"/>
                  <a:pt x="360236" y="3471818"/>
                  <a:pt x="290458" y="3424959"/>
                </a:cubicBezTo>
                <a:cubicBezTo>
                  <a:pt x="450368" y="3399728"/>
                  <a:pt x="284643" y="3313221"/>
                  <a:pt x="339884" y="3259153"/>
                </a:cubicBezTo>
                <a:cubicBezTo>
                  <a:pt x="453275" y="3237527"/>
                  <a:pt x="543407" y="3410542"/>
                  <a:pt x="697501" y="3360078"/>
                </a:cubicBezTo>
                <a:cubicBezTo>
                  <a:pt x="511425" y="3212294"/>
                  <a:pt x="302087" y="3165436"/>
                  <a:pt x="165437" y="2967190"/>
                </a:cubicBezTo>
                <a:cubicBezTo>
                  <a:pt x="197419" y="2923937"/>
                  <a:pt x="229401" y="2967190"/>
                  <a:pt x="255568" y="2949167"/>
                </a:cubicBezTo>
                <a:cubicBezTo>
                  <a:pt x="255568" y="2938354"/>
                  <a:pt x="560851" y="3006840"/>
                  <a:pt x="578296" y="2725691"/>
                </a:cubicBezTo>
                <a:cubicBezTo>
                  <a:pt x="584111" y="2725691"/>
                  <a:pt x="589926" y="2725691"/>
                  <a:pt x="595740" y="2714876"/>
                </a:cubicBezTo>
                <a:cubicBezTo>
                  <a:pt x="627722" y="2675228"/>
                  <a:pt x="598648" y="2581510"/>
                  <a:pt x="650982" y="2574301"/>
                </a:cubicBezTo>
                <a:cubicBezTo>
                  <a:pt x="709132" y="2567092"/>
                  <a:pt x="764373" y="2534653"/>
                  <a:pt x="825429" y="2552674"/>
                </a:cubicBezTo>
                <a:cubicBezTo>
                  <a:pt x="871949" y="2567092"/>
                  <a:pt x="921375" y="2585115"/>
                  <a:pt x="970802" y="2585115"/>
                </a:cubicBezTo>
                <a:cubicBezTo>
                  <a:pt x="1023136" y="2585115"/>
                  <a:pt x="1095822" y="2707668"/>
                  <a:pt x="1127805" y="2545465"/>
                </a:cubicBezTo>
                <a:cubicBezTo>
                  <a:pt x="1127805" y="2538257"/>
                  <a:pt x="1217936" y="2556280"/>
                  <a:pt x="1267362" y="2563488"/>
                </a:cubicBezTo>
                <a:cubicBezTo>
                  <a:pt x="1308067" y="2570698"/>
                  <a:pt x="1357494" y="2603137"/>
                  <a:pt x="1386568" y="2538257"/>
                </a:cubicBezTo>
                <a:cubicBezTo>
                  <a:pt x="1401105" y="2498607"/>
                  <a:pt x="1331326" y="2426518"/>
                  <a:pt x="1270270" y="2419309"/>
                </a:cubicBezTo>
                <a:cubicBezTo>
                  <a:pt x="1215029" y="2412101"/>
                  <a:pt x="1159787" y="2404892"/>
                  <a:pt x="1107453" y="2419309"/>
                </a:cubicBezTo>
                <a:cubicBezTo>
                  <a:pt x="1043489" y="2437331"/>
                  <a:pt x="1008599" y="2408495"/>
                  <a:pt x="991154" y="2343615"/>
                </a:cubicBezTo>
                <a:cubicBezTo>
                  <a:pt x="970802" y="2275131"/>
                  <a:pt x="933005" y="2239085"/>
                  <a:pt x="880671" y="2206645"/>
                </a:cubicBezTo>
                <a:cubicBezTo>
                  <a:pt x="752743" y="2127346"/>
                  <a:pt x="630630" y="2033629"/>
                  <a:pt x="491072" y="1986771"/>
                </a:cubicBezTo>
                <a:cubicBezTo>
                  <a:pt x="464905" y="1979562"/>
                  <a:pt x="432923" y="1965145"/>
                  <a:pt x="421293" y="1903868"/>
                </a:cubicBezTo>
                <a:cubicBezTo>
                  <a:pt x="799262" y="1997584"/>
                  <a:pt x="1142342" y="2239085"/>
                  <a:pt x="1531941" y="2224667"/>
                </a:cubicBezTo>
                <a:cubicBezTo>
                  <a:pt x="1427272" y="2148974"/>
                  <a:pt x="1302252" y="2145369"/>
                  <a:pt x="1188861" y="2091301"/>
                </a:cubicBezTo>
                <a:cubicBezTo>
                  <a:pt x="1270270" y="2051652"/>
                  <a:pt x="1345864" y="2094906"/>
                  <a:pt x="1421458" y="2116532"/>
                </a:cubicBezTo>
                <a:cubicBezTo>
                  <a:pt x="1485422" y="2134554"/>
                  <a:pt x="1543571" y="2138160"/>
                  <a:pt x="1549386" y="2026420"/>
                </a:cubicBezTo>
                <a:cubicBezTo>
                  <a:pt x="1549386" y="2015607"/>
                  <a:pt x="1549386" y="2008398"/>
                  <a:pt x="1549386" y="1997584"/>
                </a:cubicBezTo>
                <a:cubicBezTo>
                  <a:pt x="1526126" y="1950727"/>
                  <a:pt x="1494144" y="1929099"/>
                  <a:pt x="1453440" y="1914682"/>
                </a:cubicBezTo>
                <a:cubicBezTo>
                  <a:pt x="1430180" y="1907473"/>
                  <a:pt x="1398198" y="1893056"/>
                  <a:pt x="1398198" y="1860614"/>
                </a:cubicBezTo>
                <a:cubicBezTo>
                  <a:pt x="1401105" y="1738063"/>
                  <a:pt x="1322604" y="1702018"/>
                  <a:pt x="1247011" y="1665972"/>
                </a:cubicBezTo>
                <a:cubicBezTo>
                  <a:pt x="1287715" y="1604696"/>
                  <a:pt x="1322604" y="1647950"/>
                  <a:pt x="1354586" y="1644345"/>
                </a:cubicBezTo>
                <a:cubicBezTo>
                  <a:pt x="1374939" y="1640741"/>
                  <a:pt x="1395290" y="1637138"/>
                  <a:pt x="1395290" y="1604696"/>
                </a:cubicBezTo>
                <a:cubicBezTo>
                  <a:pt x="1395290" y="1579465"/>
                  <a:pt x="1386568" y="1547025"/>
                  <a:pt x="1366216" y="1547025"/>
                </a:cubicBezTo>
                <a:cubicBezTo>
                  <a:pt x="1238288" y="1543420"/>
                  <a:pt x="1165601" y="1370405"/>
                  <a:pt x="1031858" y="1370405"/>
                </a:cubicBezTo>
                <a:cubicBezTo>
                  <a:pt x="950450" y="1370405"/>
                  <a:pt x="1072563" y="1273083"/>
                  <a:pt x="1005692" y="1233435"/>
                </a:cubicBezTo>
                <a:cubicBezTo>
                  <a:pt x="991154" y="1222621"/>
                  <a:pt x="1046396" y="1208203"/>
                  <a:pt x="1069655" y="1211808"/>
                </a:cubicBezTo>
                <a:cubicBezTo>
                  <a:pt x="1092915" y="1215412"/>
                  <a:pt x="1113268" y="1240644"/>
                  <a:pt x="1142342" y="1222621"/>
                </a:cubicBezTo>
                <a:cubicBezTo>
                  <a:pt x="1156879" y="1157741"/>
                  <a:pt x="1119082" y="1132510"/>
                  <a:pt x="1084193" y="1114487"/>
                </a:cubicBezTo>
                <a:cubicBezTo>
                  <a:pt x="1008599" y="1071234"/>
                  <a:pt x="933005" y="1020771"/>
                  <a:pt x="848689" y="1006353"/>
                </a:cubicBezTo>
                <a:cubicBezTo>
                  <a:pt x="819615" y="1002748"/>
                  <a:pt x="802169" y="984726"/>
                  <a:pt x="805077" y="948681"/>
                </a:cubicBezTo>
                <a:cubicBezTo>
                  <a:pt x="810892" y="901822"/>
                  <a:pt x="839967" y="916240"/>
                  <a:pt x="863226" y="919844"/>
                </a:cubicBezTo>
                <a:cubicBezTo>
                  <a:pt x="877764" y="923450"/>
                  <a:pt x="892301" y="934263"/>
                  <a:pt x="906838" y="909031"/>
                </a:cubicBezTo>
                <a:cubicBezTo>
                  <a:pt x="566666" y="653113"/>
                  <a:pt x="386404" y="667532"/>
                  <a:pt x="5527" y="458471"/>
                </a:cubicBezTo>
                <a:cubicBezTo>
                  <a:pt x="89843" y="418822"/>
                  <a:pt x="150900" y="447658"/>
                  <a:pt x="209049" y="454867"/>
                </a:cubicBezTo>
                <a:cubicBezTo>
                  <a:pt x="354422" y="472890"/>
                  <a:pt x="264290" y="505329"/>
                  <a:pt x="409664" y="526956"/>
                </a:cubicBezTo>
                <a:cubicBezTo>
                  <a:pt x="479443" y="537770"/>
                  <a:pt x="543407" y="573815"/>
                  <a:pt x="621908" y="516143"/>
                </a:cubicBezTo>
                <a:cubicBezTo>
                  <a:pt x="674242" y="476494"/>
                  <a:pt x="758558" y="519747"/>
                  <a:pt x="822522" y="552188"/>
                </a:cubicBezTo>
                <a:cubicBezTo>
                  <a:pt x="874856" y="581024"/>
                  <a:pt x="927190" y="588232"/>
                  <a:pt x="996969" y="552188"/>
                </a:cubicBezTo>
                <a:cubicBezTo>
                  <a:pt x="933005" y="530562"/>
                  <a:pt x="883579" y="512539"/>
                  <a:pt x="834151" y="498120"/>
                </a:cubicBezTo>
                <a:cubicBezTo>
                  <a:pt x="793447" y="487307"/>
                  <a:pt x="770187" y="462076"/>
                  <a:pt x="773095" y="408008"/>
                </a:cubicBezTo>
                <a:cubicBezTo>
                  <a:pt x="773095" y="379172"/>
                  <a:pt x="764373" y="339523"/>
                  <a:pt x="793447" y="325106"/>
                </a:cubicBezTo>
                <a:cubicBezTo>
                  <a:pt x="816707" y="310688"/>
                  <a:pt x="848689" y="325106"/>
                  <a:pt x="860319" y="350336"/>
                </a:cubicBezTo>
                <a:cubicBezTo>
                  <a:pt x="874856" y="397195"/>
                  <a:pt x="889393" y="440449"/>
                  <a:pt x="938820" y="444054"/>
                </a:cubicBezTo>
                <a:cubicBezTo>
                  <a:pt x="1005692" y="451262"/>
                  <a:pt x="967894" y="422426"/>
                  <a:pt x="956265" y="386381"/>
                </a:cubicBezTo>
                <a:cubicBezTo>
                  <a:pt x="944635" y="346733"/>
                  <a:pt x="979525" y="335919"/>
                  <a:pt x="1002784" y="343127"/>
                </a:cubicBezTo>
                <a:cubicBezTo>
                  <a:pt x="1090008" y="375569"/>
                  <a:pt x="1180139" y="317897"/>
                  <a:pt x="1270270" y="364755"/>
                </a:cubicBezTo>
                <a:cubicBezTo>
                  <a:pt x="1247011" y="249411"/>
                  <a:pt x="1197583" y="198949"/>
                  <a:pt x="1092915" y="180926"/>
                </a:cubicBezTo>
                <a:cubicBezTo>
                  <a:pt x="1055118" y="177322"/>
                  <a:pt x="1014414" y="184530"/>
                  <a:pt x="979525" y="152090"/>
                </a:cubicBezTo>
                <a:cubicBezTo>
                  <a:pt x="959172" y="134068"/>
                  <a:pt x="938820" y="112441"/>
                  <a:pt x="953358" y="76396"/>
                </a:cubicBezTo>
                <a:cubicBezTo>
                  <a:pt x="962080" y="51165"/>
                  <a:pt x="985339" y="51165"/>
                  <a:pt x="1005692" y="58373"/>
                </a:cubicBezTo>
                <a:cubicBezTo>
                  <a:pt x="1090008" y="98023"/>
                  <a:pt x="1180139" y="108837"/>
                  <a:pt x="1267362" y="123254"/>
                </a:cubicBezTo>
                <a:cubicBezTo>
                  <a:pt x="1281900" y="126859"/>
                  <a:pt x="1296437" y="134068"/>
                  <a:pt x="1310975" y="98023"/>
                </a:cubicBezTo>
                <a:cubicBezTo>
                  <a:pt x="1260095" y="81803"/>
                  <a:pt x="1209941" y="62879"/>
                  <a:pt x="1159787" y="43505"/>
                </a:cubicBezTo>
                <a:close/>
              </a:path>
            </a:pathLst>
          </a:custGeom>
        </p:spPr>
      </p:pic>
      <p:pic>
        <p:nvPicPr>
          <p:cNvPr id="9" name="Picture 8" descr="A white text on a black background&#10;&#10;AI-generated content may be incorrect.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11500"/>
                    </a14:imgEffect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2737" y="177438"/>
            <a:ext cx="1659311" cy="720000"/>
          </a:xfrm>
          <a:prstGeom prst="rect">
            <a:avLst/>
          </a:prstGeom>
          <a:noFill/>
        </p:spPr>
      </p:pic>
      <p:pic>
        <p:nvPicPr>
          <p:cNvPr id="4" name="Picture 3" descr="A group of blue and green dots&#10;&#10;AI-generated content may be incorrect.">
            <a:extLst>
              <a:ext uri="{FF2B5EF4-FFF2-40B4-BE49-F238E27FC236}">
                <a16:creationId xmlns:a16="http://schemas.microsoft.com/office/drawing/2014/main" id="{C5DDAE44-4A01-1BFB-E549-7A59F7B07256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10526381" y="246123"/>
            <a:ext cx="1372882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0762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4435"/>
            <a:ext cx="10515600" cy="1325563"/>
          </a:xfrm>
        </p:spPr>
        <p:txBody>
          <a:bodyPr/>
          <a:lstStyle/>
          <a:p>
            <a:pPr algn="ctr"/>
            <a:r>
              <a:rPr lang="hu-HU" sz="4400" dirty="0" err="1">
                <a:solidFill>
                  <a:schemeClr val="bg1"/>
                </a:solidFill>
                <a:effectLst/>
              </a:rPr>
              <a:t>Azure</a:t>
            </a:r>
            <a:r>
              <a:rPr lang="hu-HU" sz="4400" dirty="0">
                <a:solidFill>
                  <a:schemeClr val="bg1"/>
                </a:solidFill>
                <a:effectLst/>
              </a:rPr>
              <a:t> DNS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0864" y="1330859"/>
            <a:ext cx="11828352" cy="5361489"/>
          </a:xfrm>
        </p:spPr>
        <p:txBody>
          <a:bodyPr numCol="1">
            <a:normAutofit fontScale="85000" lnSpcReduction="20000"/>
          </a:bodyPr>
          <a:lstStyle/>
          <a:p>
            <a:pPr>
              <a:lnSpc>
                <a:spcPct val="250000"/>
              </a:lnSpc>
            </a:pPr>
            <a:r>
              <a:rPr lang="hu-HU" sz="3200" dirty="0">
                <a:solidFill>
                  <a:schemeClr val="bg1"/>
                </a:solidFill>
              </a:rPr>
              <a:t>A DNS tárolja a </a:t>
            </a:r>
            <a:r>
              <a:rPr lang="hu-HU" sz="3200" dirty="0" err="1">
                <a:solidFill>
                  <a:schemeClr val="bg1"/>
                </a:solidFill>
              </a:rPr>
              <a:t>domain</a:t>
            </a:r>
            <a:r>
              <a:rPr lang="hu-HU" sz="3200" dirty="0">
                <a:solidFill>
                  <a:schemeClr val="bg1"/>
                </a:solidFill>
              </a:rPr>
              <a:t> nevekhez tartozó IP címeket</a:t>
            </a:r>
          </a:p>
          <a:p>
            <a:pPr>
              <a:lnSpc>
                <a:spcPct val="250000"/>
              </a:lnSpc>
            </a:pPr>
            <a:r>
              <a:rPr lang="hu-HU" sz="3200" dirty="0">
                <a:solidFill>
                  <a:schemeClr val="bg1"/>
                </a:solidFill>
              </a:rPr>
              <a:t>Informatikai telefonkönyv</a:t>
            </a:r>
          </a:p>
          <a:p>
            <a:pPr>
              <a:lnSpc>
                <a:spcPct val="250000"/>
              </a:lnSpc>
            </a:pPr>
            <a:r>
              <a:rPr lang="hu-HU" sz="3200" dirty="0">
                <a:solidFill>
                  <a:schemeClr val="bg1"/>
                </a:solidFill>
              </a:rPr>
              <a:t>Standard</a:t>
            </a:r>
          </a:p>
          <a:p>
            <a:pPr>
              <a:lnSpc>
                <a:spcPct val="250000"/>
              </a:lnSpc>
            </a:pPr>
            <a:r>
              <a:rPr lang="hu-HU" sz="3200" dirty="0">
                <a:solidFill>
                  <a:schemeClr val="bg1"/>
                </a:solidFill>
              </a:rPr>
              <a:t>Gyors és megbízható</a:t>
            </a:r>
          </a:p>
          <a:p>
            <a:pPr>
              <a:lnSpc>
                <a:spcPct val="250000"/>
              </a:lnSpc>
            </a:pPr>
            <a:r>
              <a:rPr lang="hu-HU" sz="3200" dirty="0">
                <a:solidFill>
                  <a:schemeClr val="bg1"/>
                </a:solidFill>
              </a:rPr>
              <a:t>Olcsó</a:t>
            </a:r>
          </a:p>
          <a:p>
            <a:pPr>
              <a:lnSpc>
                <a:spcPct val="150000"/>
              </a:lnSpc>
            </a:pPr>
            <a:endParaRPr lang="hu-HU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endParaRPr lang="hu-HU" sz="3200" dirty="0">
              <a:solidFill>
                <a:schemeClr val="bg1"/>
              </a:solidFill>
            </a:endParaRPr>
          </a:p>
        </p:txBody>
      </p:sp>
      <p:pic>
        <p:nvPicPr>
          <p:cNvPr id="7" name="Picture 6" descr="Clipart - Desktop Computer (#3)">
            <a:extLst>
              <a:ext uri="{FF2B5EF4-FFF2-40B4-BE49-F238E27FC236}">
                <a16:creationId xmlns:a16="http://schemas.microsoft.com/office/drawing/2014/main" id="{05972576-9F5D-C45A-8704-9BEE3A0B688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7632970" y="3178902"/>
            <a:ext cx="1100666" cy="1226150"/>
          </a:xfrm>
          <a:prstGeom prst="rect">
            <a:avLst/>
          </a:prstGeom>
          <a:noFill/>
        </p:spPr>
      </p:pic>
      <p:pic>
        <p:nvPicPr>
          <p:cNvPr id="12" name="Picture 11" descr="Clipart - web server">
            <a:extLst>
              <a:ext uri="{FF2B5EF4-FFF2-40B4-BE49-F238E27FC236}">
                <a16:creationId xmlns:a16="http://schemas.microsoft.com/office/drawing/2014/main" id="{009088E6-D57F-10E6-7710-BE5264EE54F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837473B0-CC2E-450A-ABE3-18F120FF3D39}">
                <a1611:picAttrSrcUrl xmlns:a1611="http://schemas.microsoft.com/office/drawing/2016/11/main" r:id="rId7"/>
              </a:ext>
            </a:extLst>
          </a:blip>
          <a:stretch>
            <a:fillRect/>
          </a:stretch>
        </p:blipFill>
        <p:spPr>
          <a:xfrm>
            <a:off x="9934445" y="4035309"/>
            <a:ext cx="1279923" cy="1534568"/>
          </a:xfrm>
          <a:prstGeom prst="rect">
            <a:avLst/>
          </a:prstGeom>
          <a:noFill/>
        </p:spPr>
      </p:pic>
      <p:pic>
        <p:nvPicPr>
          <p:cNvPr id="14" name="Picture 13" descr="DNS Server">
            <a:extLst>
              <a:ext uri="{FF2B5EF4-FFF2-40B4-BE49-F238E27FC236}">
                <a16:creationId xmlns:a16="http://schemas.microsoft.com/office/drawing/2014/main" id="{D47A9FA4-514C-5A7A-5AB5-99DB234A0D2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837473B0-CC2E-450A-ABE3-18F120FF3D39}">
                <a1611:picAttrSrcUrl xmlns:a1611="http://schemas.microsoft.com/office/drawing/2016/11/main" r:id="rId9"/>
              </a:ext>
            </a:extLst>
          </a:blip>
          <a:stretch>
            <a:fillRect/>
          </a:stretch>
        </p:blipFill>
        <p:spPr>
          <a:xfrm>
            <a:off x="9934445" y="2036641"/>
            <a:ext cx="1226150" cy="1226150"/>
          </a:xfrm>
          <a:prstGeom prst="rect">
            <a:avLst/>
          </a:prstGeom>
          <a:noFill/>
        </p:spPr>
      </p:pic>
      <p:cxnSp>
        <p:nvCxnSpPr>
          <p:cNvPr id="16" name="Elbow Connector 15">
            <a:extLst>
              <a:ext uri="{FF2B5EF4-FFF2-40B4-BE49-F238E27FC236}">
                <a16:creationId xmlns:a16="http://schemas.microsoft.com/office/drawing/2014/main" id="{1F9EDCE8-D98F-BFA5-5E17-14F43EB3B504}"/>
              </a:ext>
            </a:extLst>
          </p:cNvPr>
          <p:cNvCxnSpPr>
            <a:cxnSpLocks/>
            <a:stCxn id="7" idx="0"/>
            <a:endCxn id="14" idx="1"/>
          </p:cNvCxnSpPr>
          <p:nvPr/>
        </p:nvCxnSpPr>
        <p:spPr>
          <a:xfrm rot="5400000" flipH="1" flipV="1">
            <a:off x="8794281" y="2038738"/>
            <a:ext cx="529186" cy="1751142"/>
          </a:xfrm>
          <a:prstGeom prst="bentConnector2">
            <a:avLst/>
          </a:prstGeom>
          <a:ln w="57150">
            <a:solidFill>
              <a:schemeClr val="bg1"/>
            </a:solidFill>
            <a:headEnd type="triangle"/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E11B713-3DC7-714C-64AD-23A80B88D7BB}"/>
              </a:ext>
            </a:extLst>
          </p:cNvPr>
          <p:cNvSpPr txBox="1"/>
          <p:nvPr/>
        </p:nvSpPr>
        <p:spPr>
          <a:xfrm>
            <a:off x="10051340" y="3242839"/>
            <a:ext cx="92999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>
                <a:solidFill>
                  <a:schemeClr val="bg1">
                    <a:lumMod val="95000"/>
                  </a:schemeClr>
                </a:solidFill>
              </a:rPr>
              <a:t>DNS szerver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23721C5-BD73-3BBC-0BD2-D2FDFF7EAD75}"/>
              </a:ext>
            </a:extLst>
          </p:cNvPr>
          <p:cNvSpPr txBox="1"/>
          <p:nvPr/>
        </p:nvSpPr>
        <p:spPr>
          <a:xfrm>
            <a:off x="6954979" y="4344061"/>
            <a:ext cx="19704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>
                <a:solidFill>
                  <a:schemeClr val="bg1">
                    <a:lumMod val="95000"/>
                  </a:schemeClr>
                </a:solidFill>
              </a:rPr>
              <a:t>https://</a:t>
            </a:r>
            <a:r>
              <a:rPr lang="hu-HU" sz="1200" dirty="0" err="1">
                <a:solidFill>
                  <a:schemeClr val="bg1">
                    <a:lumMod val="95000"/>
                  </a:schemeClr>
                </a:solidFill>
              </a:rPr>
              <a:t>gerillamentorklub.hu</a:t>
            </a:r>
            <a:endParaRPr lang="hu-HU" sz="12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5458733-D716-375B-BE46-3C7711C4D744}"/>
              </a:ext>
            </a:extLst>
          </p:cNvPr>
          <p:cNvSpPr txBox="1"/>
          <p:nvPr/>
        </p:nvSpPr>
        <p:spPr>
          <a:xfrm>
            <a:off x="9693090" y="5580311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1200" dirty="0">
                <a:solidFill>
                  <a:srgbClr val="F2F2F2"/>
                </a:solidFill>
                <a:effectLst/>
                <a:latin typeface="Courier New" panose="02070309020205020404" pitchFamily="49" charset="0"/>
              </a:rPr>
              <a:t>185.75.192.3</a:t>
            </a:r>
          </a:p>
        </p:txBody>
      </p:sp>
      <p:pic>
        <p:nvPicPr>
          <p:cNvPr id="27" name="Graphic 26" descr="Badge outline">
            <a:extLst>
              <a:ext uri="{FF2B5EF4-FFF2-40B4-BE49-F238E27FC236}">
                <a16:creationId xmlns:a16="http://schemas.microsoft.com/office/drawing/2014/main" id="{CBFF2F34-A842-901A-3D2A-730480FA135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306238" y="4040358"/>
            <a:ext cx="580702" cy="580702"/>
          </a:xfrm>
          <a:prstGeom prst="rect">
            <a:avLst/>
          </a:prstGeom>
        </p:spPr>
      </p:pic>
      <p:cxnSp>
        <p:nvCxnSpPr>
          <p:cNvPr id="29" name="Elbow Connector 28">
            <a:extLst>
              <a:ext uri="{FF2B5EF4-FFF2-40B4-BE49-F238E27FC236}">
                <a16:creationId xmlns:a16="http://schemas.microsoft.com/office/drawing/2014/main" id="{01E9D88D-09EC-6B17-BBC9-05AA5B8FD37A}"/>
              </a:ext>
            </a:extLst>
          </p:cNvPr>
          <p:cNvCxnSpPr>
            <a:cxnSpLocks/>
            <a:stCxn id="7" idx="3"/>
            <a:endCxn id="12" idx="1"/>
          </p:cNvCxnSpPr>
          <p:nvPr/>
        </p:nvCxnSpPr>
        <p:spPr>
          <a:xfrm>
            <a:off x="8733636" y="3791977"/>
            <a:ext cx="1200809" cy="1010616"/>
          </a:xfrm>
          <a:prstGeom prst="bentConnector3">
            <a:avLst/>
          </a:prstGeom>
          <a:ln w="57150">
            <a:solidFill>
              <a:schemeClr val="bg1"/>
            </a:solidFill>
            <a:headEnd type="triangle"/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pic>
        <p:nvPicPr>
          <p:cNvPr id="25" name="Graphic 24" descr="Badge 1 outline">
            <a:extLst>
              <a:ext uri="{FF2B5EF4-FFF2-40B4-BE49-F238E27FC236}">
                <a16:creationId xmlns:a16="http://schemas.microsoft.com/office/drawing/2014/main" id="{99012C3E-93B0-6064-0604-6A4DB7882EF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869000" y="2687319"/>
            <a:ext cx="555520" cy="555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5175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1130"/>
            <a:ext cx="10515600" cy="1325563"/>
          </a:xfrm>
        </p:spPr>
        <p:txBody>
          <a:bodyPr/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Terhelés elosztás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73197" y="1479465"/>
            <a:ext cx="6376985" cy="5583679"/>
          </a:xfrm>
        </p:spPr>
        <p:txBody>
          <a:bodyPr numCol="1">
            <a:normAutofit/>
          </a:bodyPr>
          <a:lstStyle/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Magas rendelkezésre állás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Teljesítmény optimalizálás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Szabályok alapján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Korlátozott hálózati forgalomkezelés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Könnyen skálázható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Egészségi állapotát figyelés</a:t>
            </a:r>
          </a:p>
          <a:p>
            <a:pPr>
              <a:lnSpc>
                <a:spcPct val="150000"/>
              </a:lnSpc>
            </a:pPr>
            <a:endParaRPr lang="hu-HU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endParaRPr lang="hu-HU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endParaRPr lang="hu-HU" sz="3200" dirty="0">
              <a:solidFill>
                <a:schemeClr val="bg1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5DDAE44-4A01-1BFB-E549-7A59F7B0725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1353800" y="271113"/>
            <a:ext cx="637309" cy="63730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33A0B6EB-0231-2A42-44CD-828049EA661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2014" t="3518" r="9682" b="4953"/>
          <a:stretch/>
        </p:blipFill>
        <p:spPr>
          <a:xfrm>
            <a:off x="7434611" y="1356693"/>
            <a:ext cx="4237843" cy="49158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80339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b="1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Tárolók (Storage)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7508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7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1578399"/>
            <a:ext cx="10158984" cy="1604859"/>
          </a:xfrm>
        </p:spPr>
        <p:txBody>
          <a:bodyPr anchor="b">
            <a:normAutofit/>
          </a:bodyPr>
          <a:lstStyle/>
          <a:p>
            <a:r>
              <a:rPr lang="hu-HU" sz="4800" dirty="0">
                <a:solidFill>
                  <a:schemeClr val="bg1"/>
                </a:solidFill>
                <a:effectLst/>
              </a:rPr>
              <a:t>Tárolók (Storage) és mentési megoldások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4984" y="3452971"/>
            <a:ext cx="10158984" cy="2596896"/>
          </a:xfrm>
        </p:spPr>
        <p:txBody>
          <a:bodyPr numCol="2" anchor="t">
            <a:normAutofit/>
          </a:bodyPr>
          <a:lstStyle/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</a:t>
            </a:r>
            <a:r>
              <a:rPr lang="hu-HU" sz="3200" dirty="0" err="1">
                <a:solidFill>
                  <a:schemeClr val="bg1"/>
                </a:solidFill>
              </a:rPr>
              <a:t>Blob</a:t>
            </a:r>
            <a:r>
              <a:rPr lang="hu-HU" sz="3200" dirty="0">
                <a:solidFill>
                  <a:schemeClr val="bg1"/>
                </a:solidFill>
              </a:rPr>
              <a:t> Storage</a:t>
            </a:r>
          </a:p>
          <a:p>
            <a:r>
              <a:rPr lang="hu-HU" sz="3200" dirty="0">
                <a:solidFill>
                  <a:schemeClr val="bg1"/>
                </a:solidFill>
              </a:rPr>
              <a:t>Data Lake Storage</a:t>
            </a:r>
          </a:p>
          <a:p>
            <a:r>
              <a:rPr lang="hu-HU" sz="3200" dirty="0" err="1">
                <a:solidFill>
                  <a:schemeClr val="bg1"/>
                </a:solidFill>
              </a:rPr>
              <a:t>Archive</a:t>
            </a:r>
            <a:r>
              <a:rPr lang="hu-HU" sz="3200" dirty="0">
                <a:solidFill>
                  <a:schemeClr val="bg1"/>
                </a:solidFill>
              </a:rPr>
              <a:t> Storage</a:t>
            </a:r>
          </a:p>
          <a:p>
            <a:r>
              <a:rPr lang="hu-HU" sz="3200" dirty="0" err="1">
                <a:solidFill>
                  <a:schemeClr val="bg1"/>
                </a:solidFill>
              </a:rPr>
              <a:t>Disk</a:t>
            </a:r>
            <a:r>
              <a:rPr lang="hu-HU" sz="3200" dirty="0">
                <a:solidFill>
                  <a:schemeClr val="bg1"/>
                </a:solidFill>
              </a:rPr>
              <a:t> Storage</a:t>
            </a: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</a:t>
            </a:r>
            <a:r>
              <a:rPr lang="hu-HU" sz="3200" dirty="0" err="1">
                <a:solidFill>
                  <a:schemeClr val="bg1"/>
                </a:solidFill>
              </a:rPr>
              <a:t>Files</a:t>
            </a:r>
            <a:endParaRPr lang="hu-HU" sz="3200" dirty="0">
              <a:solidFill>
                <a:schemeClr val="bg1"/>
              </a:solidFill>
            </a:endParaRP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Data </a:t>
            </a:r>
            <a:r>
              <a:rPr lang="hu-HU" sz="3200" dirty="0" err="1">
                <a:solidFill>
                  <a:schemeClr val="bg1"/>
                </a:solidFill>
              </a:rPr>
              <a:t>Box</a:t>
            </a:r>
            <a:endParaRPr lang="hu-HU" sz="3200" dirty="0">
              <a:solidFill>
                <a:schemeClr val="bg1"/>
              </a:solidFill>
            </a:endParaRP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Backup</a:t>
            </a:r>
          </a:p>
          <a:p>
            <a:r>
              <a:rPr lang="hu-HU" sz="3200" dirty="0" err="1">
                <a:solidFill>
                  <a:schemeClr val="bg1"/>
                </a:solidFill>
              </a:rPr>
              <a:t>NetApp</a:t>
            </a:r>
            <a:r>
              <a:rPr lang="hu-HU" sz="3200" dirty="0">
                <a:solidFill>
                  <a:schemeClr val="bg1"/>
                </a:solidFill>
              </a:rPr>
              <a:t> </a:t>
            </a:r>
            <a:r>
              <a:rPr lang="hu-HU" sz="3200" dirty="0" err="1">
                <a:solidFill>
                  <a:schemeClr val="bg1"/>
                </a:solidFill>
              </a:rPr>
              <a:t>Files</a:t>
            </a:r>
            <a:endParaRPr lang="hu-HU" sz="3200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4040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6" dur="2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7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8" dur="20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D009D6D5-DAC2-4A8B-A17A-E206B9012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1" y="365125"/>
            <a:ext cx="5251316" cy="1807305"/>
          </a:xfrm>
        </p:spPr>
        <p:txBody>
          <a:bodyPr>
            <a:normAutofit/>
          </a:bodyPr>
          <a:lstStyle/>
          <a:p>
            <a:r>
              <a:rPr lang="hu-HU" dirty="0" err="1">
                <a:effectLst/>
              </a:rPr>
              <a:t>Azure</a:t>
            </a:r>
            <a:r>
              <a:rPr lang="hu-HU" dirty="0">
                <a:effectLst/>
              </a:rPr>
              <a:t> </a:t>
            </a:r>
            <a:r>
              <a:rPr lang="hu-HU" dirty="0" err="1">
                <a:effectLst/>
              </a:rPr>
              <a:t>Disk</a:t>
            </a:r>
            <a:r>
              <a:rPr lang="hu-HU" dirty="0">
                <a:effectLst/>
              </a:rPr>
              <a:t> Storage</a:t>
            </a:r>
            <a:br>
              <a:rPr lang="hu-HU" dirty="0">
                <a:effectLst/>
              </a:rPr>
            </a:br>
            <a:r>
              <a:rPr lang="hu-HU" sz="2400" dirty="0">
                <a:effectLst/>
              </a:rPr>
              <a:t>(Virtuális gép lemez)</a:t>
            </a:r>
            <a:endParaRPr lang="en-HU" sz="2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333297"/>
            <a:ext cx="4619621" cy="3843666"/>
          </a:xfrm>
        </p:spPr>
        <p:txBody>
          <a:bodyPr numCol="1">
            <a:normAutofit/>
          </a:bodyPr>
          <a:lstStyle/>
          <a:p>
            <a:r>
              <a:rPr lang="hu-HU" sz="2000" dirty="0"/>
              <a:t>Virtuálisgép lemez (IaaS)</a:t>
            </a:r>
          </a:p>
          <a:p>
            <a:r>
              <a:rPr lang="hu-HU" sz="2000" dirty="0"/>
              <a:t>Típusok:</a:t>
            </a:r>
          </a:p>
          <a:p>
            <a:pPr lvl="1"/>
            <a:r>
              <a:rPr lang="hu-HU" sz="2000" dirty="0"/>
              <a:t>HDD</a:t>
            </a:r>
          </a:p>
          <a:p>
            <a:pPr lvl="1"/>
            <a:r>
              <a:rPr lang="hu-HU" sz="2000" dirty="0"/>
              <a:t>SSD: Standard, Prémium </a:t>
            </a:r>
          </a:p>
          <a:p>
            <a:pPr lvl="1"/>
            <a:r>
              <a:rPr lang="hu-HU" sz="2000" dirty="0"/>
              <a:t>Ultra </a:t>
            </a:r>
            <a:r>
              <a:rPr lang="hu-HU" sz="2000" dirty="0" err="1"/>
              <a:t>Disk</a:t>
            </a:r>
            <a:endParaRPr lang="hu-HU" sz="2000" dirty="0"/>
          </a:p>
          <a:p>
            <a:r>
              <a:rPr lang="hu-HU" sz="2000" dirty="0"/>
              <a:t>A teljes méretért fizetni kell!</a:t>
            </a:r>
          </a:p>
          <a:p>
            <a:r>
              <a:rPr lang="hu-HU" sz="2000" dirty="0"/>
              <a:t>Skálázható, biztonságos, megbízható</a:t>
            </a:r>
          </a:p>
          <a:p>
            <a:r>
              <a:rPr lang="hu-HU" sz="2000" dirty="0"/>
              <a:t>Típus befolyásolja a SLA-t és a sebességet</a:t>
            </a:r>
          </a:p>
          <a:p>
            <a:r>
              <a:rPr lang="hu-HU" sz="2000" dirty="0"/>
              <a:t>Egy vagy több zónában (redundancia)</a:t>
            </a:r>
          </a:p>
        </p:txBody>
      </p:sp>
      <p:pic>
        <p:nvPicPr>
          <p:cNvPr id="6" name="Picture 5" descr="A computer hard drive in the clouds&#10;&#10;AI-generated content may be incorrect.">
            <a:extLst>
              <a:ext uri="{FF2B5EF4-FFF2-40B4-BE49-F238E27FC236}">
                <a16:creationId xmlns:a16="http://schemas.microsoft.com/office/drawing/2014/main" id="{35AAC99B-5469-9CCF-0D6B-7E54E6441A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183" r="10871"/>
          <a:stretch/>
        </p:blipFill>
        <p:spPr>
          <a:xfrm>
            <a:off x="6229215" y="10"/>
            <a:ext cx="5962785" cy="6857990"/>
          </a:xfrm>
          <a:custGeom>
            <a:avLst/>
            <a:gdLst/>
            <a:ahLst/>
            <a:cxnLst/>
            <a:rect l="l" t="t" r="r" b="b"/>
            <a:pathLst>
              <a:path w="5962785" h="6858000">
                <a:moveTo>
                  <a:pt x="1044839" y="0"/>
                </a:moveTo>
                <a:lnTo>
                  <a:pt x="5962785" y="0"/>
                </a:lnTo>
                <a:lnTo>
                  <a:pt x="5962785" y="6858000"/>
                </a:lnTo>
                <a:lnTo>
                  <a:pt x="1469886" y="6858000"/>
                </a:lnTo>
                <a:lnTo>
                  <a:pt x="1416006" y="6823984"/>
                </a:lnTo>
                <a:cubicBezTo>
                  <a:pt x="1356767" y="6787940"/>
                  <a:pt x="1296437" y="6755500"/>
                  <a:pt x="1232473" y="6733873"/>
                </a:cubicBezTo>
                <a:cubicBezTo>
                  <a:pt x="1145250" y="6705037"/>
                  <a:pt x="1060933" y="6654575"/>
                  <a:pt x="1075471" y="6503186"/>
                </a:cubicBezTo>
                <a:cubicBezTo>
                  <a:pt x="1078378" y="6459932"/>
                  <a:pt x="1055118" y="6427493"/>
                  <a:pt x="1020229" y="6438306"/>
                </a:cubicBezTo>
                <a:cubicBezTo>
                  <a:pt x="953358" y="6459932"/>
                  <a:pt x="921375" y="6398656"/>
                  <a:pt x="883579" y="6351798"/>
                </a:cubicBezTo>
                <a:cubicBezTo>
                  <a:pt x="816707" y="6268895"/>
                  <a:pt x="752743" y="6182387"/>
                  <a:pt x="645167" y="6167969"/>
                </a:cubicBezTo>
                <a:cubicBezTo>
                  <a:pt x="665519" y="6103088"/>
                  <a:pt x="700408" y="6110298"/>
                  <a:pt x="732391" y="6124716"/>
                </a:cubicBezTo>
                <a:cubicBezTo>
                  <a:pt x="816707" y="6160761"/>
                  <a:pt x="901023" y="6200410"/>
                  <a:pt x="985339" y="6236455"/>
                </a:cubicBezTo>
                <a:cubicBezTo>
                  <a:pt x="1040581" y="6258081"/>
                  <a:pt x="1095822" y="6290522"/>
                  <a:pt x="1168509" y="6265291"/>
                </a:cubicBezTo>
                <a:cubicBezTo>
                  <a:pt x="1104545" y="6135530"/>
                  <a:pt x="996969" y="6110298"/>
                  <a:pt x="909746" y="6070649"/>
                </a:cubicBezTo>
                <a:cubicBezTo>
                  <a:pt x="802169" y="6020185"/>
                  <a:pt x="738206" y="5926470"/>
                  <a:pt x="659704" y="5818335"/>
                </a:cubicBezTo>
                <a:cubicBezTo>
                  <a:pt x="738206" y="5789500"/>
                  <a:pt x="787632" y="5868798"/>
                  <a:pt x="851597" y="5865193"/>
                </a:cubicBezTo>
                <a:cubicBezTo>
                  <a:pt x="854504" y="5854380"/>
                  <a:pt x="860319" y="5832753"/>
                  <a:pt x="860319" y="5832753"/>
                </a:cubicBezTo>
                <a:cubicBezTo>
                  <a:pt x="755650" y="5775081"/>
                  <a:pt x="709132" y="5666947"/>
                  <a:pt x="691686" y="5533581"/>
                </a:cubicBezTo>
                <a:cubicBezTo>
                  <a:pt x="685872" y="5465095"/>
                  <a:pt x="648075" y="5443468"/>
                  <a:pt x="610278" y="5411029"/>
                </a:cubicBezTo>
                <a:cubicBezTo>
                  <a:pt x="482350" y="5299289"/>
                  <a:pt x="345700" y="5198364"/>
                  <a:pt x="238123" y="5046976"/>
                </a:cubicBezTo>
                <a:cubicBezTo>
                  <a:pt x="363144" y="5064998"/>
                  <a:pt x="461997" y="5165924"/>
                  <a:pt x="592833" y="5209177"/>
                </a:cubicBezTo>
                <a:cubicBezTo>
                  <a:pt x="488165" y="5043371"/>
                  <a:pt x="351514" y="4956864"/>
                  <a:pt x="226494" y="4855939"/>
                </a:cubicBezTo>
                <a:cubicBezTo>
                  <a:pt x="168344" y="4809081"/>
                  <a:pt x="116011" y="4751408"/>
                  <a:pt x="49139" y="4726177"/>
                </a:cubicBezTo>
                <a:cubicBezTo>
                  <a:pt x="25879" y="4718968"/>
                  <a:pt x="-14825" y="4700947"/>
                  <a:pt x="5527" y="4650483"/>
                </a:cubicBezTo>
                <a:cubicBezTo>
                  <a:pt x="22972" y="4607230"/>
                  <a:pt x="54954" y="4621648"/>
                  <a:pt x="84029" y="4632460"/>
                </a:cubicBezTo>
                <a:cubicBezTo>
                  <a:pt x="153807" y="4661296"/>
                  <a:pt x="229401" y="4661296"/>
                  <a:pt x="325347" y="4661296"/>
                </a:cubicBezTo>
                <a:cubicBezTo>
                  <a:pt x="243939" y="4524326"/>
                  <a:pt x="95658" y="4567580"/>
                  <a:pt x="25879" y="4423401"/>
                </a:cubicBezTo>
                <a:cubicBezTo>
                  <a:pt x="113103" y="4398170"/>
                  <a:pt x="179975" y="4448632"/>
                  <a:pt x="249753" y="4459446"/>
                </a:cubicBezTo>
                <a:cubicBezTo>
                  <a:pt x="313718" y="4470259"/>
                  <a:pt x="328254" y="4445028"/>
                  <a:pt x="313718" y="4365729"/>
                </a:cubicBezTo>
                <a:cubicBezTo>
                  <a:pt x="290458" y="4243177"/>
                  <a:pt x="325347" y="4181900"/>
                  <a:pt x="418386" y="4214341"/>
                </a:cubicBezTo>
                <a:cubicBezTo>
                  <a:pt x="505609" y="4246781"/>
                  <a:pt x="514332" y="4199922"/>
                  <a:pt x="491072" y="4131438"/>
                </a:cubicBezTo>
                <a:cubicBezTo>
                  <a:pt x="456183" y="4030512"/>
                  <a:pt x="493979" y="3951214"/>
                  <a:pt x="520147" y="3864706"/>
                </a:cubicBezTo>
                <a:cubicBezTo>
                  <a:pt x="560851" y="3734945"/>
                  <a:pt x="543407" y="3670064"/>
                  <a:pt x="459090" y="3572743"/>
                </a:cubicBezTo>
                <a:cubicBezTo>
                  <a:pt x="409664" y="3518676"/>
                  <a:pt x="360236" y="3471818"/>
                  <a:pt x="290458" y="3424959"/>
                </a:cubicBezTo>
                <a:cubicBezTo>
                  <a:pt x="450368" y="3399728"/>
                  <a:pt x="284643" y="3313221"/>
                  <a:pt x="339884" y="3259153"/>
                </a:cubicBezTo>
                <a:cubicBezTo>
                  <a:pt x="453275" y="3237527"/>
                  <a:pt x="543407" y="3410542"/>
                  <a:pt x="697501" y="3360078"/>
                </a:cubicBezTo>
                <a:cubicBezTo>
                  <a:pt x="511425" y="3212294"/>
                  <a:pt x="302087" y="3165436"/>
                  <a:pt x="165437" y="2967190"/>
                </a:cubicBezTo>
                <a:cubicBezTo>
                  <a:pt x="197419" y="2923937"/>
                  <a:pt x="229401" y="2967190"/>
                  <a:pt x="255568" y="2949167"/>
                </a:cubicBezTo>
                <a:cubicBezTo>
                  <a:pt x="255568" y="2938354"/>
                  <a:pt x="560851" y="3006840"/>
                  <a:pt x="578296" y="2725691"/>
                </a:cubicBezTo>
                <a:cubicBezTo>
                  <a:pt x="584111" y="2725691"/>
                  <a:pt x="589926" y="2725691"/>
                  <a:pt x="595740" y="2714876"/>
                </a:cubicBezTo>
                <a:cubicBezTo>
                  <a:pt x="627722" y="2675228"/>
                  <a:pt x="598648" y="2581510"/>
                  <a:pt x="650982" y="2574301"/>
                </a:cubicBezTo>
                <a:cubicBezTo>
                  <a:pt x="709132" y="2567092"/>
                  <a:pt x="764373" y="2534653"/>
                  <a:pt x="825429" y="2552674"/>
                </a:cubicBezTo>
                <a:cubicBezTo>
                  <a:pt x="871949" y="2567092"/>
                  <a:pt x="921375" y="2585115"/>
                  <a:pt x="970802" y="2585115"/>
                </a:cubicBezTo>
                <a:cubicBezTo>
                  <a:pt x="1023136" y="2585115"/>
                  <a:pt x="1095822" y="2707668"/>
                  <a:pt x="1127805" y="2545465"/>
                </a:cubicBezTo>
                <a:cubicBezTo>
                  <a:pt x="1127805" y="2538257"/>
                  <a:pt x="1217936" y="2556280"/>
                  <a:pt x="1267362" y="2563488"/>
                </a:cubicBezTo>
                <a:cubicBezTo>
                  <a:pt x="1308067" y="2570698"/>
                  <a:pt x="1357494" y="2603137"/>
                  <a:pt x="1386568" y="2538257"/>
                </a:cubicBezTo>
                <a:cubicBezTo>
                  <a:pt x="1401105" y="2498607"/>
                  <a:pt x="1331326" y="2426518"/>
                  <a:pt x="1270270" y="2419309"/>
                </a:cubicBezTo>
                <a:cubicBezTo>
                  <a:pt x="1215029" y="2412101"/>
                  <a:pt x="1159787" y="2404892"/>
                  <a:pt x="1107453" y="2419309"/>
                </a:cubicBezTo>
                <a:cubicBezTo>
                  <a:pt x="1043489" y="2437331"/>
                  <a:pt x="1008599" y="2408495"/>
                  <a:pt x="991154" y="2343615"/>
                </a:cubicBezTo>
                <a:cubicBezTo>
                  <a:pt x="970802" y="2275131"/>
                  <a:pt x="933005" y="2239085"/>
                  <a:pt x="880671" y="2206645"/>
                </a:cubicBezTo>
                <a:cubicBezTo>
                  <a:pt x="752743" y="2127346"/>
                  <a:pt x="630630" y="2033629"/>
                  <a:pt x="491072" y="1986771"/>
                </a:cubicBezTo>
                <a:cubicBezTo>
                  <a:pt x="464905" y="1979562"/>
                  <a:pt x="432923" y="1965145"/>
                  <a:pt x="421293" y="1903868"/>
                </a:cubicBezTo>
                <a:cubicBezTo>
                  <a:pt x="799262" y="1997584"/>
                  <a:pt x="1142342" y="2239085"/>
                  <a:pt x="1531941" y="2224667"/>
                </a:cubicBezTo>
                <a:cubicBezTo>
                  <a:pt x="1427272" y="2148974"/>
                  <a:pt x="1302252" y="2145369"/>
                  <a:pt x="1188861" y="2091301"/>
                </a:cubicBezTo>
                <a:cubicBezTo>
                  <a:pt x="1270270" y="2051652"/>
                  <a:pt x="1345864" y="2094906"/>
                  <a:pt x="1421458" y="2116532"/>
                </a:cubicBezTo>
                <a:cubicBezTo>
                  <a:pt x="1485422" y="2134554"/>
                  <a:pt x="1543571" y="2138160"/>
                  <a:pt x="1549386" y="2026420"/>
                </a:cubicBezTo>
                <a:cubicBezTo>
                  <a:pt x="1549386" y="2015607"/>
                  <a:pt x="1549386" y="2008398"/>
                  <a:pt x="1549386" y="1997584"/>
                </a:cubicBezTo>
                <a:cubicBezTo>
                  <a:pt x="1526126" y="1950727"/>
                  <a:pt x="1494144" y="1929099"/>
                  <a:pt x="1453440" y="1914682"/>
                </a:cubicBezTo>
                <a:cubicBezTo>
                  <a:pt x="1430180" y="1907473"/>
                  <a:pt x="1398198" y="1893056"/>
                  <a:pt x="1398198" y="1860614"/>
                </a:cubicBezTo>
                <a:cubicBezTo>
                  <a:pt x="1401105" y="1738063"/>
                  <a:pt x="1322604" y="1702018"/>
                  <a:pt x="1247011" y="1665972"/>
                </a:cubicBezTo>
                <a:cubicBezTo>
                  <a:pt x="1287715" y="1604696"/>
                  <a:pt x="1322604" y="1647950"/>
                  <a:pt x="1354586" y="1644345"/>
                </a:cubicBezTo>
                <a:cubicBezTo>
                  <a:pt x="1374939" y="1640741"/>
                  <a:pt x="1395290" y="1637138"/>
                  <a:pt x="1395290" y="1604696"/>
                </a:cubicBezTo>
                <a:cubicBezTo>
                  <a:pt x="1395290" y="1579465"/>
                  <a:pt x="1386568" y="1547025"/>
                  <a:pt x="1366216" y="1547025"/>
                </a:cubicBezTo>
                <a:cubicBezTo>
                  <a:pt x="1238288" y="1543420"/>
                  <a:pt x="1165601" y="1370405"/>
                  <a:pt x="1031858" y="1370405"/>
                </a:cubicBezTo>
                <a:cubicBezTo>
                  <a:pt x="950450" y="1370405"/>
                  <a:pt x="1072563" y="1273083"/>
                  <a:pt x="1005692" y="1233435"/>
                </a:cubicBezTo>
                <a:cubicBezTo>
                  <a:pt x="991154" y="1222621"/>
                  <a:pt x="1046396" y="1208203"/>
                  <a:pt x="1069655" y="1211808"/>
                </a:cubicBezTo>
                <a:cubicBezTo>
                  <a:pt x="1092915" y="1215412"/>
                  <a:pt x="1113268" y="1240644"/>
                  <a:pt x="1142342" y="1222621"/>
                </a:cubicBezTo>
                <a:cubicBezTo>
                  <a:pt x="1156879" y="1157741"/>
                  <a:pt x="1119082" y="1132510"/>
                  <a:pt x="1084193" y="1114487"/>
                </a:cubicBezTo>
                <a:cubicBezTo>
                  <a:pt x="1008599" y="1071234"/>
                  <a:pt x="933005" y="1020771"/>
                  <a:pt x="848689" y="1006353"/>
                </a:cubicBezTo>
                <a:cubicBezTo>
                  <a:pt x="819615" y="1002748"/>
                  <a:pt x="802169" y="984726"/>
                  <a:pt x="805077" y="948681"/>
                </a:cubicBezTo>
                <a:cubicBezTo>
                  <a:pt x="810892" y="901822"/>
                  <a:pt x="839967" y="916240"/>
                  <a:pt x="863226" y="919844"/>
                </a:cubicBezTo>
                <a:cubicBezTo>
                  <a:pt x="877764" y="923450"/>
                  <a:pt x="892301" y="934263"/>
                  <a:pt x="906838" y="909031"/>
                </a:cubicBezTo>
                <a:cubicBezTo>
                  <a:pt x="566666" y="653113"/>
                  <a:pt x="386404" y="667532"/>
                  <a:pt x="5527" y="458471"/>
                </a:cubicBezTo>
                <a:cubicBezTo>
                  <a:pt x="89843" y="418822"/>
                  <a:pt x="150900" y="447658"/>
                  <a:pt x="209049" y="454867"/>
                </a:cubicBezTo>
                <a:cubicBezTo>
                  <a:pt x="354422" y="472890"/>
                  <a:pt x="264290" y="505329"/>
                  <a:pt x="409664" y="526956"/>
                </a:cubicBezTo>
                <a:cubicBezTo>
                  <a:pt x="479443" y="537770"/>
                  <a:pt x="543407" y="573815"/>
                  <a:pt x="621908" y="516143"/>
                </a:cubicBezTo>
                <a:cubicBezTo>
                  <a:pt x="674242" y="476494"/>
                  <a:pt x="758558" y="519747"/>
                  <a:pt x="822522" y="552188"/>
                </a:cubicBezTo>
                <a:cubicBezTo>
                  <a:pt x="874856" y="581024"/>
                  <a:pt x="927190" y="588232"/>
                  <a:pt x="996969" y="552188"/>
                </a:cubicBezTo>
                <a:cubicBezTo>
                  <a:pt x="933005" y="530562"/>
                  <a:pt x="883579" y="512539"/>
                  <a:pt x="834151" y="498120"/>
                </a:cubicBezTo>
                <a:cubicBezTo>
                  <a:pt x="793447" y="487307"/>
                  <a:pt x="770187" y="462076"/>
                  <a:pt x="773095" y="408008"/>
                </a:cubicBezTo>
                <a:cubicBezTo>
                  <a:pt x="773095" y="379172"/>
                  <a:pt x="764373" y="339523"/>
                  <a:pt x="793447" y="325106"/>
                </a:cubicBezTo>
                <a:cubicBezTo>
                  <a:pt x="816707" y="310688"/>
                  <a:pt x="848689" y="325106"/>
                  <a:pt x="860319" y="350336"/>
                </a:cubicBezTo>
                <a:cubicBezTo>
                  <a:pt x="874856" y="397195"/>
                  <a:pt x="889393" y="440449"/>
                  <a:pt x="938820" y="444054"/>
                </a:cubicBezTo>
                <a:cubicBezTo>
                  <a:pt x="1005692" y="451262"/>
                  <a:pt x="967894" y="422426"/>
                  <a:pt x="956265" y="386381"/>
                </a:cubicBezTo>
                <a:cubicBezTo>
                  <a:pt x="944635" y="346733"/>
                  <a:pt x="979525" y="335919"/>
                  <a:pt x="1002784" y="343127"/>
                </a:cubicBezTo>
                <a:cubicBezTo>
                  <a:pt x="1090008" y="375569"/>
                  <a:pt x="1180139" y="317897"/>
                  <a:pt x="1270270" y="364755"/>
                </a:cubicBezTo>
                <a:cubicBezTo>
                  <a:pt x="1247011" y="249411"/>
                  <a:pt x="1197583" y="198949"/>
                  <a:pt x="1092915" y="180926"/>
                </a:cubicBezTo>
                <a:cubicBezTo>
                  <a:pt x="1055118" y="177322"/>
                  <a:pt x="1014414" y="184530"/>
                  <a:pt x="979525" y="152090"/>
                </a:cubicBezTo>
                <a:cubicBezTo>
                  <a:pt x="959172" y="134068"/>
                  <a:pt x="938820" y="112441"/>
                  <a:pt x="953358" y="76396"/>
                </a:cubicBezTo>
                <a:cubicBezTo>
                  <a:pt x="962080" y="51165"/>
                  <a:pt x="985339" y="51165"/>
                  <a:pt x="1005692" y="58373"/>
                </a:cubicBezTo>
                <a:cubicBezTo>
                  <a:pt x="1090008" y="98023"/>
                  <a:pt x="1180139" y="108837"/>
                  <a:pt x="1267362" y="123254"/>
                </a:cubicBezTo>
                <a:cubicBezTo>
                  <a:pt x="1281900" y="126859"/>
                  <a:pt x="1296437" y="134068"/>
                  <a:pt x="1310975" y="98023"/>
                </a:cubicBezTo>
                <a:cubicBezTo>
                  <a:pt x="1260095" y="81803"/>
                  <a:pt x="1209941" y="62879"/>
                  <a:pt x="1159787" y="43505"/>
                </a:cubicBezTo>
                <a:close/>
              </a:path>
            </a:pathLst>
          </a:custGeom>
        </p:spPr>
      </p:pic>
      <p:pic>
        <p:nvPicPr>
          <p:cNvPr id="9" name="Picture 8" descr="A white text on a black background&#10;&#10;AI-generated content may be incorrect.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5798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907E470A-25F4-47D0-8FEC-EE9FD606B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6220E63-99E1-482A-A0A6-B47EB4BF8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7" name="Color Cover">
              <a:extLst>
                <a:ext uri="{FF2B5EF4-FFF2-40B4-BE49-F238E27FC236}">
                  <a16:creationId xmlns:a16="http://schemas.microsoft.com/office/drawing/2014/main" id="{F8610896-EA5E-4BE8-8398-C1AFC0490A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Color Cover">
              <a:extLst>
                <a:ext uri="{FF2B5EF4-FFF2-40B4-BE49-F238E27FC236}">
                  <a16:creationId xmlns:a16="http://schemas.microsoft.com/office/drawing/2014/main" id="{F44E9794-9C4B-427F-BB50-89D893347D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618EE54-271A-4FE8-B6B3-D0FCF55A7A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ECA6F781-4382-4525-9DA8-9D66605F87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Color">
              <a:extLst>
                <a:ext uri="{FF2B5EF4-FFF2-40B4-BE49-F238E27FC236}">
                  <a16:creationId xmlns:a16="http://schemas.microsoft.com/office/drawing/2014/main" id="{209C186B-2883-498E-A176-6B60F8B51B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4" name="Freeform: Shape 24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25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26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27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28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891712"/>
            <a:ext cx="5309616" cy="5160789"/>
          </a:xfrm>
        </p:spPr>
        <p:txBody>
          <a:bodyPr anchor="ctr">
            <a:normAutofit/>
          </a:bodyPr>
          <a:lstStyle/>
          <a:p>
            <a:r>
              <a:rPr lang="en-HU" sz="4800" dirty="0">
                <a:solidFill>
                  <a:schemeClr val="bg1"/>
                </a:solidFill>
              </a:rPr>
              <a:t>Kérdezz </a:t>
            </a:r>
            <a:r>
              <a:rPr lang="en-HU" sz="4800" dirty="0">
                <a:solidFill>
                  <a:schemeClr val="bg1"/>
                </a:solidFill>
                <a:sym typeface="Wingdings" pitchFamily="2" charset="2"/>
              </a:rPr>
              <a:t></a:t>
            </a:r>
            <a:endParaRPr lang="en-HU" sz="4800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EABBF3-E63B-886A-5E64-BB9F3F68245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22549" y="985015"/>
            <a:ext cx="7476806" cy="5160790"/>
          </a:xfrm>
        </p:spPr>
        <p:txBody>
          <a:bodyPr anchor="ctr">
            <a:normAutofit/>
          </a:bodyPr>
          <a:lstStyle/>
          <a:p>
            <a:r>
              <a:rPr lang="en-HU" sz="3200" dirty="0">
                <a:solidFill>
                  <a:schemeClr val="bg1"/>
                </a:solidFill>
              </a:rPr>
              <a:t>Rendszeresen szánunk időt a kérdésekre</a:t>
            </a:r>
          </a:p>
          <a:p>
            <a:r>
              <a:rPr lang="en-HU" sz="3200" dirty="0">
                <a:solidFill>
                  <a:schemeClr val="bg1"/>
                </a:solidFill>
              </a:rPr>
              <a:t>Ha teljesen elvesztél, akkor állíts meg</a:t>
            </a:r>
          </a:p>
          <a:p>
            <a:r>
              <a:rPr lang="en-HU" sz="3200" dirty="0">
                <a:solidFill>
                  <a:schemeClr val="bg1"/>
                </a:solidFill>
              </a:rPr>
              <a:t>Írd le chat-be, ha van kérdésed </a:t>
            </a:r>
            <a:r>
              <a:rPr lang="en-HU" sz="3200" dirty="0">
                <a:solidFill>
                  <a:schemeClr val="bg1"/>
                </a:solidFill>
                <a:sym typeface="Wingdings" pitchFamily="2" charset="2"/>
              </a:rPr>
              <a:t></a:t>
            </a:r>
            <a:endParaRPr lang="en-HU" sz="3200" dirty="0">
              <a:solidFill>
                <a:schemeClr val="bg1"/>
              </a:solidFill>
            </a:endParaRPr>
          </a:p>
          <a:p>
            <a:endParaRPr lang="en-HU" sz="3200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61035" y="360000"/>
            <a:ext cx="165724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309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9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hu-HU" sz="4800" dirty="0">
                <a:solidFill>
                  <a:schemeClr val="bg1"/>
                </a:solidFill>
                <a:effectLst/>
              </a:rPr>
              <a:t>Tárfiók</a:t>
            </a:r>
            <a:br>
              <a:rPr lang="hu-HU" sz="4800" dirty="0">
                <a:solidFill>
                  <a:schemeClr val="bg1"/>
                </a:solidFill>
                <a:effectLst/>
              </a:rPr>
            </a:br>
            <a:r>
              <a:rPr lang="hu-HU" sz="2800" dirty="0">
                <a:solidFill>
                  <a:schemeClr val="bg1"/>
                </a:solidFill>
                <a:effectLst/>
              </a:rPr>
              <a:t>(</a:t>
            </a:r>
            <a:r>
              <a:rPr lang="hu-HU" sz="2800" dirty="0" err="1">
                <a:solidFill>
                  <a:schemeClr val="bg1"/>
                </a:solidFill>
                <a:effectLst/>
              </a:rPr>
              <a:t>Azure</a:t>
            </a:r>
            <a:r>
              <a:rPr lang="hu-HU" sz="2800" dirty="0">
                <a:solidFill>
                  <a:schemeClr val="bg1"/>
                </a:solidFill>
                <a:effectLst/>
              </a:rPr>
              <a:t> Storage Account)</a:t>
            </a:r>
            <a:endParaRPr lang="en-HU" sz="2800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490070"/>
            <a:ext cx="6068354" cy="6361890"/>
          </a:xfrm>
        </p:spPr>
        <p:txBody>
          <a:bodyPr numCol="1" anchor="ctr">
            <a:normAutofit/>
          </a:bodyPr>
          <a:lstStyle/>
          <a:p>
            <a:r>
              <a:rPr lang="hu-HU" sz="3200" dirty="0">
                <a:solidFill>
                  <a:schemeClr val="tx2"/>
                </a:solidFill>
              </a:rPr>
              <a:t>Tárfiók: Adattárolás</a:t>
            </a:r>
          </a:p>
          <a:p>
            <a:r>
              <a:rPr lang="hu-HU" sz="3200" dirty="0">
                <a:solidFill>
                  <a:schemeClr val="tx2"/>
                </a:solidFill>
              </a:rPr>
              <a:t>Több megoldás egyben</a:t>
            </a:r>
          </a:p>
          <a:p>
            <a:r>
              <a:rPr lang="hu-HU" sz="3200" dirty="0">
                <a:solidFill>
                  <a:schemeClr val="tx2"/>
                </a:solidFill>
              </a:rPr>
              <a:t>Olcsó</a:t>
            </a:r>
          </a:p>
          <a:p>
            <a:r>
              <a:rPr lang="hu-HU" sz="3200" dirty="0">
                <a:solidFill>
                  <a:schemeClr val="tx2"/>
                </a:solidFill>
              </a:rPr>
              <a:t>Biztonságos (több megoldás)</a:t>
            </a:r>
          </a:p>
          <a:p>
            <a:r>
              <a:rPr lang="hu-HU" sz="3200" dirty="0">
                <a:solidFill>
                  <a:schemeClr val="tx2"/>
                </a:solidFill>
              </a:rPr>
              <a:t>Nincs valódi korlát (5 PB)</a:t>
            </a:r>
          </a:p>
          <a:p>
            <a:r>
              <a:rPr lang="hu-HU" sz="3200" dirty="0">
                <a:solidFill>
                  <a:schemeClr val="tx2"/>
                </a:solidFill>
              </a:rPr>
              <a:t>Helyi-, Zóna- és </a:t>
            </a:r>
            <a:r>
              <a:rPr lang="hu-HU" sz="3200" dirty="0" err="1">
                <a:solidFill>
                  <a:schemeClr val="tx2"/>
                </a:solidFill>
              </a:rPr>
              <a:t>Georedundáns</a:t>
            </a:r>
            <a:endParaRPr lang="hu-HU" sz="3200" dirty="0">
              <a:solidFill>
                <a:schemeClr val="tx2"/>
              </a:solidFill>
            </a:endParaRPr>
          </a:p>
          <a:p>
            <a:r>
              <a:rPr lang="hu-HU" sz="3200" dirty="0">
                <a:solidFill>
                  <a:schemeClr val="tx2"/>
                </a:solidFill>
              </a:rPr>
              <a:t>Data Lake Storage Gen2</a:t>
            </a:r>
          </a:p>
          <a:p>
            <a:r>
              <a:rPr lang="hu-HU" sz="3200" dirty="0">
                <a:solidFill>
                  <a:schemeClr val="tx2"/>
                </a:solidFill>
              </a:rPr>
              <a:t>Statikus weboldal</a:t>
            </a:r>
          </a:p>
          <a:p>
            <a:endParaRPr lang="hu-HU" sz="3200" dirty="0">
              <a:solidFill>
                <a:schemeClr val="tx2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8917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1325563"/>
          </a:xfrm>
        </p:spPr>
        <p:txBody>
          <a:bodyPr/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Tárfiók típusok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id="{C45DCA00-60E7-7137-9E00-1CDAD2DE236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76873225"/>
              </p:ext>
            </p:extLst>
          </p:nvPr>
        </p:nvGraphicFramePr>
        <p:xfrm>
          <a:off x="838200" y="2032001"/>
          <a:ext cx="10515600" cy="4550413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998133">
                  <a:extLst>
                    <a:ext uri="{9D8B030D-6E8A-4147-A177-3AD203B41FA5}">
                      <a16:colId xmlns:a16="http://schemas.microsoft.com/office/drawing/2014/main" val="2500344396"/>
                    </a:ext>
                  </a:extLst>
                </a:gridCol>
                <a:gridCol w="2208107">
                  <a:extLst>
                    <a:ext uri="{9D8B030D-6E8A-4147-A177-3AD203B41FA5}">
                      <a16:colId xmlns:a16="http://schemas.microsoft.com/office/drawing/2014/main" val="2810999149"/>
                    </a:ext>
                  </a:extLst>
                </a:gridCol>
                <a:gridCol w="2103120">
                  <a:extLst>
                    <a:ext uri="{9D8B030D-6E8A-4147-A177-3AD203B41FA5}">
                      <a16:colId xmlns:a16="http://schemas.microsoft.com/office/drawing/2014/main" val="3500870049"/>
                    </a:ext>
                  </a:extLst>
                </a:gridCol>
                <a:gridCol w="2103120">
                  <a:extLst>
                    <a:ext uri="{9D8B030D-6E8A-4147-A177-3AD203B41FA5}">
                      <a16:colId xmlns:a16="http://schemas.microsoft.com/office/drawing/2014/main" val="1776333381"/>
                    </a:ext>
                  </a:extLst>
                </a:gridCol>
                <a:gridCol w="2103120">
                  <a:extLst>
                    <a:ext uri="{9D8B030D-6E8A-4147-A177-3AD203B41FA5}">
                      <a16:colId xmlns:a16="http://schemas.microsoft.com/office/drawing/2014/main" val="2770848417"/>
                    </a:ext>
                  </a:extLst>
                </a:gridCol>
              </a:tblGrid>
              <a:tr h="510519"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err="1"/>
                        <a:t>Blob</a:t>
                      </a:r>
                      <a:r>
                        <a:rPr lang="hu-HU" sz="1200" dirty="0"/>
                        <a:t> Storage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File Storage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err="1"/>
                        <a:t>Table</a:t>
                      </a:r>
                      <a:r>
                        <a:rPr lang="hu-HU" sz="1200" dirty="0"/>
                        <a:t> Storage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err="1"/>
                        <a:t>Queue</a:t>
                      </a:r>
                      <a:r>
                        <a:rPr lang="hu-HU" sz="1200" dirty="0"/>
                        <a:t> Storage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22492708"/>
                  </a:ext>
                </a:extLst>
              </a:tr>
              <a:tr h="833748">
                <a:tc>
                  <a:txBody>
                    <a:bodyPr/>
                    <a:lstStyle/>
                    <a:p>
                      <a:r>
                        <a:rPr lang="hu-HU" dirty="0"/>
                        <a:t>Mi is ez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400" dirty="0"/>
                        <a:t>Hatalmas, hibatűrő diszk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/>
                        <a:t>Fájlszerver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 err="1"/>
                        <a:t>NoSQL</a:t>
                      </a:r>
                      <a:r>
                        <a:rPr lang="hu-HU" sz="1400" dirty="0"/>
                        <a:t> adatbázis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/>
                        <a:t>Üzenet sor adatbázis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1357241"/>
                  </a:ext>
                </a:extLst>
              </a:tr>
              <a:tr h="833748">
                <a:tc>
                  <a:txBody>
                    <a:bodyPr/>
                    <a:lstStyle/>
                    <a:p>
                      <a:pPr algn="ctr"/>
                      <a:r>
                        <a:rPr lang="hu-HU" dirty="0"/>
                        <a:t>Tárolt objektumok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/>
                        <a:t>Fájlok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/>
                        <a:t>Megosztott fájlok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/>
                        <a:t>JSON objektumok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/>
                        <a:t>Üzenetek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035595074"/>
                  </a:ext>
                </a:extLst>
              </a:tr>
              <a:tr h="914827">
                <a:tc>
                  <a:txBody>
                    <a:bodyPr/>
                    <a:lstStyle/>
                    <a:p>
                      <a:r>
                        <a:rPr lang="hu-HU" dirty="0"/>
                        <a:t>Mire használható?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400" dirty="0"/>
                        <a:t>Fájlok tárolása weboldalakhoz, alkalmazásokhoz, mentésekhez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/>
                        <a:t>Fájlmegosztás szervezeten belül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/>
                        <a:t>Alkalmazások mögötti adatbázis adatainak tárolása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/>
                        <a:t>Üzenetek tárolására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6212196"/>
                  </a:ext>
                </a:extLst>
              </a:tr>
              <a:tr h="407704">
                <a:tc>
                  <a:txBody>
                    <a:bodyPr/>
                    <a:lstStyle/>
                    <a:p>
                      <a:r>
                        <a:rPr lang="hu-HU" sz="1600" dirty="0"/>
                        <a:t>Biztonság</a:t>
                      </a:r>
                    </a:p>
                  </a:txBody>
                  <a:tcPr anchor="ctr"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hu-HU" sz="1400" dirty="0"/>
                        <a:t>HTTPS, Elsődleges és másodlagos kulcs, SAS, Tűzfal, Titkosítás, Redundancia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hu-HU" dirty="0"/>
                        <a:t>TCP, UDP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hu-HU" dirty="0"/>
                        <a:t>HTTP, HTTPS, HTTP/2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hu-HU" dirty="0"/>
                        <a:t>HTTP, HTTPS, HTTP/2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41287184"/>
                  </a:ext>
                </a:extLst>
              </a:tr>
              <a:tr h="1019814">
                <a:tc>
                  <a:txBody>
                    <a:bodyPr/>
                    <a:lstStyle/>
                    <a:p>
                      <a:r>
                        <a:rPr lang="hu-HU" dirty="0"/>
                        <a:t>Példa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400" dirty="0"/>
                        <a:t>Saját weboldalam számára itt tárolom a képeket. (akár CDN-el)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/>
                        <a:t>„</a:t>
                      </a:r>
                      <a:r>
                        <a:rPr lang="hu-HU" sz="1400" dirty="0" err="1"/>
                        <a:t>K</a:t>
                      </a:r>
                      <a:r>
                        <a:rPr lang="hu-HU" sz="1400" dirty="0"/>
                        <a:t>” meghajtó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 err="1"/>
                        <a:t>WebShop</a:t>
                      </a:r>
                      <a:r>
                        <a:rPr lang="hu-HU" sz="1400" dirty="0"/>
                        <a:t> adatbázis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400" dirty="0" err="1"/>
                        <a:t>WebShop</a:t>
                      </a:r>
                      <a:r>
                        <a:rPr lang="hu-HU" sz="1400" dirty="0"/>
                        <a:t> megrendelések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571109596"/>
                  </a:ext>
                </a:extLst>
              </a:tr>
            </a:tbl>
          </a:graphicData>
        </a:graphic>
      </p:graphicFrame>
      <p:pic>
        <p:nvPicPr>
          <p:cNvPr id="10" name="Graphic 9">
            <a:extLst>
              <a:ext uri="{FF2B5EF4-FFF2-40B4-BE49-F238E27FC236}">
                <a16:creationId xmlns:a16="http://schemas.microsoft.com/office/drawing/2014/main" id="{6487F97D-A03B-0AF7-44EF-710BC642BE5A}"/>
              </a:ext>
            </a:extLst>
          </p:cNvPr>
          <p:cNvPicPr>
            <a:picLocks noChangeAspect="1"/>
          </p:cNvPicPr>
          <p:nvPr/>
        </p:nvPicPr>
        <p:blipFill>
          <a:blip r:embed="rId4">
            <a:biLevel thresh="75000"/>
          </a:blip>
          <a:srcRect/>
          <a:stretch/>
        </p:blipFill>
        <p:spPr>
          <a:xfrm>
            <a:off x="9904159" y="1393976"/>
            <a:ext cx="576000" cy="576000"/>
          </a:xfrm>
          <a:prstGeom prst="rect">
            <a:avLst/>
          </a:prstGeom>
          <a:noFill/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79F1C0C2-538F-89DB-4429-C0B06683E884}"/>
              </a:ext>
            </a:extLst>
          </p:cNvPr>
          <p:cNvPicPr>
            <a:picLocks noChangeAspect="1"/>
          </p:cNvPicPr>
          <p:nvPr/>
        </p:nvPicPr>
        <p:blipFill>
          <a:blip r:embed="rId5">
            <a:biLevel thresh="75000"/>
          </a:blip>
          <a:srcRect/>
          <a:stretch/>
        </p:blipFill>
        <p:spPr>
          <a:xfrm>
            <a:off x="7822863" y="1395704"/>
            <a:ext cx="576000" cy="576000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BC273057-0199-4765-C73E-675B6A46C2FF}"/>
              </a:ext>
            </a:extLst>
          </p:cNvPr>
          <p:cNvPicPr>
            <a:picLocks noChangeAspect="1"/>
          </p:cNvPicPr>
          <p:nvPr/>
        </p:nvPicPr>
        <p:blipFill>
          <a:blip r:embed="rId6">
            <a:biLevel thresh="75000"/>
          </a:blip>
          <a:srcRect/>
          <a:stretch/>
        </p:blipFill>
        <p:spPr>
          <a:xfrm>
            <a:off x="5736330" y="1393976"/>
            <a:ext cx="576000" cy="576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4C0441A1-4394-71B1-D824-A0A2B1630E42}"/>
              </a:ext>
            </a:extLst>
          </p:cNvPr>
          <p:cNvPicPr>
            <a:picLocks noChangeAspect="1"/>
          </p:cNvPicPr>
          <p:nvPr/>
        </p:nvPicPr>
        <p:blipFill>
          <a:blip r:embed="rId7">
            <a:biLevel thresh="75000"/>
          </a:blip>
          <a:srcRect/>
          <a:stretch/>
        </p:blipFill>
        <p:spPr>
          <a:xfrm>
            <a:off x="3652416" y="1393976"/>
            <a:ext cx="576000" cy="576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B9EBDD4D-33C3-1448-F2CD-A544BF65FCE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4700"/>
                    </a14:imgEffect>
                  </a14:imgLayer>
                </a14:imgProps>
              </a:ext>
            </a:extLst>
          </a:blip>
          <a:srcRect/>
          <a:stretch/>
        </p:blipFill>
        <p:spPr>
          <a:xfrm>
            <a:off x="10360658" y="223429"/>
            <a:ext cx="993142" cy="9931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086171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9E4754FB-168A-FFCB-ED4D-45B43F108D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Slide Background Fill">
            <a:extLst>
              <a:ext uri="{FF2B5EF4-FFF2-40B4-BE49-F238E27FC236}">
                <a16:creationId xmlns:a16="http://schemas.microsoft.com/office/drawing/2014/main" id="{C4853E23-8872-8AF7-DD3F-D9B1A163F5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Color Cover">
            <a:extLst>
              <a:ext uri="{FF2B5EF4-FFF2-40B4-BE49-F238E27FC236}">
                <a16:creationId xmlns:a16="http://schemas.microsoft.com/office/drawing/2014/main" id="{DA55401A-2DC2-91C6-DCA3-2E03C475D8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B6996865-8787-6185-0EEE-C75931FD19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51" name="Color">
              <a:extLst>
                <a:ext uri="{FF2B5EF4-FFF2-40B4-BE49-F238E27FC236}">
                  <a16:creationId xmlns:a16="http://schemas.microsoft.com/office/drawing/2014/main" id="{FE2FA7C7-E76F-E7C3-8416-9BED7B7A65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Color">
              <a:extLst>
                <a:ext uri="{FF2B5EF4-FFF2-40B4-BE49-F238E27FC236}">
                  <a16:creationId xmlns:a16="http://schemas.microsoft.com/office/drawing/2014/main" id="{83081B4B-946D-4705-3E4E-0B6008B955E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Graphic 2" descr="Rocket with solid fill">
            <a:extLst>
              <a:ext uri="{FF2B5EF4-FFF2-40B4-BE49-F238E27FC236}">
                <a16:creationId xmlns:a16="http://schemas.microsoft.com/office/drawing/2014/main" id="{3E597040-82F0-3A23-19E7-A174D76BFD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631002" y="1209335"/>
            <a:ext cx="5110640" cy="5110640"/>
          </a:xfrm>
          <a:prstGeom prst="rect">
            <a:avLst/>
          </a:prstGeom>
        </p:spPr>
      </p:pic>
      <p:grpSp>
        <p:nvGrpSpPr>
          <p:cNvPr id="54" name="Group 53">
            <a:extLst>
              <a:ext uri="{FF2B5EF4-FFF2-40B4-BE49-F238E27FC236}">
                <a16:creationId xmlns:a16="http://schemas.microsoft.com/office/drawing/2014/main" id="{B4D1D18E-7F5F-0531-8554-4F0C016276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62DA89C-5751-AE23-B91C-246C5A15904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F8E52B1-6419-AC0F-C56E-A65FA07D54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FE05F5D-CBE2-22E7-9AA8-8D66B39F416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3483872-C689-7B6B-A0C3-68F02F94F1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D8D7977-A094-E1A4-17F6-1DA8A79D3E8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9C855FD-05BF-BA6E-1353-47E708B13EB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081810F-5255-CE89-0B69-E734133761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289D3B09-38F0-1774-C887-18DC8516F45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12644" y="841664"/>
            <a:ext cx="4608768" cy="2782723"/>
          </a:xfrm>
        </p:spPr>
        <p:txBody>
          <a:bodyPr anchor="b">
            <a:normAutofit/>
          </a:bodyPr>
          <a:lstStyle/>
          <a:p>
            <a:pPr algn="l"/>
            <a:r>
              <a:rPr lang="hu-HU" sz="4800" b="1" dirty="0">
                <a:solidFill>
                  <a:schemeClr val="bg1"/>
                </a:solidFill>
              </a:rPr>
              <a:t>Demó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53D9C2AF-55C9-2A4F-B610-A332F3CEF31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12643" y="3764655"/>
            <a:ext cx="4608767" cy="2374078"/>
          </a:xfrm>
        </p:spPr>
        <p:txBody>
          <a:bodyPr anchor="t">
            <a:normAutofit/>
          </a:bodyPr>
          <a:lstStyle/>
          <a:p>
            <a:pPr algn="l"/>
            <a:r>
              <a:rPr lang="hu-HU" dirty="0">
                <a:solidFill>
                  <a:schemeClr val="bg1"/>
                </a:solidFill>
              </a:rPr>
              <a:t>Fájlmegosztás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5239B1-DB97-817F-3D2E-0A3B7A7B5D68}"/>
              </a:ext>
            </a:extLst>
          </p:cNvPr>
          <p:cNvSpPr txBox="1"/>
          <p:nvPr/>
        </p:nvSpPr>
        <p:spPr>
          <a:xfrm>
            <a:off x="8275899" y="6252168"/>
            <a:ext cx="12500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dirty="0"/>
              <a:t>K meghajtó</a:t>
            </a:r>
          </a:p>
        </p:txBody>
      </p:sp>
    </p:spTree>
    <p:extLst>
      <p:ext uri="{BB962C8B-B14F-4D97-AF65-F5344CB8AC3E}">
        <p14:creationId xmlns:p14="http://schemas.microsoft.com/office/powerpoint/2010/main" val="140278740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b="1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Adat tárolás a felhőben</a:t>
            </a:r>
            <a:br>
              <a:rPr lang="en-US" sz="4800" b="1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</a:br>
            <a:r>
              <a:rPr lang="en-US" sz="4800" b="1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- adatbázisok -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5388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6400" y="417218"/>
            <a:ext cx="10515600" cy="1325563"/>
          </a:xfrm>
        </p:spPr>
        <p:txBody>
          <a:bodyPr/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Adat tárolás a felhőben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EF735EE-A1A7-E832-A852-E29E66DECCB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83320" y="472260"/>
            <a:ext cx="1145092" cy="1382754"/>
          </a:xfrm>
          <a:prstGeom prst="rect">
            <a:avLst/>
          </a:prstGeom>
        </p:spPr>
      </p:pic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4EA2674F-93E7-E38D-6355-B94BC1C85B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33996386"/>
              </p:ext>
            </p:extLst>
          </p:nvPr>
        </p:nvGraphicFramePr>
        <p:xfrm>
          <a:off x="558800" y="1933281"/>
          <a:ext cx="10969612" cy="47911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  <p:extLst>
      <p:ext uri="{BB962C8B-B14F-4D97-AF65-F5344CB8AC3E}">
        <p14:creationId xmlns:p14="http://schemas.microsoft.com/office/powerpoint/2010/main" val="3068442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41EC87D4-8F43-1342-B354-9699FABE15C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dgm id="{41EC87D4-8F43-1342-B354-9699FABE15C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C74B84D-03A8-C24E-83FF-634AD43AC84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graphicEl>
                                              <a:dgm id="{CC74B84D-03A8-C24E-83FF-634AD43AC84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54F801A-6B94-A845-9EAF-C8B1CC39A33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>
                                            <p:graphicEl>
                                              <a:dgm id="{B54F801A-6B94-A845-9EAF-C8B1CC39A33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3B179CC6-9534-3947-AB6C-27DB8EED3C0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graphicEl>
                                              <a:dgm id="{3B179CC6-9534-3947-AB6C-27DB8EED3C0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4E3013B-BBB6-AD41-965E-55887B1ACCD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>
                                            <p:graphicEl>
                                              <a:dgm id="{24E3013B-BBB6-AD41-965E-55887B1ACCD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30BA9C2C-5EDD-5B42-BC15-3D0D7BA677D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">
                                            <p:graphicEl>
                                              <a:dgm id="{30BA9C2C-5EDD-5B42-BC15-3D0D7BA677D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FE80EB8-8483-104A-81FF-07F5E48522A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>
                                            <p:graphicEl>
                                              <a:dgm id="{CFE80EB8-8483-104A-81FF-07F5E48522A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0751258D-A48C-BE46-8A93-BA4FE5AD423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graphicEl>
                                              <a:dgm id="{0751258D-A48C-BE46-8A93-BA4FE5AD423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AA97846-2A44-234D-9985-21F7C96BDAE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">
                                            <p:graphicEl>
                                              <a:dgm id="{7AA97846-2A44-234D-9985-21F7C96BDAE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08D75C17-63D1-8942-8878-9561DB3D1CE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">
                                            <p:graphicEl>
                                              <a:dgm id="{08D75C17-63D1-8942-8878-9561DB3D1CE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94077A11-BCE9-3546-8154-7971381B194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">
                                            <p:graphicEl>
                                              <a:dgm id="{94077A11-BCE9-3546-8154-7971381B194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08E582E-1AEA-784A-853A-C46A802FB8E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">
                                            <p:graphicEl>
                                              <a:dgm id="{708E582E-1AEA-784A-853A-C46A802FB8E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9B350DEE-A9BB-F646-B457-72C5E00A0C2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">
                                            <p:graphicEl>
                                              <a:dgm id="{9B350DEE-A9BB-F646-B457-72C5E00A0C2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DB3ECE9C-4D6E-5C45-8F77-81D71F88A2C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">
                                            <p:graphicEl>
                                              <a:dgm id="{DB3ECE9C-4D6E-5C45-8F77-81D71F88A2C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5084C7E-B0F8-DB45-BB07-C5362F2D468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">
                                            <p:graphicEl>
                                              <a:dgm id="{C5084C7E-B0F8-DB45-BB07-C5362F2D468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Dgm bld="lvlOne"/>
        </p:bldSub>
      </p:bldGraphic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2DB21384-06FA-2974-4BD6-DF04BA78E2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A03DA81E-E8C7-F92D-AC71-06874DD99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00289E-B898-D5FF-4194-79ABD1993C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5E76E8DC-BA25-51C5-95FF-D2A197C4AA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7B668468-18ED-7946-27DC-EF949E1CD54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22D7F0B-BEDB-203B-3BA7-F17109D1C0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06337CF-D073-7C5B-CEB3-888F0A392F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70DA9DC-721A-64B1-F990-9679BC7277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3C3378B-92F6-4F76-68EB-5208ECD7248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3EF5A89-32FB-DD9B-83D2-86897DA9151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D3D5C97-1755-E942-1AA6-3698E13CF7C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EA51F49-4963-B0C1-5EC0-C986E7B0E5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361991-51CB-7AA9-BCDD-108A09998A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2A51EBAF-D75F-7621-F19E-40B209202FE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4" name="Text Placeholder 10">
            <a:extLst>
              <a:ext uri="{FF2B5EF4-FFF2-40B4-BE49-F238E27FC236}">
                <a16:creationId xmlns:a16="http://schemas.microsoft.com/office/drawing/2014/main" id="{6DD8A024-BF9F-538F-FD9C-887819EFD9B8}"/>
              </a:ext>
            </a:extLst>
          </p:cNvPr>
          <p:cNvSpPr txBox="1">
            <a:spLocks/>
          </p:cNvSpPr>
          <p:nvPr/>
        </p:nvSpPr>
        <p:spPr>
          <a:xfrm>
            <a:off x="5966106" y="1620000"/>
            <a:ext cx="5697930" cy="47160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HU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ct val="20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Nem relációs adatbázis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r">
              <a:lnSpc>
                <a:spcPct val="20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Dinamikus adatszerkezet (tárolt adat)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r">
              <a:lnSpc>
                <a:spcPct val="20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Hierarchikus adatok tárolására optimalizálva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r">
              <a:lnSpc>
                <a:spcPct val="20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Egyszerű </a:t>
            </a: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adatlekérdezésre</a:t>
            </a: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 optimalizálva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r">
              <a:lnSpc>
                <a:spcPct val="20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Horizontális skálázás jellemzi </a:t>
            </a:r>
            <a:r>
              <a:rPr lang="hu-HU" sz="2200">
                <a:solidFill>
                  <a:schemeClr val="bg1"/>
                </a:solidFill>
                <a:latin typeface="Calibri" panose="020F0502020204030204" pitchFamily="34" charset="0"/>
              </a:rPr>
              <a:t>(számosság)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r">
              <a:lnSpc>
                <a:spcPct val="200000"/>
              </a:lnSpc>
            </a:pP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MongoDB</a:t>
            </a: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, </a:t>
            </a: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CosmosDB</a:t>
            </a: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, Cassandra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F8A7A4D-2B83-13A1-045B-37305FE78CC0}"/>
              </a:ext>
            </a:extLst>
          </p:cNvPr>
          <p:cNvSpPr txBox="1">
            <a:spLocks/>
          </p:cNvSpPr>
          <p:nvPr/>
        </p:nvSpPr>
        <p:spPr>
          <a:xfrm>
            <a:off x="132553" y="1620000"/>
            <a:ext cx="5697930" cy="4716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/>
          </a:bodyPr>
          <a:lstStyle>
            <a:defPPr>
              <a:defRPr lang="en-H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200000"/>
              </a:lnSpc>
            </a:pPr>
            <a:r>
              <a:rPr lang="hu-HU" sz="2400" dirty="0">
                <a:solidFill>
                  <a:schemeClr val="bg1"/>
                </a:solidFill>
                <a:latin typeface="Calibri" panose="020F0502020204030204" pitchFamily="34" charset="0"/>
              </a:rPr>
              <a:t>Relációs adatbázis (RDBMS)</a:t>
            </a:r>
          </a:p>
          <a:p>
            <a:pPr>
              <a:lnSpc>
                <a:spcPct val="200000"/>
              </a:lnSpc>
            </a:pPr>
            <a:r>
              <a:rPr lang="hu-HU" sz="2400" dirty="0">
                <a:solidFill>
                  <a:schemeClr val="bg1"/>
                </a:solidFill>
                <a:latin typeface="Calibri" panose="020F0502020204030204" pitchFamily="34" charset="0"/>
              </a:rPr>
              <a:t>Statikus adatszerkezet(táblák, mezők, indexek)</a:t>
            </a:r>
            <a:endParaRPr lang="en-HU" sz="2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pPr>
              <a:lnSpc>
                <a:spcPct val="200000"/>
              </a:lnSpc>
            </a:pPr>
            <a:r>
              <a:rPr lang="hu-HU" sz="2400" dirty="0">
                <a:solidFill>
                  <a:schemeClr val="bg1"/>
                </a:solidFill>
                <a:latin typeface="Calibri" panose="020F0502020204030204" pitchFamily="34" charset="0"/>
              </a:rPr>
              <a:t>Relációs (táblázatos) modell</a:t>
            </a:r>
            <a:endParaRPr lang="en-HU" sz="2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pPr>
              <a:lnSpc>
                <a:spcPct val="200000"/>
              </a:lnSpc>
            </a:pPr>
            <a:r>
              <a:rPr lang="hu-HU" sz="2400" dirty="0">
                <a:solidFill>
                  <a:schemeClr val="bg1"/>
                </a:solidFill>
                <a:latin typeface="Calibri" panose="020F0502020204030204" pitchFamily="34" charset="0"/>
              </a:rPr>
              <a:t>Bonyolult </a:t>
            </a:r>
            <a:r>
              <a:rPr lang="hu-HU" sz="2400" dirty="0" err="1">
                <a:solidFill>
                  <a:schemeClr val="bg1"/>
                </a:solidFill>
                <a:latin typeface="Calibri" panose="020F0502020204030204" pitchFamily="34" charset="0"/>
              </a:rPr>
              <a:t>adatlekérdezésre</a:t>
            </a:r>
            <a:r>
              <a:rPr lang="hu-HU" sz="2400" dirty="0">
                <a:solidFill>
                  <a:schemeClr val="bg1"/>
                </a:solidFill>
                <a:latin typeface="Calibri" panose="020F0502020204030204" pitchFamily="34" charset="0"/>
              </a:rPr>
              <a:t> optimalizálva</a:t>
            </a:r>
            <a:endParaRPr lang="en-HU" sz="2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pPr>
              <a:lnSpc>
                <a:spcPct val="200000"/>
              </a:lnSpc>
            </a:pPr>
            <a:r>
              <a:rPr lang="hu-HU" sz="2400" dirty="0">
                <a:solidFill>
                  <a:schemeClr val="bg1"/>
                </a:solidFill>
                <a:latin typeface="Calibri" panose="020F0502020204030204" pitchFamily="34" charset="0"/>
              </a:rPr>
              <a:t>Vertikális skálázás jellemzi (méret)</a:t>
            </a:r>
            <a:endParaRPr lang="en-HU" sz="2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pPr>
              <a:lnSpc>
                <a:spcPct val="200000"/>
              </a:lnSpc>
            </a:pPr>
            <a:r>
              <a:rPr lang="hu-HU" sz="2400" dirty="0">
                <a:solidFill>
                  <a:schemeClr val="bg1"/>
                </a:solidFill>
                <a:latin typeface="Calibri" panose="020F0502020204030204" pitchFamily="34" charset="0"/>
              </a:rPr>
              <a:t>MS SQL, </a:t>
            </a:r>
            <a:r>
              <a:rPr lang="hu-HU" sz="2400" dirty="0" err="1">
                <a:solidFill>
                  <a:schemeClr val="bg1"/>
                </a:solidFill>
                <a:latin typeface="Calibri" panose="020F0502020204030204" pitchFamily="34" charset="0"/>
              </a:rPr>
              <a:t>MySQL</a:t>
            </a:r>
            <a:r>
              <a:rPr lang="hu-HU" sz="2400" dirty="0">
                <a:solidFill>
                  <a:schemeClr val="bg1"/>
                </a:solidFill>
                <a:latin typeface="Calibri" panose="020F0502020204030204" pitchFamily="34" charset="0"/>
              </a:rPr>
              <a:t>, </a:t>
            </a:r>
            <a:r>
              <a:rPr lang="hu-HU" sz="2400" dirty="0" err="1">
                <a:solidFill>
                  <a:schemeClr val="bg1"/>
                </a:solidFill>
                <a:latin typeface="Calibri" panose="020F0502020204030204" pitchFamily="34" charset="0"/>
              </a:rPr>
              <a:t>MariaDB</a:t>
            </a:r>
            <a:r>
              <a:rPr lang="hu-HU" sz="2400" dirty="0">
                <a:solidFill>
                  <a:schemeClr val="bg1"/>
                </a:solidFill>
                <a:latin typeface="Calibri" panose="020F0502020204030204" pitchFamily="34" charset="0"/>
              </a:rPr>
              <a:t>, </a:t>
            </a:r>
            <a:r>
              <a:rPr lang="hu-HU" sz="2400" dirty="0" err="1">
                <a:solidFill>
                  <a:schemeClr val="bg1"/>
                </a:solidFill>
                <a:latin typeface="Calibri" panose="020F0502020204030204" pitchFamily="34" charset="0"/>
              </a:rPr>
              <a:t>PostgreSQL</a:t>
            </a:r>
            <a:r>
              <a:rPr lang="hu-HU" sz="2400" dirty="0">
                <a:solidFill>
                  <a:schemeClr val="bg1"/>
                </a:solidFill>
                <a:latin typeface="Calibri" panose="020F0502020204030204" pitchFamily="34" charset="0"/>
              </a:rPr>
              <a:t>, Oracle</a:t>
            </a:r>
            <a:endParaRPr lang="en-HU" sz="24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" name="Title 4">
            <a:extLst>
              <a:ext uri="{FF2B5EF4-FFF2-40B4-BE49-F238E27FC236}">
                <a16:creationId xmlns:a16="http://schemas.microsoft.com/office/drawing/2014/main" id="{51B5073E-724B-EAFD-46BE-E905E41A2A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870" y="504000"/>
            <a:ext cx="11183564" cy="369332"/>
          </a:xfrm>
        </p:spPr>
        <p:txBody>
          <a:bodyPr>
            <a:normAutofit fontScale="90000"/>
          </a:bodyPr>
          <a:lstStyle/>
          <a:p>
            <a:pPr algn="ctr"/>
            <a:r>
              <a:rPr lang="hu-HU" sz="2800" dirty="0">
                <a:solidFill>
                  <a:schemeClr val="bg1"/>
                </a:solidFill>
                <a:effectLst/>
              </a:rPr>
              <a:t>Adat tárolás a felhőben</a:t>
            </a:r>
            <a:br>
              <a:rPr lang="hu-HU" sz="4400" dirty="0">
                <a:solidFill>
                  <a:schemeClr val="bg1"/>
                </a:solidFill>
                <a:effectLst/>
              </a:rPr>
            </a:br>
            <a:r>
              <a:rPr lang="hu-HU" sz="4400" dirty="0">
                <a:solidFill>
                  <a:schemeClr val="bg1"/>
                </a:solidFill>
                <a:effectLst/>
              </a:rPr>
              <a:t>SQL </a:t>
            </a:r>
            <a:r>
              <a:rPr lang="hu-HU" sz="4400" dirty="0" err="1">
                <a:solidFill>
                  <a:schemeClr val="bg1"/>
                </a:solidFill>
                <a:effectLst/>
              </a:rPr>
              <a:t>vs</a:t>
            </a:r>
            <a:r>
              <a:rPr lang="hu-HU" sz="4400" dirty="0">
                <a:solidFill>
                  <a:schemeClr val="bg1"/>
                </a:solidFill>
                <a:effectLst/>
              </a:rPr>
              <a:t>. </a:t>
            </a:r>
            <a:r>
              <a:rPr lang="hu-HU" sz="4400" dirty="0" err="1">
                <a:solidFill>
                  <a:schemeClr val="bg1"/>
                </a:solidFill>
                <a:effectLst/>
              </a:rPr>
              <a:t>NoSQL</a:t>
            </a:r>
            <a:endParaRPr lang="hu-HU" sz="4400" dirty="0">
              <a:solidFill>
                <a:schemeClr val="bg1"/>
              </a:solidFill>
              <a:effectLst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95152C6-7DB1-EC31-0140-1349942E94F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DB60B22D-DAEB-F5B2-D6F8-6D26D21756B5}"/>
              </a:ext>
            </a:extLst>
          </p:cNvPr>
          <p:cNvSpPr/>
          <p:nvPr/>
        </p:nvSpPr>
        <p:spPr>
          <a:xfrm>
            <a:off x="2400552" y="951667"/>
            <a:ext cx="1298753" cy="92333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GB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SQL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B1D446C-9F34-6DEE-7F73-7FF568007E63}"/>
              </a:ext>
            </a:extLst>
          </p:cNvPr>
          <p:cNvSpPr/>
          <p:nvPr/>
        </p:nvSpPr>
        <p:spPr>
          <a:xfrm>
            <a:off x="7355213" y="961817"/>
            <a:ext cx="210827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GB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NoSQL</a:t>
            </a:r>
          </a:p>
        </p:txBody>
      </p:sp>
    </p:spTree>
    <p:extLst>
      <p:ext uri="{BB962C8B-B14F-4D97-AF65-F5344CB8AC3E}">
        <p14:creationId xmlns:p14="http://schemas.microsoft.com/office/powerpoint/2010/main" val="532522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563F681-D2C0-DAAD-77A3-D516404F65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Slide Background Fill">
            <a:extLst>
              <a:ext uri="{FF2B5EF4-FFF2-40B4-BE49-F238E27FC236}">
                <a16:creationId xmlns:a16="http://schemas.microsoft.com/office/drawing/2014/main" id="{FC931C1B-B44F-E661-84C8-9B256DBBC9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Color Cover">
            <a:extLst>
              <a:ext uri="{FF2B5EF4-FFF2-40B4-BE49-F238E27FC236}">
                <a16:creationId xmlns:a16="http://schemas.microsoft.com/office/drawing/2014/main" id="{0ECCBDE1-D32C-0D82-CA21-A4162B115D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A19CE80-38AD-2C87-C112-DAE35F4536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51" name="Color">
              <a:extLst>
                <a:ext uri="{FF2B5EF4-FFF2-40B4-BE49-F238E27FC236}">
                  <a16:creationId xmlns:a16="http://schemas.microsoft.com/office/drawing/2014/main" id="{E8B2E350-D2B5-5D64-DA56-1A9A2C4333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Color">
              <a:extLst>
                <a:ext uri="{FF2B5EF4-FFF2-40B4-BE49-F238E27FC236}">
                  <a16:creationId xmlns:a16="http://schemas.microsoft.com/office/drawing/2014/main" id="{2CE393DE-9096-804A-B2B5-E31BDB23948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Graphic 2" descr="Rocket with solid fill">
            <a:extLst>
              <a:ext uri="{FF2B5EF4-FFF2-40B4-BE49-F238E27FC236}">
                <a16:creationId xmlns:a16="http://schemas.microsoft.com/office/drawing/2014/main" id="{A0DA2F0F-8A95-5821-CB16-521308896C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631002" y="1209335"/>
            <a:ext cx="5110640" cy="5110640"/>
          </a:xfrm>
          <a:prstGeom prst="rect">
            <a:avLst/>
          </a:prstGeom>
        </p:spPr>
      </p:pic>
      <p:grpSp>
        <p:nvGrpSpPr>
          <p:cNvPr id="54" name="Group 53">
            <a:extLst>
              <a:ext uri="{FF2B5EF4-FFF2-40B4-BE49-F238E27FC236}">
                <a16:creationId xmlns:a16="http://schemas.microsoft.com/office/drawing/2014/main" id="{1909A63E-B62D-E5DD-5F44-AE8CC3B69F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864B332-0B25-BA8D-80A3-58A08F3D84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F3A4C45-2A37-199F-7D75-B39ABBCCD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AEF106D-27DA-72BF-435B-0C5C96AFA6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741AF39-D023-1B5D-A4A9-7251E9BBD8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00989C1-C184-4A4E-F826-6AC732272EA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2414611-622D-EFAF-489D-1358DF32B6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26A7FC0-2A30-EAF2-4F6C-925690D7153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B3B33B5F-F2BB-1C4F-0454-72823E7973C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12644" y="841664"/>
            <a:ext cx="4608768" cy="2782723"/>
          </a:xfrm>
        </p:spPr>
        <p:txBody>
          <a:bodyPr anchor="b">
            <a:normAutofit/>
          </a:bodyPr>
          <a:lstStyle/>
          <a:p>
            <a:pPr algn="l"/>
            <a:r>
              <a:rPr lang="hu-HU" sz="4800" b="1" dirty="0">
                <a:solidFill>
                  <a:schemeClr val="bg1"/>
                </a:solidFill>
              </a:rPr>
              <a:t>Demó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EF70426E-ADC8-0EBC-1807-02460AAA120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12643" y="3764655"/>
            <a:ext cx="4608767" cy="2374078"/>
          </a:xfrm>
        </p:spPr>
        <p:txBody>
          <a:bodyPr anchor="t">
            <a:normAutofit/>
          </a:bodyPr>
          <a:lstStyle/>
          <a:p>
            <a:pPr algn="l"/>
            <a:r>
              <a:rPr lang="hu-HU" dirty="0">
                <a:solidFill>
                  <a:schemeClr val="bg1"/>
                </a:solidFill>
              </a:rPr>
              <a:t>Webszerver és SQL adatbázis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9F1E2AE-4A2B-ED5E-FA13-24E335E829DB}"/>
              </a:ext>
            </a:extLst>
          </p:cNvPr>
          <p:cNvSpPr txBox="1"/>
          <p:nvPr/>
        </p:nvSpPr>
        <p:spPr>
          <a:xfrm>
            <a:off x="6218159" y="6319975"/>
            <a:ext cx="59461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sz="2100" dirty="0">
                <a:solidFill>
                  <a:srgbClr val="505050"/>
                </a:solidFill>
              </a:rPr>
              <a:t>https://</a:t>
            </a:r>
            <a:r>
              <a:rPr lang="hu-HU" sz="2100" dirty="0" err="1">
                <a:solidFill>
                  <a:srgbClr val="505050"/>
                </a:solidFill>
              </a:rPr>
              <a:t>github.com</a:t>
            </a:r>
            <a:r>
              <a:rPr lang="hu-HU" sz="2100" dirty="0">
                <a:solidFill>
                  <a:srgbClr val="505050"/>
                </a:solidFill>
              </a:rPr>
              <a:t>/</a:t>
            </a:r>
            <a:r>
              <a:rPr lang="hu-HU" sz="2100" dirty="0" err="1">
                <a:solidFill>
                  <a:srgbClr val="505050"/>
                </a:solidFill>
              </a:rPr>
              <a:t>cloudsteak</a:t>
            </a:r>
            <a:r>
              <a:rPr lang="hu-HU" sz="2100" dirty="0">
                <a:solidFill>
                  <a:srgbClr val="505050"/>
                </a:solidFill>
              </a:rPr>
              <a:t>/</a:t>
            </a:r>
            <a:r>
              <a:rPr lang="hu-HU" sz="2100" dirty="0" err="1">
                <a:solidFill>
                  <a:srgbClr val="505050"/>
                </a:solidFill>
              </a:rPr>
              <a:t>trn</a:t>
            </a:r>
            <a:r>
              <a:rPr lang="hu-HU" sz="2100" dirty="0">
                <a:solidFill>
                  <a:srgbClr val="505050"/>
                </a:solidFill>
              </a:rPr>
              <a:t>-</a:t>
            </a:r>
            <a:r>
              <a:rPr lang="hu-HU" sz="2100" dirty="0" err="1">
                <a:solidFill>
                  <a:srgbClr val="505050"/>
                </a:solidFill>
              </a:rPr>
              <a:t>azure</a:t>
            </a:r>
            <a:r>
              <a:rPr lang="hu-HU" sz="2100" dirty="0">
                <a:solidFill>
                  <a:srgbClr val="505050"/>
                </a:solidFill>
              </a:rPr>
              <a:t>-webapp-</a:t>
            </a:r>
            <a:r>
              <a:rPr lang="hu-HU" sz="2100" dirty="0" err="1">
                <a:solidFill>
                  <a:srgbClr val="505050"/>
                </a:solidFill>
              </a:rPr>
              <a:t>sql</a:t>
            </a:r>
            <a:endParaRPr lang="hu-HU" sz="2100" dirty="0">
              <a:solidFill>
                <a:srgbClr val="505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8874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b="1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Konténer megoldások és mikro szolgáltatások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9966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C27E70C-5470-4262-B9CE-AE52C51CF4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12929"/>
            <a:ext cx="12188952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5C7D35F-738C-47DF-AD6E-859806E4602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740F8C8B-E52F-46CF-89C7-51C6A037CFB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77796C68-02AA-6027-0545-BAD8FEC22C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09485" y="1732892"/>
            <a:ext cx="4730214" cy="3392216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4" y="841249"/>
            <a:ext cx="5692953" cy="2587131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Konténer megoldások és</a:t>
            </a:r>
            <a:br>
              <a:rPr lang="en-US" sz="480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</a:br>
            <a:r>
              <a:rPr lang="en-US" sz="480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mikroszolgáltatások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CB53705E-4A5F-5007-985E-BEE9DC37CA05}"/>
              </a:ext>
            </a:extLst>
          </p:cNvPr>
          <p:cNvSpPr txBox="1">
            <a:spLocks/>
          </p:cNvSpPr>
          <p:nvPr/>
        </p:nvSpPr>
        <p:spPr>
          <a:xfrm>
            <a:off x="152300" y="3566809"/>
            <a:ext cx="7532551" cy="3278261"/>
          </a:xfrm>
          <a:prstGeom prst="rect">
            <a:avLst/>
          </a:prstGeom>
        </p:spPr>
        <p:txBody>
          <a:bodyPr vert="horz" lIns="91440" tIns="45720" rIns="91440" bIns="45720" numCol="2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tx2"/>
                </a:solidFill>
              </a:rPr>
              <a:t>AKS (Azure Kubernetes Service)</a:t>
            </a:r>
          </a:p>
          <a:p>
            <a:r>
              <a:rPr lang="en-US" dirty="0">
                <a:solidFill>
                  <a:schemeClr val="tx2"/>
                </a:solidFill>
              </a:rPr>
              <a:t>Azure Red Hat OpenShift</a:t>
            </a:r>
          </a:p>
          <a:p>
            <a:r>
              <a:rPr lang="en-US" dirty="0">
                <a:solidFill>
                  <a:schemeClr val="tx2"/>
                </a:solidFill>
              </a:rPr>
              <a:t>Service Fabric</a:t>
            </a:r>
          </a:p>
          <a:p>
            <a:r>
              <a:rPr lang="en-US" dirty="0">
                <a:solidFill>
                  <a:schemeClr val="tx2"/>
                </a:solidFill>
              </a:rPr>
              <a:t>Container Instances</a:t>
            </a:r>
          </a:p>
          <a:p>
            <a:r>
              <a:rPr lang="en-US" dirty="0">
                <a:solidFill>
                  <a:schemeClr val="tx2"/>
                </a:solidFill>
              </a:rPr>
              <a:t>Container Registry</a:t>
            </a:r>
          </a:p>
          <a:p>
            <a:r>
              <a:rPr lang="en-US" dirty="0">
                <a:solidFill>
                  <a:schemeClr val="tx2"/>
                </a:solidFill>
              </a:rPr>
              <a:t>Azure Container Apps</a:t>
            </a:r>
          </a:p>
          <a:p>
            <a:r>
              <a:rPr lang="en-US" dirty="0">
                <a:solidFill>
                  <a:schemeClr val="tx2"/>
                </a:solidFill>
              </a:rPr>
              <a:t>Web App for Containers</a:t>
            </a:r>
          </a:p>
          <a:p>
            <a:r>
              <a:rPr lang="en-US" dirty="0">
                <a:solidFill>
                  <a:schemeClr val="tx2"/>
                </a:solidFill>
              </a:rPr>
              <a:t>Azure functions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3460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algn="ctr"/>
            <a:r>
              <a:rPr lang="hu-HU" sz="2800" dirty="0">
                <a:solidFill>
                  <a:schemeClr val="bg1"/>
                </a:solidFill>
                <a:effectLst/>
              </a:rPr>
              <a:t>Konténer megoldások</a:t>
            </a:r>
            <a:br>
              <a:rPr lang="hu-HU" sz="4400" dirty="0">
                <a:solidFill>
                  <a:schemeClr val="bg1"/>
                </a:solidFill>
                <a:effectLst/>
              </a:rPr>
            </a:br>
            <a:r>
              <a:rPr lang="hu-HU" sz="4400" dirty="0">
                <a:solidFill>
                  <a:schemeClr val="bg1"/>
                </a:solidFill>
                <a:effectLst/>
              </a:rPr>
              <a:t>Docker </a:t>
            </a:r>
            <a:r>
              <a:rPr lang="hu-HU" sz="4400" dirty="0" err="1">
                <a:solidFill>
                  <a:schemeClr val="bg1"/>
                </a:solidFill>
                <a:effectLst/>
              </a:rPr>
              <a:t>vs</a:t>
            </a:r>
            <a:r>
              <a:rPr lang="hu-HU" sz="4400" dirty="0">
                <a:solidFill>
                  <a:schemeClr val="bg1"/>
                </a:solidFill>
                <a:effectLst/>
              </a:rPr>
              <a:t>. </a:t>
            </a:r>
            <a:r>
              <a:rPr lang="hu-HU" sz="4400" dirty="0" err="1">
                <a:solidFill>
                  <a:schemeClr val="bg1"/>
                </a:solidFill>
                <a:effectLst/>
              </a:rPr>
              <a:t>Virtualizáció</a:t>
            </a:r>
            <a:endParaRPr lang="hu-HU" sz="4400" dirty="0">
              <a:solidFill>
                <a:schemeClr val="bg1"/>
              </a:solidFill>
              <a:effectLst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C78618F8-7475-B8E2-B4D2-16F12F316133}"/>
              </a:ext>
            </a:extLst>
          </p:cNvPr>
          <p:cNvSpPr/>
          <p:nvPr/>
        </p:nvSpPr>
        <p:spPr>
          <a:xfrm>
            <a:off x="643466" y="5422667"/>
            <a:ext cx="4275667" cy="931333"/>
          </a:xfrm>
          <a:prstGeom prst="roundRect">
            <a:avLst/>
          </a:prstGeom>
          <a:solidFill>
            <a:schemeClr val="tx2">
              <a:lumMod val="50000"/>
            </a:schemeClr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/>
              <a:t>Fizikai szerver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DB93CF8F-DC1B-3171-6E36-B37AAB21FE37}"/>
              </a:ext>
            </a:extLst>
          </p:cNvPr>
          <p:cNvSpPr/>
          <p:nvPr/>
        </p:nvSpPr>
        <p:spPr>
          <a:xfrm>
            <a:off x="6637867" y="5422666"/>
            <a:ext cx="4275667" cy="931333"/>
          </a:xfrm>
          <a:prstGeom prst="roundRect">
            <a:avLst/>
          </a:prstGeom>
          <a:solidFill>
            <a:schemeClr val="tx2">
              <a:lumMod val="50000"/>
            </a:schemeClr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/>
              <a:t>Fizikai szerver</a:t>
            </a: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6170851D-2506-EE3D-9F34-591FEF644D5F}"/>
              </a:ext>
            </a:extLst>
          </p:cNvPr>
          <p:cNvSpPr/>
          <p:nvPr/>
        </p:nvSpPr>
        <p:spPr>
          <a:xfrm>
            <a:off x="643466" y="4381267"/>
            <a:ext cx="4275667" cy="93133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 err="1"/>
              <a:t>Host</a:t>
            </a:r>
            <a:r>
              <a:rPr lang="hu-HU" dirty="0"/>
              <a:t> Operációs rendszer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EF3653CA-E5EA-E48C-2D94-72AFF590D9C9}"/>
              </a:ext>
            </a:extLst>
          </p:cNvPr>
          <p:cNvSpPr/>
          <p:nvPr/>
        </p:nvSpPr>
        <p:spPr>
          <a:xfrm>
            <a:off x="6637867" y="4381266"/>
            <a:ext cx="4275667" cy="93133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 err="1"/>
              <a:t>Host</a:t>
            </a:r>
            <a:r>
              <a:rPr lang="hu-HU" dirty="0"/>
              <a:t> Operációs rendszer</a:t>
            </a: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5EDD996A-CF19-49E0-1272-C836683F3922}"/>
              </a:ext>
            </a:extLst>
          </p:cNvPr>
          <p:cNvSpPr/>
          <p:nvPr/>
        </p:nvSpPr>
        <p:spPr>
          <a:xfrm>
            <a:off x="6637867" y="3339866"/>
            <a:ext cx="4275667" cy="931333"/>
          </a:xfrm>
          <a:prstGeom prst="round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 err="1"/>
              <a:t>Hypervisor</a:t>
            </a:r>
            <a:r>
              <a:rPr lang="hu-HU" dirty="0"/>
              <a:t> (</a:t>
            </a:r>
            <a:r>
              <a:rPr lang="hu-HU" dirty="0" err="1"/>
              <a:t>virtulizációs</a:t>
            </a:r>
            <a:r>
              <a:rPr lang="hu-HU" dirty="0"/>
              <a:t> réteg)</a:t>
            </a: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DEF4993A-BAFD-3622-0A63-64FC51A5BED7}"/>
              </a:ext>
            </a:extLst>
          </p:cNvPr>
          <p:cNvSpPr/>
          <p:nvPr/>
        </p:nvSpPr>
        <p:spPr>
          <a:xfrm>
            <a:off x="643465" y="3901867"/>
            <a:ext cx="4275667" cy="369332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dirty="0"/>
              <a:t>Docker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9DC40EA-12A0-F036-CFFF-2D45962E5552}"/>
              </a:ext>
            </a:extLst>
          </p:cNvPr>
          <p:cNvGrpSpPr/>
          <p:nvPr/>
        </p:nvGrpSpPr>
        <p:grpSpPr>
          <a:xfrm>
            <a:off x="6637867" y="1544932"/>
            <a:ext cx="1346200" cy="1684867"/>
            <a:chOff x="6637867" y="1544932"/>
            <a:chExt cx="1346200" cy="1684867"/>
          </a:xfrm>
        </p:grpSpPr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7FA2482B-81BF-0D14-82CD-0B934B1C97EA}"/>
                </a:ext>
              </a:extLst>
            </p:cNvPr>
            <p:cNvSpPr/>
            <p:nvPr/>
          </p:nvSpPr>
          <p:spPr>
            <a:xfrm>
              <a:off x="6637867" y="1544932"/>
              <a:ext cx="1346200" cy="1684867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3" name="Rounded Rectangle 22">
              <a:extLst>
                <a:ext uri="{FF2B5EF4-FFF2-40B4-BE49-F238E27FC236}">
                  <a16:creationId xmlns:a16="http://schemas.microsoft.com/office/drawing/2014/main" id="{E252C93F-E7D0-E69E-453B-6A32EA0CEA68}"/>
                </a:ext>
              </a:extLst>
            </p:cNvPr>
            <p:cNvSpPr/>
            <p:nvPr/>
          </p:nvSpPr>
          <p:spPr>
            <a:xfrm>
              <a:off x="6718311" y="2429933"/>
              <a:ext cx="1181089" cy="728499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hu-HU" sz="1100" dirty="0" err="1"/>
                <a:t>Guest</a:t>
              </a:r>
              <a:r>
                <a:rPr lang="hu-HU" sz="1100" dirty="0"/>
                <a:t> Operációs rendszer</a:t>
              </a:r>
            </a:p>
          </p:txBody>
        </p:sp>
        <p:sp>
          <p:nvSpPr>
            <p:cNvPr id="24" name="Rounded Rectangle 23">
              <a:extLst>
                <a:ext uri="{FF2B5EF4-FFF2-40B4-BE49-F238E27FC236}">
                  <a16:creationId xmlns:a16="http://schemas.microsoft.com/office/drawing/2014/main" id="{51872BAA-718F-3891-6F93-955DA8A9C8D1}"/>
                </a:ext>
              </a:extLst>
            </p:cNvPr>
            <p:cNvSpPr/>
            <p:nvPr/>
          </p:nvSpPr>
          <p:spPr>
            <a:xfrm>
              <a:off x="6718310" y="1623183"/>
              <a:ext cx="1181089" cy="728499"/>
            </a:xfrm>
            <a:prstGeom prst="roundRect">
              <a:avLst/>
            </a:prstGeom>
            <a:solidFill>
              <a:srgbClr val="B44CB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hu-HU" sz="1100" dirty="0"/>
                <a:t>Alkalmazás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8927117-AD7A-86EA-3DBA-A8AFEB49C1B6}"/>
              </a:ext>
            </a:extLst>
          </p:cNvPr>
          <p:cNvGrpSpPr/>
          <p:nvPr/>
        </p:nvGrpSpPr>
        <p:grpSpPr>
          <a:xfrm>
            <a:off x="9563100" y="1544930"/>
            <a:ext cx="1346200" cy="1684867"/>
            <a:chOff x="6637867" y="1544932"/>
            <a:chExt cx="1346200" cy="1684867"/>
          </a:xfrm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B3CDAC5E-AC09-D469-4A0A-542FD8F51F59}"/>
                </a:ext>
              </a:extLst>
            </p:cNvPr>
            <p:cNvSpPr/>
            <p:nvPr/>
          </p:nvSpPr>
          <p:spPr>
            <a:xfrm>
              <a:off x="6637867" y="1544932"/>
              <a:ext cx="1346200" cy="1684867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28" name="Rounded Rectangle 27">
              <a:extLst>
                <a:ext uri="{FF2B5EF4-FFF2-40B4-BE49-F238E27FC236}">
                  <a16:creationId xmlns:a16="http://schemas.microsoft.com/office/drawing/2014/main" id="{2182E1CB-4FBF-F06F-B794-10F60B0AD58B}"/>
                </a:ext>
              </a:extLst>
            </p:cNvPr>
            <p:cNvSpPr/>
            <p:nvPr/>
          </p:nvSpPr>
          <p:spPr>
            <a:xfrm>
              <a:off x="6718311" y="2429933"/>
              <a:ext cx="1181089" cy="728499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hu-HU" sz="1100" dirty="0" err="1"/>
                <a:t>Guest</a:t>
              </a:r>
              <a:r>
                <a:rPr lang="hu-HU" sz="1100" dirty="0"/>
                <a:t> Operációs rendszer</a:t>
              </a:r>
            </a:p>
          </p:txBody>
        </p:sp>
        <p:sp>
          <p:nvSpPr>
            <p:cNvPr id="29" name="Rounded Rectangle 28">
              <a:extLst>
                <a:ext uri="{FF2B5EF4-FFF2-40B4-BE49-F238E27FC236}">
                  <a16:creationId xmlns:a16="http://schemas.microsoft.com/office/drawing/2014/main" id="{18A7F8E0-F63B-2A06-FC0A-D760023B43A4}"/>
                </a:ext>
              </a:extLst>
            </p:cNvPr>
            <p:cNvSpPr/>
            <p:nvPr/>
          </p:nvSpPr>
          <p:spPr>
            <a:xfrm>
              <a:off x="6718310" y="1623183"/>
              <a:ext cx="1181089" cy="728499"/>
            </a:xfrm>
            <a:prstGeom prst="roundRect">
              <a:avLst/>
            </a:prstGeom>
            <a:solidFill>
              <a:srgbClr val="B44CB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hu-HU" sz="1100" dirty="0"/>
                <a:t>Alkalmazás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3E953D7-1D7B-91DD-6CB3-6B8470F3EDCA}"/>
              </a:ext>
            </a:extLst>
          </p:cNvPr>
          <p:cNvGrpSpPr/>
          <p:nvPr/>
        </p:nvGrpSpPr>
        <p:grpSpPr>
          <a:xfrm>
            <a:off x="8100483" y="1544930"/>
            <a:ext cx="1346200" cy="1684867"/>
            <a:chOff x="6637867" y="1544932"/>
            <a:chExt cx="1346200" cy="1684867"/>
          </a:xfrm>
        </p:grpSpPr>
        <p:sp>
          <p:nvSpPr>
            <p:cNvPr id="31" name="Rounded Rectangle 30">
              <a:extLst>
                <a:ext uri="{FF2B5EF4-FFF2-40B4-BE49-F238E27FC236}">
                  <a16:creationId xmlns:a16="http://schemas.microsoft.com/office/drawing/2014/main" id="{7048D846-5DCF-863D-D8C6-5F2538C2A94E}"/>
                </a:ext>
              </a:extLst>
            </p:cNvPr>
            <p:cNvSpPr/>
            <p:nvPr/>
          </p:nvSpPr>
          <p:spPr>
            <a:xfrm>
              <a:off x="6637867" y="1544932"/>
              <a:ext cx="1346200" cy="1684867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2" name="Rounded Rectangle 31">
              <a:extLst>
                <a:ext uri="{FF2B5EF4-FFF2-40B4-BE49-F238E27FC236}">
                  <a16:creationId xmlns:a16="http://schemas.microsoft.com/office/drawing/2014/main" id="{0FCFE947-75C6-A7C6-F380-873B140562FC}"/>
                </a:ext>
              </a:extLst>
            </p:cNvPr>
            <p:cNvSpPr/>
            <p:nvPr/>
          </p:nvSpPr>
          <p:spPr>
            <a:xfrm>
              <a:off x="6718311" y="2429933"/>
              <a:ext cx="1181089" cy="728499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hu-HU" sz="1100" dirty="0" err="1"/>
                <a:t>Guest</a:t>
              </a:r>
              <a:r>
                <a:rPr lang="hu-HU" sz="1100" dirty="0"/>
                <a:t> Operációs rendszer</a:t>
              </a:r>
            </a:p>
          </p:txBody>
        </p:sp>
        <p:sp>
          <p:nvSpPr>
            <p:cNvPr id="33" name="Rounded Rectangle 32">
              <a:extLst>
                <a:ext uri="{FF2B5EF4-FFF2-40B4-BE49-F238E27FC236}">
                  <a16:creationId xmlns:a16="http://schemas.microsoft.com/office/drawing/2014/main" id="{9AFB881A-0EC0-C578-0F00-D9855B27A503}"/>
                </a:ext>
              </a:extLst>
            </p:cNvPr>
            <p:cNvSpPr/>
            <p:nvPr/>
          </p:nvSpPr>
          <p:spPr>
            <a:xfrm>
              <a:off x="6718310" y="1623183"/>
              <a:ext cx="1181089" cy="728499"/>
            </a:xfrm>
            <a:prstGeom prst="roundRect">
              <a:avLst/>
            </a:prstGeom>
            <a:solidFill>
              <a:srgbClr val="B44CB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hu-HU" sz="1100" dirty="0"/>
                <a:t>Alkalmazás</a:t>
              </a:r>
            </a:p>
          </p:txBody>
        </p:sp>
      </p:grpSp>
      <p:sp>
        <p:nvSpPr>
          <p:cNvPr id="35" name="Rounded Rectangle 34">
            <a:extLst>
              <a:ext uri="{FF2B5EF4-FFF2-40B4-BE49-F238E27FC236}">
                <a16:creationId xmlns:a16="http://schemas.microsoft.com/office/drawing/2014/main" id="{F7F4D741-7986-C9BB-9E7E-4781397595B1}"/>
              </a:ext>
            </a:extLst>
          </p:cNvPr>
          <p:cNvSpPr/>
          <p:nvPr/>
        </p:nvSpPr>
        <p:spPr>
          <a:xfrm>
            <a:off x="643466" y="3063300"/>
            <a:ext cx="922868" cy="728499"/>
          </a:xfrm>
          <a:prstGeom prst="roundRect">
            <a:avLst/>
          </a:prstGeom>
          <a:solidFill>
            <a:srgbClr val="B44CB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1100" dirty="0"/>
              <a:t>Alkalmazás</a:t>
            </a: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EB9CC7ED-2B3C-672B-DCDE-4656473D85B8}"/>
              </a:ext>
            </a:extLst>
          </p:cNvPr>
          <p:cNvSpPr/>
          <p:nvPr/>
        </p:nvSpPr>
        <p:spPr>
          <a:xfrm>
            <a:off x="3996264" y="3063733"/>
            <a:ext cx="922868" cy="728499"/>
          </a:xfrm>
          <a:prstGeom prst="roundRect">
            <a:avLst/>
          </a:prstGeom>
          <a:solidFill>
            <a:srgbClr val="B44CB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1100" dirty="0"/>
              <a:t>Alkalmazás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6272AC28-0FDA-AC68-431B-E3E539745499}"/>
              </a:ext>
            </a:extLst>
          </p:cNvPr>
          <p:cNvSpPr/>
          <p:nvPr/>
        </p:nvSpPr>
        <p:spPr>
          <a:xfrm>
            <a:off x="1733551" y="3063299"/>
            <a:ext cx="922868" cy="728499"/>
          </a:xfrm>
          <a:prstGeom prst="roundRect">
            <a:avLst/>
          </a:prstGeom>
          <a:solidFill>
            <a:srgbClr val="B44CB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1100" dirty="0"/>
              <a:t>Alkalmazás</a:t>
            </a:r>
          </a:p>
        </p:txBody>
      </p:sp>
      <p:sp>
        <p:nvSpPr>
          <p:cNvPr id="40" name="Rounded Rectangle 39">
            <a:extLst>
              <a:ext uri="{FF2B5EF4-FFF2-40B4-BE49-F238E27FC236}">
                <a16:creationId xmlns:a16="http://schemas.microsoft.com/office/drawing/2014/main" id="{EED155AA-BDD2-EA09-404A-06D922AF64A6}"/>
              </a:ext>
            </a:extLst>
          </p:cNvPr>
          <p:cNvSpPr/>
          <p:nvPr/>
        </p:nvSpPr>
        <p:spPr>
          <a:xfrm>
            <a:off x="2906179" y="3077033"/>
            <a:ext cx="922868" cy="728499"/>
          </a:xfrm>
          <a:prstGeom prst="roundRect">
            <a:avLst/>
          </a:prstGeom>
          <a:solidFill>
            <a:srgbClr val="B44CB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1100" dirty="0"/>
              <a:t>Alkalmazás</a:t>
            </a:r>
          </a:p>
        </p:txBody>
      </p:sp>
    </p:spTree>
    <p:extLst>
      <p:ext uri="{BB962C8B-B14F-4D97-AF65-F5344CB8AC3E}">
        <p14:creationId xmlns:p14="http://schemas.microsoft.com/office/powerpoint/2010/main" val="687321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4" grpId="0" animBg="1"/>
      <p:bldP spid="15" grpId="0" animBg="1"/>
      <p:bldP spid="16" grpId="0" animBg="1"/>
      <p:bldP spid="17" grpId="0" animBg="1"/>
      <p:bldP spid="35" grpId="0" animBg="1"/>
      <p:bldP spid="38" grpId="0" animBg="1"/>
      <p:bldP spid="39" grpId="0" animBg="1"/>
      <p:bldP spid="4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963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AA68FC0-31A7-40CD-8A3D-FD637E5CF9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3" name="Color Cover">
              <a:extLst>
                <a:ext uri="{FF2B5EF4-FFF2-40B4-BE49-F238E27FC236}">
                  <a16:creationId xmlns:a16="http://schemas.microsoft.com/office/drawing/2014/main" id="{3CB3AF87-3679-4F13-B57E-C41CC84797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604002E7-A1D0-4456-A7F0-1D08809DD48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1E82EF6-7812-4044-984D-2F74E00396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7" name="Color">
              <a:extLst>
                <a:ext uri="{FF2B5EF4-FFF2-40B4-BE49-F238E27FC236}">
                  <a16:creationId xmlns:a16="http://schemas.microsoft.com/office/drawing/2014/main" id="{7479C1A7-44E2-4A29-B884-50602201528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25855312-AE0E-47AF-B53F-564B3E50D2D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11" name="Graphic 10" descr="Clipboard Partially Ticked outline">
            <a:extLst>
              <a:ext uri="{FF2B5EF4-FFF2-40B4-BE49-F238E27FC236}">
                <a16:creationId xmlns:a16="http://schemas.microsoft.com/office/drawing/2014/main" id="{92514F1A-7D1C-3CB1-568C-4EE28A64BE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>
          <a:xfrm>
            <a:off x="1312020" y="1481837"/>
            <a:ext cx="1642622" cy="164262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CBE4F5B-ED33-958C-5E08-79016ECD126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3016" y="5037512"/>
            <a:ext cx="2549206" cy="1108905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24348A62-3980-6555-477C-7065E66A72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0418" y="269384"/>
            <a:ext cx="5821537" cy="1239981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dirty="0" err="1">
                <a:solidFill>
                  <a:schemeClr val="bg1"/>
                </a:solidFill>
              </a:rPr>
              <a:t>Áttekintés</a:t>
            </a:r>
            <a:endParaRPr lang="en-US" sz="4800" dirty="0">
              <a:solidFill>
                <a:schemeClr val="bg1"/>
              </a:solidFill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2949BA6-22DC-BD0B-F212-5DDB1E2344D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405745" y="727711"/>
            <a:ext cx="8221073" cy="5560920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342900" indent="-22860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bg1"/>
                </a:solidFill>
                <a:effectLst/>
              </a:rPr>
              <a:t>1.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rész</a:t>
            </a:r>
            <a:endParaRPr lang="en-US" sz="2000" dirty="0">
              <a:solidFill>
                <a:schemeClr val="bg1"/>
              </a:solidFill>
              <a:effectLst/>
            </a:endParaRP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bg1"/>
                </a:solidFill>
                <a:effectLst/>
              </a:rPr>
              <a:t>Microsoft Azure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története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és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fejlődése</a:t>
            </a:r>
            <a:endParaRPr lang="en-US" sz="2000" dirty="0">
              <a:solidFill>
                <a:schemeClr val="bg1"/>
              </a:solidFill>
              <a:effectLst/>
            </a:endParaRP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bg1"/>
                </a:solidFill>
                <a:effectLst/>
              </a:rPr>
              <a:t>Azure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koncepció</a:t>
            </a:r>
            <a:endParaRPr lang="en-US" sz="2000" dirty="0">
              <a:solidFill>
                <a:schemeClr val="bg1"/>
              </a:solidFill>
              <a:effectLst/>
            </a:endParaRP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chemeClr val="bg1"/>
                </a:solidFill>
                <a:effectLst/>
              </a:rPr>
              <a:t>Kinek</a:t>
            </a:r>
            <a:r>
              <a:rPr lang="en-US" sz="2000" dirty="0">
                <a:solidFill>
                  <a:schemeClr val="bg1"/>
                </a:solidFill>
                <a:effectLst/>
              </a:rPr>
              <a:t> a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felelőssége</a:t>
            </a:r>
            <a:r>
              <a:rPr lang="en-US" sz="2000" dirty="0">
                <a:solidFill>
                  <a:schemeClr val="bg1"/>
                </a:solidFill>
                <a:effectLst/>
              </a:rPr>
              <a:t>?</a:t>
            </a: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chemeClr val="bg1"/>
                </a:solidFill>
                <a:effectLst/>
              </a:rPr>
              <a:t>Rendelkezésreállás</a:t>
            </a:r>
            <a:endParaRPr lang="en-US" sz="2000" dirty="0">
              <a:solidFill>
                <a:schemeClr val="bg1"/>
              </a:solidFill>
              <a:effectLst/>
            </a:endParaRP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chemeClr val="bg1"/>
                </a:solidFill>
                <a:effectLst/>
              </a:rPr>
              <a:t>Mennyibe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kerülhet</a:t>
            </a:r>
            <a:r>
              <a:rPr lang="en-US" sz="2000" dirty="0">
                <a:solidFill>
                  <a:schemeClr val="bg1"/>
                </a:solidFill>
                <a:effectLst/>
              </a:rPr>
              <a:t>?</a:t>
            </a:r>
          </a:p>
          <a:p>
            <a:pPr marL="342900" indent="-22860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bg1"/>
                </a:solidFill>
                <a:effectLst/>
              </a:rPr>
              <a:t>2.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rész</a:t>
            </a:r>
            <a:endParaRPr lang="en-US" sz="2000" dirty="0">
              <a:solidFill>
                <a:schemeClr val="bg1"/>
              </a:solidFill>
              <a:effectLst/>
            </a:endParaRP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bg1"/>
                </a:solidFill>
                <a:effectLst/>
              </a:rPr>
              <a:t>Compute,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avagy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számolási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és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szerver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megoldások</a:t>
            </a:r>
            <a:endParaRPr lang="en-US" sz="2000" dirty="0">
              <a:solidFill>
                <a:schemeClr val="bg1"/>
              </a:solidFill>
              <a:effectLst/>
            </a:endParaRP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chemeClr val="bg1"/>
                </a:solidFill>
                <a:effectLst/>
              </a:rPr>
              <a:t>Hálózati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és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hálózatbiztonsági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megoldások</a:t>
            </a:r>
            <a:r>
              <a:rPr lang="en-US" sz="2000" dirty="0">
                <a:solidFill>
                  <a:schemeClr val="bg1"/>
                </a:solidFill>
                <a:effectLst/>
              </a:rPr>
              <a:t> </a:t>
            </a: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chemeClr val="bg1"/>
                </a:solidFill>
                <a:effectLst/>
              </a:rPr>
              <a:t>Tárolók</a:t>
            </a:r>
            <a:r>
              <a:rPr lang="en-US" sz="2000" dirty="0">
                <a:solidFill>
                  <a:schemeClr val="bg1"/>
                </a:solidFill>
                <a:effectLst/>
              </a:rPr>
              <a:t> (Storage)</a:t>
            </a: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bg1"/>
                </a:solidFill>
                <a:effectLst/>
              </a:rPr>
              <a:t>Adat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tárolás</a:t>
            </a:r>
            <a:r>
              <a:rPr lang="en-US" sz="2000" dirty="0">
                <a:solidFill>
                  <a:schemeClr val="bg1"/>
                </a:solidFill>
                <a:effectLst/>
              </a:rPr>
              <a:t> a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felhőben</a:t>
            </a:r>
            <a:r>
              <a:rPr lang="en-US" sz="2000" dirty="0">
                <a:solidFill>
                  <a:schemeClr val="bg1"/>
                </a:solidFill>
                <a:effectLst/>
              </a:rPr>
              <a:t> (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adatbázisok</a:t>
            </a:r>
            <a:r>
              <a:rPr lang="en-US" sz="2000" dirty="0">
                <a:solidFill>
                  <a:schemeClr val="bg1"/>
                </a:solidFill>
                <a:effectLst/>
              </a:rPr>
              <a:t>)</a:t>
            </a: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chemeClr val="bg1"/>
                </a:solidFill>
                <a:effectLst/>
              </a:rPr>
              <a:t>Konténer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megoldások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és</a:t>
            </a:r>
            <a:r>
              <a:rPr lang="en-US" sz="2000" dirty="0">
                <a:solidFill>
                  <a:schemeClr val="bg1"/>
                </a:solidFill>
                <a:effectLst/>
              </a:rPr>
              <a:t> 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mikroszolgáltatások</a:t>
            </a:r>
            <a:endParaRPr lang="en-US" sz="2000" dirty="0">
              <a:solidFill>
                <a:schemeClr val="bg1"/>
              </a:solidFill>
              <a:effectLst/>
            </a:endParaRP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chemeClr val="bg1"/>
                </a:solidFill>
              </a:rPr>
              <a:t>Mesterséges</a:t>
            </a:r>
            <a:r>
              <a:rPr lang="en-US" sz="2000" dirty="0">
                <a:solidFill>
                  <a:schemeClr val="bg1"/>
                </a:solidFill>
              </a:rPr>
              <a:t> </a:t>
            </a:r>
            <a:r>
              <a:rPr lang="en-US" sz="2000" dirty="0" err="1">
                <a:solidFill>
                  <a:schemeClr val="bg1"/>
                </a:solidFill>
              </a:rPr>
              <a:t>intelligencia</a:t>
            </a:r>
            <a:r>
              <a:rPr lang="en-US" sz="2000">
                <a:solidFill>
                  <a:schemeClr val="bg1"/>
                </a:solidFill>
              </a:rPr>
              <a:t> Azure-ban</a:t>
            </a:r>
            <a:endParaRPr lang="en-US" sz="2000" dirty="0">
              <a:solidFill>
                <a:schemeClr val="bg1"/>
              </a:solidFill>
              <a:effectLst/>
            </a:endParaRPr>
          </a:p>
          <a:p>
            <a:pPr marL="342900" indent="-22860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bg1"/>
                </a:solidFill>
                <a:effectLst/>
              </a:rPr>
              <a:t>3. </a:t>
            </a:r>
            <a:r>
              <a:rPr lang="en-US" sz="2000" dirty="0" err="1">
                <a:solidFill>
                  <a:schemeClr val="bg1"/>
                </a:solidFill>
              </a:rPr>
              <a:t>rész</a:t>
            </a:r>
            <a:endParaRPr lang="en-US" sz="2000" dirty="0">
              <a:solidFill>
                <a:schemeClr val="bg1"/>
              </a:solidFill>
              <a:effectLst/>
            </a:endParaRP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chemeClr val="bg1"/>
                </a:solidFill>
              </a:rPr>
              <a:t>Erőforrás</a:t>
            </a:r>
            <a:r>
              <a:rPr lang="en-US" sz="2000" dirty="0">
                <a:solidFill>
                  <a:schemeClr val="bg1"/>
                </a:solidFill>
              </a:rPr>
              <a:t> </a:t>
            </a:r>
            <a:r>
              <a:rPr lang="en-US" sz="2000" dirty="0" err="1">
                <a:solidFill>
                  <a:schemeClr val="bg1"/>
                </a:solidFill>
              </a:rPr>
              <a:t>elemzés</a:t>
            </a:r>
            <a:r>
              <a:rPr lang="en-US" sz="2000" dirty="0">
                <a:solidFill>
                  <a:schemeClr val="bg1"/>
                </a:solidFill>
              </a:rPr>
              <a:t> </a:t>
            </a:r>
            <a:r>
              <a:rPr lang="en-US" sz="2000" dirty="0" err="1">
                <a:solidFill>
                  <a:schemeClr val="bg1"/>
                </a:solidFill>
              </a:rPr>
              <a:t>és</a:t>
            </a:r>
            <a:r>
              <a:rPr lang="en-US" sz="2000" dirty="0">
                <a:solidFill>
                  <a:schemeClr val="bg1"/>
                </a:solidFill>
              </a:rPr>
              <a:t> </a:t>
            </a:r>
            <a:r>
              <a:rPr lang="en-US" sz="2000" dirty="0" err="1">
                <a:solidFill>
                  <a:schemeClr val="bg1"/>
                </a:solidFill>
              </a:rPr>
              <a:t>riasztás</a:t>
            </a:r>
            <a:endParaRPr lang="en-US" sz="2000" dirty="0">
              <a:solidFill>
                <a:schemeClr val="bg1"/>
              </a:solidFill>
            </a:endParaRPr>
          </a:p>
          <a:p>
            <a:pPr marL="800100" lvl="1" indent="-228600"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chemeClr val="bg1"/>
                </a:solidFill>
                <a:effectLst/>
              </a:rPr>
              <a:t>Felhőbe</a:t>
            </a:r>
            <a:r>
              <a:rPr lang="en-US" sz="2000" dirty="0">
                <a:solidFill>
                  <a:schemeClr val="bg1"/>
                </a:solidFill>
                <a:effectLst/>
              </a:rPr>
              <a:t> “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költözés</a:t>
            </a:r>
            <a:r>
              <a:rPr lang="en-US" sz="2000" dirty="0">
                <a:solidFill>
                  <a:schemeClr val="bg1"/>
                </a:solidFill>
                <a:effectLst/>
              </a:rPr>
              <a:t>” (</a:t>
            </a:r>
            <a:r>
              <a:rPr lang="en-US" sz="2000" dirty="0" err="1">
                <a:solidFill>
                  <a:schemeClr val="bg1"/>
                </a:solidFill>
                <a:effectLst/>
              </a:rPr>
              <a:t>tanácsok</a:t>
            </a:r>
            <a:r>
              <a:rPr lang="en-US" sz="2000" dirty="0">
                <a:solidFill>
                  <a:schemeClr val="bg1"/>
                </a:solidFill>
                <a:effectLst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58288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FAAF5B7-AD57-66D9-482B-214E5967C1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D49E0C2D-D182-7EA2-B68A-9C4ECBD37F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7188E58-B738-6ADF-6727-D7FD33405D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6DBE3232-222E-1F00-1693-AAF4EACC391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F6BD4B75-CE21-28FC-D57A-6B3EE683C8B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162FBFF-82C1-5E3E-3547-2F70666B72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D7E8C1D-F0DA-8077-4B7C-7E333129EA3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06AEBA1-7FDF-DF16-1616-601F6B5807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EBA813D-5BE2-87C5-BEF9-67375D8B21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0B1FAE5-C831-601D-0032-05CB64C5BEB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46B2878-6357-2B9E-5C47-8BC9793E9D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8ECB18F-D619-1054-C717-6737C4E3F5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26530A2-2AE7-B194-4005-8558E0DEB88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181D8E22-8957-163D-6014-F8505C9719FA}"/>
              </a:ext>
            </a:extLst>
          </p:cNvPr>
          <p:cNvSpPr txBox="1">
            <a:spLocks/>
          </p:cNvSpPr>
          <p:nvPr/>
        </p:nvSpPr>
        <p:spPr>
          <a:xfrm>
            <a:off x="5989504" y="1641370"/>
            <a:ext cx="5697930" cy="5094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HU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ct val="21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Teljes izoláció a </a:t>
            </a: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host</a:t>
            </a: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 és a </a:t>
            </a: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guest</a:t>
            </a: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-ek között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r">
              <a:lnSpc>
                <a:spcPct val="21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Külön vendég operációs rendszer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r">
              <a:lnSpc>
                <a:spcPct val="21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A </a:t>
            </a: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vm</a:t>
            </a: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-ek, különböző OS-t is használhatnak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r">
              <a:lnSpc>
                <a:spcPct val="21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Kezelés: </a:t>
            </a: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Virtualizációs</a:t>
            </a: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 megoldás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r">
              <a:lnSpc>
                <a:spcPct val="21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Terheléselosztás: </a:t>
            </a: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Load</a:t>
            </a: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 </a:t>
            </a: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balancer</a:t>
            </a:r>
            <a:endParaRPr lang="hu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r">
              <a:lnSpc>
                <a:spcPct val="21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Alkalmazás telepítés körülményes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97EB4A9-3A65-1B31-9F8B-48D6F2E94E93}"/>
              </a:ext>
            </a:extLst>
          </p:cNvPr>
          <p:cNvSpPr txBox="1">
            <a:spLocks/>
          </p:cNvSpPr>
          <p:nvPr/>
        </p:nvSpPr>
        <p:spPr>
          <a:xfrm>
            <a:off x="147313" y="1847767"/>
            <a:ext cx="5697930" cy="4716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H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21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„Enyhe” izoláció, megosztott erőforrások</a:t>
            </a:r>
          </a:p>
          <a:p>
            <a:pPr>
              <a:lnSpc>
                <a:spcPct val="21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Nincs külön vendég operációs rendszer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>
              <a:lnSpc>
                <a:spcPct val="21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Minden alkalmazás a gazda OS-t használja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>
              <a:lnSpc>
                <a:spcPct val="21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Kezelés: Docker, </a:t>
            </a: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Kubernetes</a:t>
            </a: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, </a:t>
            </a: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OpenShift</a:t>
            </a: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, K3s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>
              <a:lnSpc>
                <a:spcPct val="210000"/>
              </a:lnSpc>
            </a:pP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Terheléselosztás: </a:t>
            </a: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Orchestrator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>
              <a:lnSpc>
                <a:spcPct val="210000"/>
              </a:lnSpc>
            </a:pPr>
            <a:r>
              <a:rPr lang="hu-HU" sz="2200" dirty="0" err="1">
                <a:solidFill>
                  <a:schemeClr val="bg1"/>
                </a:solidFill>
                <a:latin typeface="Calibri" panose="020F0502020204030204" pitchFamily="34" charset="0"/>
              </a:rPr>
              <a:t>Komlex</a:t>
            </a:r>
            <a:r>
              <a:rPr lang="hu-HU" sz="2200" dirty="0">
                <a:solidFill>
                  <a:schemeClr val="bg1"/>
                </a:solidFill>
                <a:latin typeface="Calibri" panose="020F0502020204030204" pitchFamily="34" charset="0"/>
              </a:rPr>
              <a:t> alkalmazások egyben költöztetése</a:t>
            </a:r>
            <a:endParaRPr lang="en-HU" sz="22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21A1B8DB-B89A-508F-2A05-5968B90EC34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5B9E8952-999A-99F0-0C26-2BAE67669353}"/>
              </a:ext>
            </a:extLst>
          </p:cNvPr>
          <p:cNvSpPr/>
          <p:nvPr/>
        </p:nvSpPr>
        <p:spPr>
          <a:xfrm>
            <a:off x="1954757" y="951667"/>
            <a:ext cx="219034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GB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Docker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F6049B4-6276-D525-E4BB-01A088F867BE}"/>
              </a:ext>
            </a:extLst>
          </p:cNvPr>
          <p:cNvSpPr/>
          <p:nvPr/>
        </p:nvSpPr>
        <p:spPr>
          <a:xfrm>
            <a:off x="6537268" y="961817"/>
            <a:ext cx="37441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GB" sz="5400" b="1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Virtualizáció</a:t>
            </a:r>
            <a:endParaRPr lang="en-GB" sz="5400" b="1" dirty="0">
              <a:ln w="6600">
                <a:solidFill>
                  <a:schemeClr val="accent2"/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accent2"/>
                </a:outerShdw>
              </a:effectLst>
            </a:endParaRPr>
          </a:p>
        </p:txBody>
      </p:sp>
      <p:sp>
        <p:nvSpPr>
          <p:cNvPr id="30" name="Title 4">
            <a:extLst>
              <a:ext uri="{FF2B5EF4-FFF2-40B4-BE49-F238E27FC236}">
                <a16:creationId xmlns:a16="http://schemas.microsoft.com/office/drawing/2014/main" id="{1B17699F-67B1-1438-9757-7A5492B4BB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870" y="504000"/>
            <a:ext cx="11183564" cy="369332"/>
          </a:xfrm>
        </p:spPr>
        <p:txBody>
          <a:bodyPr>
            <a:noAutofit/>
          </a:bodyPr>
          <a:lstStyle/>
          <a:p>
            <a:pPr algn="ctr"/>
            <a:r>
              <a:rPr lang="hu-HU" dirty="0">
                <a:solidFill>
                  <a:schemeClr val="bg1"/>
                </a:solidFill>
                <a:effectLst/>
              </a:rPr>
              <a:t>Konténer megoldások</a:t>
            </a:r>
            <a:endParaRPr lang="hu-HU" sz="6600" dirty="0">
              <a:solidFill>
                <a:schemeClr val="bg1"/>
              </a:solidFill>
              <a:effectLst/>
            </a:endParaRP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03CFD376-4559-1DB2-89E7-71791F29302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53009" y="144000"/>
            <a:ext cx="1003991" cy="720000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D5C34E81-3B48-9EFF-7DDC-229D754C8B7F}"/>
              </a:ext>
            </a:extLst>
          </p:cNvPr>
          <p:cNvSpPr txBox="1"/>
          <p:nvPr/>
        </p:nvSpPr>
        <p:spPr>
          <a:xfrm>
            <a:off x="2541996" y="1731857"/>
            <a:ext cx="12005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(társasház)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A46D610-925F-FD4F-1899-5126A0E0A0D5}"/>
              </a:ext>
            </a:extLst>
          </p:cNvPr>
          <p:cNvSpPr txBox="1"/>
          <p:nvPr/>
        </p:nvSpPr>
        <p:spPr>
          <a:xfrm>
            <a:off x="7903386" y="1731857"/>
            <a:ext cx="11242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(lakópark)</a:t>
            </a:r>
          </a:p>
        </p:txBody>
      </p:sp>
    </p:spTree>
    <p:extLst>
      <p:ext uri="{BB962C8B-B14F-4D97-AF65-F5344CB8AC3E}">
        <p14:creationId xmlns:p14="http://schemas.microsoft.com/office/powerpoint/2010/main" val="3226923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FADC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0F7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4912"/>
            <a:ext cx="10515600" cy="1325563"/>
          </a:xfrm>
        </p:spPr>
        <p:txBody>
          <a:bodyPr/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Konténer alkalmazás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81663" y="1631106"/>
            <a:ext cx="11156803" cy="5523229"/>
          </a:xfrm>
        </p:spPr>
        <p:txBody>
          <a:bodyPr numCol="1">
            <a:normAutofit/>
          </a:bodyPr>
          <a:lstStyle/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Docker konténer (tároló)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Nem szükséges kiszolgáló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Gyors létrehozás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Izoláció</a:t>
            </a:r>
          </a:p>
          <a:p>
            <a:pPr>
              <a:lnSpc>
                <a:spcPct val="150000"/>
              </a:lnSpc>
            </a:pPr>
            <a:r>
              <a:rPr lang="hu-HU" sz="3200" dirty="0" err="1">
                <a:solidFill>
                  <a:schemeClr val="bg1"/>
                </a:solidFill>
              </a:rPr>
              <a:t>DockerHub</a:t>
            </a:r>
            <a:r>
              <a:rPr lang="hu-HU" sz="3200" dirty="0">
                <a:solidFill>
                  <a:schemeClr val="bg1"/>
                </a:solidFill>
              </a:rPr>
              <a:t> és </a:t>
            </a:r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</a:t>
            </a:r>
            <a:r>
              <a:rPr lang="hu-HU" sz="3200" dirty="0" err="1">
                <a:solidFill>
                  <a:schemeClr val="bg1"/>
                </a:solidFill>
              </a:rPr>
              <a:t>Container</a:t>
            </a:r>
            <a:r>
              <a:rPr lang="hu-HU" sz="3200" dirty="0">
                <a:solidFill>
                  <a:schemeClr val="bg1"/>
                </a:solidFill>
              </a:rPr>
              <a:t> </a:t>
            </a:r>
            <a:r>
              <a:rPr lang="hu-HU" sz="3200" dirty="0" err="1">
                <a:solidFill>
                  <a:schemeClr val="bg1"/>
                </a:solidFill>
              </a:rPr>
              <a:t>Registry</a:t>
            </a:r>
            <a:endParaRPr lang="hu-HU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Automatizáció: </a:t>
            </a:r>
            <a:r>
              <a:rPr lang="hu-HU" sz="3200" dirty="0" err="1">
                <a:solidFill>
                  <a:schemeClr val="bg1"/>
                </a:solidFill>
              </a:rPr>
              <a:t>Logic</a:t>
            </a:r>
            <a:r>
              <a:rPr lang="hu-HU" sz="3200" dirty="0">
                <a:solidFill>
                  <a:schemeClr val="bg1"/>
                </a:solidFill>
              </a:rPr>
              <a:t> App, </a:t>
            </a:r>
            <a:r>
              <a:rPr lang="hu-HU" sz="3200" dirty="0" err="1">
                <a:solidFill>
                  <a:schemeClr val="bg1"/>
                </a:solidFill>
              </a:rPr>
              <a:t>Queue</a:t>
            </a:r>
            <a:r>
              <a:rPr lang="hu-HU" sz="3200" dirty="0">
                <a:solidFill>
                  <a:schemeClr val="bg1"/>
                </a:solidFill>
              </a:rPr>
              <a:t>, </a:t>
            </a:r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</a:t>
            </a:r>
            <a:r>
              <a:rPr lang="hu-HU" sz="3200" dirty="0" err="1">
                <a:solidFill>
                  <a:schemeClr val="bg1"/>
                </a:solidFill>
              </a:rPr>
              <a:t>Function</a:t>
            </a:r>
            <a:endParaRPr lang="hu-HU" sz="3200" dirty="0">
              <a:solidFill>
                <a:schemeClr val="bg1"/>
              </a:solidFill>
            </a:endParaRPr>
          </a:p>
          <a:p>
            <a:pPr marL="0" indent="0">
              <a:lnSpc>
                <a:spcPct val="150000"/>
              </a:lnSpc>
              <a:buNone/>
            </a:pPr>
            <a:endParaRPr lang="hu-HU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endParaRPr lang="hu-HU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endParaRPr lang="hu-HU" sz="3200" dirty="0">
              <a:solidFill>
                <a:schemeClr val="bg1"/>
              </a:solidFill>
            </a:endParaRPr>
          </a:p>
        </p:txBody>
      </p:sp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CC222578-1C10-B90E-4C36-5247D0633C5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72539034"/>
              </p:ext>
            </p:extLst>
          </p:nvPr>
        </p:nvGraphicFramePr>
        <p:xfrm>
          <a:off x="4842930" y="1376581"/>
          <a:ext cx="6807202" cy="45381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65964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dgm id="{511E8262-BC46-EC48-A3E3-0ECF5DB05D3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>
                                            <p:graphicEl>
                                              <a:dgm id="{511E8262-BC46-EC48-A3E3-0ECF5DB05D3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dgm id="{0E3CBF5A-CD5F-6C4E-A5E1-4299BB489B3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">
                                            <p:graphicEl>
                                              <a:dgm id="{0E3CBF5A-CD5F-6C4E-A5E1-4299BB489B3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dgm id="{80BBE76D-BFBA-1E43-999F-AFFFF92D04B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>
                                            <p:graphicEl>
                                              <a:dgm id="{80BBE76D-BFBA-1E43-999F-AFFFF92D04B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dgm id="{D97AC532-61C0-2044-AE49-6EF5F96F7D7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>
                                            <p:graphicEl>
                                              <a:dgm id="{D97AC532-61C0-2044-AE49-6EF5F96F7D7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dgm id="{C2D1E090-9AAB-8949-A831-2B0985B9486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">
                                            <p:graphicEl>
                                              <a:dgm id="{C2D1E090-9AAB-8949-A831-2B0985B9486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dgm id="{17F2E7EF-059D-1C40-AF93-38F1251D565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">
                                            <p:graphicEl>
                                              <a:dgm id="{17F2E7EF-059D-1C40-AF93-38F1251D565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dgm id="{C29C7808-7686-0F4C-8AFD-3741AE275D1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">
                                            <p:graphicEl>
                                              <a:dgm id="{C29C7808-7686-0F4C-8AFD-3741AE275D1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dgm id="{9513AD2E-A9B7-7C4C-BCEF-C05F1BA0878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8">
                                            <p:graphicEl>
                                              <a:dgm id="{9513AD2E-A9B7-7C4C-BCEF-C05F1BA0878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" grpId="0">
        <p:bldSub>
          <a:bldDgm bld="one"/>
        </p:bldSub>
      </p:bldGraphic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09D0AB9-9908-D2A8-3D05-6F28CA05AD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33D5A6DF-B27A-DE37-390F-906638616D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5BDE5D5-07A9-6E55-4D22-B86249FD050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9999" y="2071877"/>
            <a:ext cx="6001889" cy="4805464"/>
          </a:xfrm>
        </p:spPr>
        <p:txBody>
          <a:bodyPr numCol="1">
            <a:noAutofit/>
          </a:bodyPr>
          <a:lstStyle/>
          <a:p>
            <a:r>
              <a:rPr lang="hu-HU" sz="3200" dirty="0" err="1"/>
              <a:t>Kubernetes</a:t>
            </a:r>
            <a:r>
              <a:rPr lang="hu-HU" sz="3200" dirty="0"/>
              <a:t> (K8s)</a:t>
            </a:r>
          </a:p>
          <a:p>
            <a:r>
              <a:rPr lang="hu-HU" sz="3200" dirty="0" err="1"/>
              <a:t>Container</a:t>
            </a:r>
            <a:r>
              <a:rPr lang="hu-HU" sz="3200" dirty="0"/>
              <a:t> </a:t>
            </a:r>
            <a:r>
              <a:rPr lang="hu-HU" sz="3200" dirty="0" err="1"/>
              <a:t>Orchestrator</a:t>
            </a:r>
            <a:endParaRPr lang="hu-HU" sz="3200" dirty="0"/>
          </a:p>
          <a:p>
            <a:pPr lvl="1"/>
            <a:r>
              <a:rPr lang="hu-HU" sz="2800" dirty="0"/>
              <a:t>Üzembehelyezés</a:t>
            </a:r>
          </a:p>
          <a:p>
            <a:pPr lvl="1"/>
            <a:r>
              <a:rPr lang="hu-HU" sz="2800" dirty="0"/>
              <a:t>Felügyelet</a:t>
            </a:r>
          </a:p>
          <a:p>
            <a:pPr lvl="1"/>
            <a:r>
              <a:rPr lang="hu-HU" sz="2800" dirty="0"/>
              <a:t>Kezelés (tárhely, hálózat)</a:t>
            </a:r>
          </a:p>
          <a:p>
            <a:pPr lvl="1"/>
            <a:r>
              <a:rPr lang="hu-HU" sz="2800" dirty="0"/>
              <a:t>Terheléselosztás</a:t>
            </a:r>
          </a:p>
          <a:p>
            <a:pPr lvl="1"/>
            <a:r>
              <a:rPr lang="hu-HU" sz="2800" dirty="0"/>
              <a:t>Skálázás</a:t>
            </a:r>
          </a:p>
          <a:p>
            <a:r>
              <a:rPr lang="hu-HU" sz="3200" dirty="0" err="1"/>
              <a:t>Mikroszolgáltatások</a:t>
            </a:r>
            <a:r>
              <a:rPr lang="hu-HU" sz="3200" dirty="0"/>
              <a:t> (több ezer)</a:t>
            </a:r>
          </a:p>
          <a:p>
            <a:r>
              <a:rPr lang="hu-HU" sz="3200" dirty="0"/>
              <a:t>GitHub </a:t>
            </a:r>
            <a:r>
              <a:rPr lang="hu-HU" sz="3200" dirty="0" err="1"/>
              <a:t>actions</a:t>
            </a:r>
            <a:r>
              <a:rPr lang="hu-HU" sz="3200" dirty="0"/>
              <a:t>, </a:t>
            </a:r>
            <a:r>
              <a:rPr lang="hu-HU" sz="3200" dirty="0" err="1"/>
              <a:t>Azure</a:t>
            </a:r>
            <a:r>
              <a:rPr lang="hu-HU" sz="3200" dirty="0"/>
              <a:t> </a:t>
            </a:r>
            <a:r>
              <a:rPr lang="hu-HU" sz="3200" dirty="0" err="1"/>
              <a:t>DevOps</a:t>
            </a:r>
            <a:endParaRPr lang="hu-HU" sz="32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0CA5736-958D-B65A-24BA-7A576C51D2B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27" r="6527"/>
          <a:stretch/>
        </p:blipFill>
        <p:spPr>
          <a:xfrm>
            <a:off x="5457821" y="10"/>
            <a:ext cx="6734179" cy="6857990"/>
          </a:xfrm>
          <a:custGeom>
            <a:avLst/>
            <a:gdLst/>
            <a:ahLst/>
            <a:cxnLst/>
            <a:rect l="l" t="t" r="r" b="b"/>
            <a:pathLst>
              <a:path w="5962785" h="6858000">
                <a:moveTo>
                  <a:pt x="1044839" y="0"/>
                </a:moveTo>
                <a:lnTo>
                  <a:pt x="5962785" y="0"/>
                </a:lnTo>
                <a:lnTo>
                  <a:pt x="5962785" y="6858000"/>
                </a:lnTo>
                <a:lnTo>
                  <a:pt x="1469886" y="6858000"/>
                </a:lnTo>
                <a:lnTo>
                  <a:pt x="1416006" y="6823984"/>
                </a:lnTo>
                <a:cubicBezTo>
                  <a:pt x="1356767" y="6787940"/>
                  <a:pt x="1296437" y="6755500"/>
                  <a:pt x="1232473" y="6733873"/>
                </a:cubicBezTo>
                <a:cubicBezTo>
                  <a:pt x="1145250" y="6705037"/>
                  <a:pt x="1060933" y="6654575"/>
                  <a:pt x="1075471" y="6503186"/>
                </a:cubicBezTo>
                <a:cubicBezTo>
                  <a:pt x="1078378" y="6459932"/>
                  <a:pt x="1055118" y="6427493"/>
                  <a:pt x="1020229" y="6438306"/>
                </a:cubicBezTo>
                <a:cubicBezTo>
                  <a:pt x="953358" y="6459932"/>
                  <a:pt x="921375" y="6398656"/>
                  <a:pt x="883579" y="6351798"/>
                </a:cubicBezTo>
                <a:cubicBezTo>
                  <a:pt x="816707" y="6268895"/>
                  <a:pt x="752743" y="6182387"/>
                  <a:pt x="645167" y="6167969"/>
                </a:cubicBezTo>
                <a:cubicBezTo>
                  <a:pt x="665519" y="6103088"/>
                  <a:pt x="700408" y="6110298"/>
                  <a:pt x="732391" y="6124716"/>
                </a:cubicBezTo>
                <a:cubicBezTo>
                  <a:pt x="816707" y="6160761"/>
                  <a:pt x="901023" y="6200410"/>
                  <a:pt x="985339" y="6236455"/>
                </a:cubicBezTo>
                <a:cubicBezTo>
                  <a:pt x="1040581" y="6258081"/>
                  <a:pt x="1095822" y="6290522"/>
                  <a:pt x="1168509" y="6265291"/>
                </a:cubicBezTo>
                <a:cubicBezTo>
                  <a:pt x="1104545" y="6135530"/>
                  <a:pt x="996969" y="6110298"/>
                  <a:pt x="909746" y="6070649"/>
                </a:cubicBezTo>
                <a:cubicBezTo>
                  <a:pt x="802169" y="6020185"/>
                  <a:pt x="738206" y="5926470"/>
                  <a:pt x="659704" y="5818335"/>
                </a:cubicBezTo>
                <a:cubicBezTo>
                  <a:pt x="738206" y="5789500"/>
                  <a:pt x="787632" y="5868798"/>
                  <a:pt x="851597" y="5865193"/>
                </a:cubicBezTo>
                <a:cubicBezTo>
                  <a:pt x="854504" y="5854380"/>
                  <a:pt x="860319" y="5832753"/>
                  <a:pt x="860319" y="5832753"/>
                </a:cubicBezTo>
                <a:cubicBezTo>
                  <a:pt x="755650" y="5775081"/>
                  <a:pt x="709132" y="5666947"/>
                  <a:pt x="691686" y="5533581"/>
                </a:cubicBezTo>
                <a:cubicBezTo>
                  <a:pt x="685872" y="5465095"/>
                  <a:pt x="648075" y="5443468"/>
                  <a:pt x="610278" y="5411029"/>
                </a:cubicBezTo>
                <a:cubicBezTo>
                  <a:pt x="482350" y="5299289"/>
                  <a:pt x="345700" y="5198364"/>
                  <a:pt x="238123" y="5046976"/>
                </a:cubicBezTo>
                <a:cubicBezTo>
                  <a:pt x="363144" y="5064998"/>
                  <a:pt x="461997" y="5165924"/>
                  <a:pt x="592833" y="5209177"/>
                </a:cubicBezTo>
                <a:cubicBezTo>
                  <a:pt x="488165" y="5043371"/>
                  <a:pt x="351514" y="4956864"/>
                  <a:pt x="226494" y="4855939"/>
                </a:cubicBezTo>
                <a:cubicBezTo>
                  <a:pt x="168344" y="4809081"/>
                  <a:pt x="116011" y="4751408"/>
                  <a:pt x="49139" y="4726177"/>
                </a:cubicBezTo>
                <a:cubicBezTo>
                  <a:pt x="25879" y="4718968"/>
                  <a:pt x="-14825" y="4700947"/>
                  <a:pt x="5527" y="4650483"/>
                </a:cubicBezTo>
                <a:cubicBezTo>
                  <a:pt x="22972" y="4607230"/>
                  <a:pt x="54954" y="4621648"/>
                  <a:pt x="84029" y="4632460"/>
                </a:cubicBezTo>
                <a:cubicBezTo>
                  <a:pt x="153807" y="4661296"/>
                  <a:pt x="229401" y="4661296"/>
                  <a:pt x="325347" y="4661296"/>
                </a:cubicBezTo>
                <a:cubicBezTo>
                  <a:pt x="243939" y="4524326"/>
                  <a:pt x="95658" y="4567580"/>
                  <a:pt x="25879" y="4423401"/>
                </a:cubicBezTo>
                <a:cubicBezTo>
                  <a:pt x="113103" y="4398170"/>
                  <a:pt x="179975" y="4448632"/>
                  <a:pt x="249753" y="4459446"/>
                </a:cubicBezTo>
                <a:cubicBezTo>
                  <a:pt x="313718" y="4470259"/>
                  <a:pt x="328254" y="4445028"/>
                  <a:pt x="313718" y="4365729"/>
                </a:cubicBezTo>
                <a:cubicBezTo>
                  <a:pt x="290458" y="4243177"/>
                  <a:pt x="325347" y="4181900"/>
                  <a:pt x="418386" y="4214341"/>
                </a:cubicBezTo>
                <a:cubicBezTo>
                  <a:pt x="505609" y="4246781"/>
                  <a:pt x="514332" y="4199922"/>
                  <a:pt x="491072" y="4131438"/>
                </a:cubicBezTo>
                <a:cubicBezTo>
                  <a:pt x="456183" y="4030512"/>
                  <a:pt x="493979" y="3951214"/>
                  <a:pt x="520147" y="3864706"/>
                </a:cubicBezTo>
                <a:cubicBezTo>
                  <a:pt x="560851" y="3734945"/>
                  <a:pt x="543407" y="3670064"/>
                  <a:pt x="459090" y="3572743"/>
                </a:cubicBezTo>
                <a:cubicBezTo>
                  <a:pt x="409664" y="3518676"/>
                  <a:pt x="360236" y="3471818"/>
                  <a:pt x="290458" y="3424959"/>
                </a:cubicBezTo>
                <a:cubicBezTo>
                  <a:pt x="450368" y="3399728"/>
                  <a:pt x="284643" y="3313221"/>
                  <a:pt x="339884" y="3259153"/>
                </a:cubicBezTo>
                <a:cubicBezTo>
                  <a:pt x="453275" y="3237527"/>
                  <a:pt x="543407" y="3410542"/>
                  <a:pt x="697501" y="3360078"/>
                </a:cubicBezTo>
                <a:cubicBezTo>
                  <a:pt x="511425" y="3212294"/>
                  <a:pt x="302087" y="3165436"/>
                  <a:pt x="165437" y="2967190"/>
                </a:cubicBezTo>
                <a:cubicBezTo>
                  <a:pt x="197419" y="2923937"/>
                  <a:pt x="229401" y="2967190"/>
                  <a:pt x="255568" y="2949167"/>
                </a:cubicBezTo>
                <a:cubicBezTo>
                  <a:pt x="255568" y="2938354"/>
                  <a:pt x="560851" y="3006840"/>
                  <a:pt x="578296" y="2725691"/>
                </a:cubicBezTo>
                <a:cubicBezTo>
                  <a:pt x="584111" y="2725691"/>
                  <a:pt x="589926" y="2725691"/>
                  <a:pt x="595740" y="2714876"/>
                </a:cubicBezTo>
                <a:cubicBezTo>
                  <a:pt x="627722" y="2675228"/>
                  <a:pt x="598648" y="2581510"/>
                  <a:pt x="650982" y="2574301"/>
                </a:cubicBezTo>
                <a:cubicBezTo>
                  <a:pt x="709132" y="2567092"/>
                  <a:pt x="764373" y="2534653"/>
                  <a:pt x="825429" y="2552674"/>
                </a:cubicBezTo>
                <a:cubicBezTo>
                  <a:pt x="871949" y="2567092"/>
                  <a:pt x="921375" y="2585115"/>
                  <a:pt x="970802" y="2585115"/>
                </a:cubicBezTo>
                <a:cubicBezTo>
                  <a:pt x="1023136" y="2585115"/>
                  <a:pt x="1095822" y="2707668"/>
                  <a:pt x="1127805" y="2545465"/>
                </a:cubicBezTo>
                <a:cubicBezTo>
                  <a:pt x="1127805" y="2538257"/>
                  <a:pt x="1217936" y="2556280"/>
                  <a:pt x="1267362" y="2563488"/>
                </a:cubicBezTo>
                <a:cubicBezTo>
                  <a:pt x="1308067" y="2570698"/>
                  <a:pt x="1357494" y="2603137"/>
                  <a:pt x="1386568" y="2538257"/>
                </a:cubicBezTo>
                <a:cubicBezTo>
                  <a:pt x="1401105" y="2498607"/>
                  <a:pt x="1331326" y="2426518"/>
                  <a:pt x="1270270" y="2419309"/>
                </a:cubicBezTo>
                <a:cubicBezTo>
                  <a:pt x="1215029" y="2412101"/>
                  <a:pt x="1159787" y="2404892"/>
                  <a:pt x="1107453" y="2419309"/>
                </a:cubicBezTo>
                <a:cubicBezTo>
                  <a:pt x="1043489" y="2437331"/>
                  <a:pt x="1008599" y="2408495"/>
                  <a:pt x="991154" y="2343615"/>
                </a:cubicBezTo>
                <a:cubicBezTo>
                  <a:pt x="970802" y="2275131"/>
                  <a:pt x="933005" y="2239085"/>
                  <a:pt x="880671" y="2206645"/>
                </a:cubicBezTo>
                <a:cubicBezTo>
                  <a:pt x="752743" y="2127346"/>
                  <a:pt x="630630" y="2033629"/>
                  <a:pt x="491072" y="1986771"/>
                </a:cubicBezTo>
                <a:cubicBezTo>
                  <a:pt x="464905" y="1979562"/>
                  <a:pt x="432923" y="1965145"/>
                  <a:pt x="421293" y="1903868"/>
                </a:cubicBezTo>
                <a:cubicBezTo>
                  <a:pt x="799262" y="1997584"/>
                  <a:pt x="1142342" y="2239085"/>
                  <a:pt x="1531941" y="2224667"/>
                </a:cubicBezTo>
                <a:cubicBezTo>
                  <a:pt x="1427272" y="2148974"/>
                  <a:pt x="1302252" y="2145369"/>
                  <a:pt x="1188861" y="2091301"/>
                </a:cubicBezTo>
                <a:cubicBezTo>
                  <a:pt x="1270270" y="2051652"/>
                  <a:pt x="1345864" y="2094906"/>
                  <a:pt x="1421458" y="2116532"/>
                </a:cubicBezTo>
                <a:cubicBezTo>
                  <a:pt x="1485422" y="2134554"/>
                  <a:pt x="1543571" y="2138160"/>
                  <a:pt x="1549386" y="2026420"/>
                </a:cubicBezTo>
                <a:cubicBezTo>
                  <a:pt x="1549386" y="2015607"/>
                  <a:pt x="1549386" y="2008398"/>
                  <a:pt x="1549386" y="1997584"/>
                </a:cubicBezTo>
                <a:cubicBezTo>
                  <a:pt x="1526126" y="1950727"/>
                  <a:pt x="1494144" y="1929099"/>
                  <a:pt x="1453440" y="1914682"/>
                </a:cubicBezTo>
                <a:cubicBezTo>
                  <a:pt x="1430180" y="1907473"/>
                  <a:pt x="1398198" y="1893056"/>
                  <a:pt x="1398198" y="1860614"/>
                </a:cubicBezTo>
                <a:cubicBezTo>
                  <a:pt x="1401105" y="1738063"/>
                  <a:pt x="1322604" y="1702018"/>
                  <a:pt x="1247011" y="1665972"/>
                </a:cubicBezTo>
                <a:cubicBezTo>
                  <a:pt x="1287715" y="1604696"/>
                  <a:pt x="1322604" y="1647950"/>
                  <a:pt x="1354586" y="1644345"/>
                </a:cubicBezTo>
                <a:cubicBezTo>
                  <a:pt x="1374939" y="1640741"/>
                  <a:pt x="1395290" y="1637138"/>
                  <a:pt x="1395290" y="1604696"/>
                </a:cubicBezTo>
                <a:cubicBezTo>
                  <a:pt x="1395290" y="1579465"/>
                  <a:pt x="1386568" y="1547025"/>
                  <a:pt x="1366216" y="1547025"/>
                </a:cubicBezTo>
                <a:cubicBezTo>
                  <a:pt x="1238288" y="1543420"/>
                  <a:pt x="1165601" y="1370405"/>
                  <a:pt x="1031858" y="1370405"/>
                </a:cubicBezTo>
                <a:cubicBezTo>
                  <a:pt x="950450" y="1370405"/>
                  <a:pt x="1072563" y="1273083"/>
                  <a:pt x="1005692" y="1233435"/>
                </a:cubicBezTo>
                <a:cubicBezTo>
                  <a:pt x="991154" y="1222621"/>
                  <a:pt x="1046396" y="1208203"/>
                  <a:pt x="1069655" y="1211808"/>
                </a:cubicBezTo>
                <a:cubicBezTo>
                  <a:pt x="1092915" y="1215412"/>
                  <a:pt x="1113268" y="1240644"/>
                  <a:pt x="1142342" y="1222621"/>
                </a:cubicBezTo>
                <a:cubicBezTo>
                  <a:pt x="1156879" y="1157741"/>
                  <a:pt x="1119082" y="1132510"/>
                  <a:pt x="1084193" y="1114487"/>
                </a:cubicBezTo>
                <a:cubicBezTo>
                  <a:pt x="1008599" y="1071234"/>
                  <a:pt x="933005" y="1020771"/>
                  <a:pt x="848689" y="1006353"/>
                </a:cubicBezTo>
                <a:cubicBezTo>
                  <a:pt x="819615" y="1002748"/>
                  <a:pt x="802169" y="984726"/>
                  <a:pt x="805077" y="948681"/>
                </a:cubicBezTo>
                <a:cubicBezTo>
                  <a:pt x="810892" y="901822"/>
                  <a:pt x="839967" y="916240"/>
                  <a:pt x="863226" y="919844"/>
                </a:cubicBezTo>
                <a:cubicBezTo>
                  <a:pt x="877764" y="923450"/>
                  <a:pt x="892301" y="934263"/>
                  <a:pt x="906838" y="909031"/>
                </a:cubicBezTo>
                <a:cubicBezTo>
                  <a:pt x="566666" y="653113"/>
                  <a:pt x="386404" y="667532"/>
                  <a:pt x="5527" y="458471"/>
                </a:cubicBezTo>
                <a:cubicBezTo>
                  <a:pt x="89843" y="418822"/>
                  <a:pt x="150900" y="447658"/>
                  <a:pt x="209049" y="454867"/>
                </a:cubicBezTo>
                <a:cubicBezTo>
                  <a:pt x="354422" y="472890"/>
                  <a:pt x="264290" y="505329"/>
                  <a:pt x="409664" y="526956"/>
                </a:cubicBezTo>
                <a:cubicBezTo>
                  <a:pt x="479443" y="537770"/>
                  <a:pt x="543407" y="573815"/>
                  <a:pt x="621908" y="516143"/>
                </a:cubicBezTo>
                <a:cubicBezTo>
                  <a:pt x="674242" y="476494"/>
                  <a:pt x="758558" y="519747"/>
                  <a:pt x="822522" y="552188"/>
                </a:cubicBezTo>
                <a:cubicBezTo>
                  <a:pt x="874856" y="581024"/>
                  <a:pt x="927190" y="588232"/>
                  <a:pt x="996969" y="552188"/>
                </a:cubicBezTo>
                <a:cubicBezTo>
                  <a:pt x="933005" y="530562"/>
                  <a:pt x="883579" y="512539"/>
                  <a:pt x="834151" y="498120"/>
                </a:cubicBezTo>
                <a:cubicBezTo>
                  <a:pt x="793447" y="487307"/>
                  <a:pt x="770187" y="462076"/>
                  <a:pt x="773095" y="408008"/>
                </a:cubicBezTo>
                <a:cubicBezTo>
                  <a:pt x="773095" y="379172"/>
                  <a:pt x="764373" y="339523"/>
                  <a:pt x="793447" y="325106"/>
                </a:cubicBezTo>
                <a:cubicBezTo>
                  <a:pt x="816707" y="310688"/>
                  <a:pt x="848689" y="325106"/>
                  <a:pt x="860319" y="350336"/>
                </a:cubicBezTo>
                <a:cubicBezTo>
                  <a:pt x="874856" y="397195"/>
                  <a:pt x="889393" y="440449"/>
                  <a:pt x="938820" y="444054"/>
                </a:cubicBezTo>
                <a:cubicBezTo>
                  <a:pt x="1005692" y="451262"/>
                  <a:pt x="967894" y="422426"/>
                  <a:pt x="956265" y="386381"/>
                </a:cubicBezTo>
                <a:cubicBezTo>
                  <a:pt x="944635" y="346733"/>
                  <a:pt x="979525" y="335919"/>
                  <a:pt x="1002784" y="343127"/>
                </a:cubicBezTo>
                <a:cubicBezTo>
                  <a:pt x="1090008" y="375569"/>
                  <a:pt x="1180139" y="317897"/>
                  <a:pt x="1270270" y="364755"/>
                </a:cubicBezTo>
                <a:cubicBezTo>
                  <a:pt x="1247011" y="249411"/>
                  <a:pt x="1197583" y="198949"/>
                  <a:pt x="1092915" y="180926"/>
                </a:cubicBezTo>
                <a:cubicBezTo>
                  <a:pt x="1055118" y="177322"/>
                  <a:pt x="1014414" y="184530"/>
                  <a:pt x="979525" y="152090"/>
                </a:cubicBezTo>
                <a:cubicBezTo>
                  <a:pt x="959172" y="134068"/>
                  <a:pt x="938820" y="112441"/>
                  <a:pt x="953358" y="76396"/>
                </a:cubicBezTo>
                <a:cubicBezTo>
                  <a:pt x="962080" y="51165"/>
                  <a:pt x="985339" y="51165"/>
                  <a:pt x="1005692" y="58373"/>
                </a:cubicBezTo>
                <a:cubicBezTo>
                  <a:pt x="1090008" y="98023"/>
                  <a:pt x="1180139" y="108837"/>
                  <a:pt x="1267362" y="123254"/>
                </a:cubicBezTo>
                <a:cubicBezTo>
                  <a:pt x="1281900" y="126859"/>
                  <a:pt x="1296437" y="134068"/>
                  <a:pt x="1310975" y="98023"/>
                </a:cubicBezTo>
                <a:cubicBezTo>
                  <a:pt x="1260095" y="81803"/>
                  <a:pt x="1209941" y="62879"/>
                  <a:pt x="1159787" y="43505"/>
                </a:cubicBezTo>
                <a:close/>
              </a:path>
            </a:pathLst>
          </a:custGeom>
        </p:spPr>
      </p:pic>
      <p:pic>
        <p:nvPicPr>
          <p:cNvPr id="9" name="Picture 8" descr="A white text on a black background&#10;&#10;AI-generated content may be incorrect.">
            <a:extLst>
              <a:ext uri="{FF2B5EF4-FFF2-40B4-BE49-F238E27FC236}">
                <a16:creationId xmlns:a16="http://schemas.microsoft.com/office/drawing/2014/main" id="{5B2833C1-17EE-9D05-BEFC-FBB34809521A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529641" y="6050375"/>
            <a:ext cx="1659311" cy="720000"/>
          </a:xfrm>
          <a:prstGeom prst="rect">
            <a:avLst/>
          </a:prstGeom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B3096AA8-BCBD-6434-8CBB-734492272E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999" y="0"/>
            <a:ext cx="5251316" cy="1807305"/>
          </a:xfrm>
        </p:spPr>
        <p:txBody>
          <a:bodyPr>
            <a:normAutofit/>
          </a:bodyPr>
          <a:lstStyle/>
          <a:p>
            <a:r>
              <a:rPr lang="hu-HU" dirty="0" err="1">
                <a:effectLst/>
              </a:rPr>
              <a:t>Azure</a:t>
            </a:r>
            <a:r>
              <a:rPr lang="hu-HU" dirty="0">
                <a:effectLst/>
              </a:rPr>
              <a:t> </a:t>
            </a:r>
            <a:r>
              <a:rPr lang="hu-HU" dirty="0" err="1">
                <a:effectLst/>
              </a:rPr>
              <a:t>Kubernetes</a:t>
            </a:r>
            <a:r>
              <a:rPr lang="hu-HU" dirty="0">
                <a:effectLst/>
              </a:rPr>
              <a:t> </a:t>
            </a:r>
            <a:r>
              <a:rPr lang="hu-HU" dirty="0" err="1">
                <a:effectLst/>
              </a:rPr>
              <a:t>Services</a:t>
            </a:r>
            <a:r>
              <a:rPr lang="hu-HU" dirty="0">
                <a:effectLst/>
              </a:rPr>
              <a:t> (AKS)</a:t>
            </a:r>
            <a:endParaRPr lang="en-HU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F78A3CD-1FD8-FB82-198F-646281A47DA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3220422" y="1865670"/>
            <a:ext cx="13716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0355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9A329E9A-CDC0-CB80-43EA-9DC9AE0216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561612A9-1A29-6342-26F6-67E113CCC1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3CE0C71-6E96-375E-7D86-86BC3C340B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D2D3DB70-421D-CE58-50E9-C3610E1087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07879C44-E240-C28B-E299-483368090F3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9492D7D-CAEF-7350-0DB6-FA8A7DE544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DD98BA7-5E90-9BA6-EF3E-A54EF149020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5426793-BC09-A1C5-2F94-8EDEC76D99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374999B-68DC-A0E9-5F47-995BCD43A15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ADCD91B-7E8E-EBCD-6676-8F8C926BD1B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7D46BA8-0112-9B5F-7517-C5BF47E9A6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46E3965-B3BD-FCE7-68B1-9D12183A216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CF467D7-7429-769F-745F-2765BB017D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69A148BA-43ED-44B8-3293-4758CFBD38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b="1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AI 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36DF7A81-FFA0-D527-FB2E-1DF574E2E3F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8174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68706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hu-HU" sz="4400" dirty="0">
                <a:solidFill>
                  <a:schemeClr val="bg1"/>
                </a:solidFill>
                <a:effectLst/>
              </a:rPr>
              <a:t>Mesterséges intelligencia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81663" y="1631106"/>
            <a:ext cx="9725366" cy="5142227"/>
          </a:xfrm>
        </p:spPr>
        <p:txBody>
          <a:bodyPr numCol="1">
            <a:normAutofit fontScale="92500" lnSpcReduction="10000"/>
          </a:bodyPr>
          <a:lstStyle/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Mesterséges intelligencia</a:t>
            </a:r>
          </a:p>
          <a:p>
            <a:pPr lvl="1"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Ember által tervezett</a:t>
            </a:r>
          </a:p>
          <a:p>
            <a:pPr lvl="1"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Képes érzékelni (kép-, hang felismerés)</a:t>
            </a:r>
          </a:p>
          <a:p>
            <a:pPr lvl="1"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Képes tanulni (gépi tanulás)</a:t>
            </a:r>
          </a:p>
          <a:p>
            <a:pPr lvl="1"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Problémamegoldás, döntéshozatal</a:t>
            </a:r>
          </a:p>
          <a:p>
            <a:pPr lvl="1"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Algoritmusok és adatok</a:t>
            </a:r>
          </a:p>
          <a:p>
            <a:pPr lvl="1"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Automatizálás és adaptáció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2727FE3-A1EB-29CF-1E97-909E36B2C94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0497051" y="205101"/>
            <a:ext cx="1310753" cy="131075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80B56EA-3481-4A18-FC9F-E0156D9B6010}"/>
              </a:ext>
            </a:extLst>
          </p:cNvPr>
          <p:cNvSpPr txBox="1"/>
          <p:nvPr/>
        </p:nvSpPr>
        <p:spPr>
          <a:xfrm>
            <a:off x="1365247" y="1154761"/>
            <a:ext cx="94615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dirty="0" err="1">
                <a:solidFill>
                  <a:schemeClr val="accent1">
                    <a:lumMod val="40000"/>
                    <a:lumOff val="60000"/>
                  </a:schemeClr>
                </a:solidFill>
              </a:rPr>
              <a:t>Olyan</a:t>
            </a:r>
            <a:r>
              <a:rPr lang="en-GB" sz="2400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 program / </a:t>
            </a:r>
            <a:r>
              <a:rPr lang="en-GB" sz="2400" dirty="0" err="1">
                <a:solidFill>
                  <a:schemeClr val="accent1">
                    <a:lumMod val="40000"/>
                    <a:lumOff val="60000"/>
                  </a:schemeClr>
                </a:solidFill>
              </a:rPr>
              <a:t>alkalmazás</a:t>
            </a:r>
            <a:r>
              <a:rPr lang="en-GB" sz="2400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 ...</a:t>
            </a:r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DFA297D1-6889-6757-9C88-4307E3805A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7504396" y="2167532"/>
            <a:ext cx="4687604" cy="4687604"/>
          </a:xfrm>
          <a:prstGeom prst="rect">
            <a:avLst/>
          </a:prstGeom>
          <a:solidFill>
            <a:schemeClr val="bg1"/>
          </a:solidFill>
        </p:spPr>
      </p:pic>
    </p:spTree>
    <p:extLst>
      <p:ext uri="{BB962C8B-B14F-4D97-AF65-F5344CB8AC3E}">
        <p14:creationId xmlns:p14="http://schemas.microsoft.com/office/powerpoint/2010/main" val="370842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AB73DCE-BDF9-63A4-65B5-9B70275F55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3BAB45EE-4931-D85A-E512-BF1F770F6D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BDEB033-C5DD-C3A6-5F91-C5733CF533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7" name="Color Cover">
              <a:extLst>
                <a:ext uri="{FF2B5EF4-FFF2-40B4-BE49-F238E27FC236}">
                  <a16:creationId xmlns:a16="http://schemas.microsoft.com/office/drawing/2014/main" id="{6BA0B8C4-4968-837B-CBDB-2FDB3DB1950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 Cover">
              <a:extLst>
                <a:ext uri="{FF2B5EF4-FFF2-40B4-BE49-F238E27FC236}">
                  <a16:creationId xmlns:a16="http://schemas.microsoft.com/office/drawing/2014/main" id="{8F9311C9-F3ED-06DF-75F9-7AE409B981F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CBE64ED-AB71-3F72-345C-EDBC14EC2B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53BCB3CE-C4BD-3BF4-6357-83C6A1D1FA1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6B5C61DD-1285-8560-2605-967DD8D678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39E48BB-3DB3-2D31-33DF-EB97156C64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D6F368-2A69-4C29-B90C-2A5A021DC44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6A7BDC-73AE-67D9-8E9F-DBCBAFD98B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5DA06C5-AB7F-742A-92E2-795A8CEED8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2746058-03C0-C809-09C1-B379ACFD7F9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808FEE-259F-13D8-CD1D-305CD7CD49B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52965D2-3A19-9484-1494-6AAB0B237A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74D722B-B9D9-9357-CA28-162CFB59E00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6C1DE7F3-E8FA-D149-1FBC-7327F6E089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3187" y="830837"/>
            <a:ext cx="10158984" cy="1604859"/>
          </a:xfrm>
        </p:spPr>
        <p:txBody>
          <a:bodyPr anchor="b">
            <a:normAutofit/>
          </a:bodyPr>
          <a:lstStyle/>
          <a:p>
            <a:r>
              <a:rPr lang="hu-HU" sz="4800" dirty="0">
                <a:solidFill>
                  <a:schemeClr val="bg1"/>
                </a:solidFill>
                <a:effectLst/>
              </a:rPr>
              <a:t>Mesterséges intelligencia </a:t>
            </a:r>
            <a:r>
              <a:rPr lang="hu-HU" sz="4800" dirty="0" err="1">
                <a:solidFill>
                  <a:schemeClr val="bg1"/>
                </a:solidFill>
                <a:effectLst/>
              </a:rPr>
              <a:t>Azure</a:t>
            </a:r>
            <a:r>
              <a:rPr lang="hu-HU" sz="4800" dirty="0">
                <a:solidFill>
                  <a:schemeClr val="bg1"/>
                </a:solidFill>
                <a:effectLst/>
              </a:rPr>
              <a:t>-ban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931DFFA-86BF-D08E-1BBA-3C690664DAB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4984" y="3183805"/>
            <a:ext cx="10158984" cy="2866062"/>
          </a:xfrm>
        </p:spPr>
        <p:txBody>
          <a:bodyPr numCol="2" anchor="t">
            <a:normAutofit fontScale="92500" lnSpcReduction="20000"/>
          </a:bodyPr>
          <a:lstStyle/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</a:t>
            </a:r>
            <a:r>
              <a:rPr lang="hu-HU" sz="3200" dirty="0" err="1">
                <a:solidFill>
                  <a:schemeClr val="bg1"/>
                </a:solidFill>
              </a:rPr>
              <a:t>OpenAI</a:t>
            </a:r>
            <a:r>
              <a:rPr lang="hu-HU" sz="3200" dirty="0">
                <a:solidFill>
                  <a:schemeClr val="bg1"/>
                </a:solidFill>
              </a:rPr>
              <a:t> Service</a:t>
            </a: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AI </a:t>
            </a:r>
            <a:r>
              <a:rPr lang="hu-HU" sz="3200" dirty="0" err="1">
                <a:solidFill>
                  <a:schemeClr val="bg1"/>
                </a:solidFill>
              </a:rPr>
              <a:t>Foundry</a:t>
            </a:r>
            <a:endParaRPr lang="hu-HU" sz="3200" dirty="0">
              <a:solidFill>
                <a:schemeClr val="bg1"/>
              </a:solidFill>
            </a:endParaRP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AI </a:t>
            </a:r>
            <a:r>
              <a:rPr lang="hu-HU" sz="3200" dirty="0" err="1">
                <a:solidFill>
                  <a:schemeClr val="bg1"/>
                </a:solidFill>
              </a:rPr>
              <a:t>Search</a:t>
            </a:r>
            <a:endParaRPr lang="hu-HU" sz="3200" dirty="0">
              <a:solidFill>
                <a:schemeClr val="bg1"/>
              </a:solidFill>
            </a:endParaRP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AI </a:t>
            </a:r>
            <a:r>
              <a:rPr lang="hu-HU" sz="3200" dirty="0" err="1">
                <a:solidFill>
                  <a:schemeClr val="bg1"/>
                </a:solidFill>
              </a:rPr>
              <a:t>Content</a:t>
            </a:r>
            <a:r>
              <a:rPr lang="hu-HU" sz="3200" dirty="0">
                <a:solidFill>
                  <a:schemeClr val="bg1"/>
                </a:solidFill>
              </a:rPr>
              <a:t> </a:t>
            </a:r>
            <a:r>
              <a:rPr lang="hu-HU" sz="3200" dirty="0" err="1">
                <a:solidFill>
                  <a:schemeClr val="bg1"/>
                </a:solidFill>
              </a:rPr>
              <a:t>Safety</a:t>
            </a:r>
            <a:endParaRPr lang="hu-HU" sz="3200" dirty="0">
              <a:solidFill>
                <a:schemeClr val="bg1"/>
              </a:solidFill>
            </a:endParaRPr>
          </a:p>
          <a:p>
            <a:r>
              <a:rPr lang="hu-HU" sz="3200" dirty="0">
                <a:solidFill>
                  <a:schemeClr val="bg1"/>
                </a:solidFill>
              </a:rPr>
              <a:t>Open PHI </a:t>
            </a:r>
            <a:r>
              <a:rPr lang="hu-HU" sz="3200" dirty="0" err="1">
                <a:solidFill>
                  <a:schemeClr val="bg1"/>
                </a:solidFill>
              </a:rPr>
              <a:t>Models</a:t>
            </a:r>
            <a:endParaRPr lang="hu-HU" sz="3200" dirty="0">
              <a:solidFill>
                <a:schemeClr val="bg1"/>
              </a:solidFill>
            </a:endParaRP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AI </a:t>
            </a:r>
            <a:r>
              <a:rPr lang="hu-HU" sz="3200" dirty="0" err="1">
                <a:solidFill>
                  <a:schemeClr val="bg1"/>
                </a:solidFill>
              </a:rPr>
              <a:t>Model</a:t>
            </a:r>
            <a:r>
              <a:rPr lang="hu-HU" sz="3200" dirty="0">
                <a:solidFill>
                  <a:schemeClr val="bg1"/>
                </a:solidFill>
              </a:rPr>
              <a:t> </a:t>
            </a:r>
            <a:r>
              <a:rPr lang="hu-HU" sz="3200" dirty="0" err="1">
                <a:solidFill>
                  <a:schemeClr val="bg1"/>
                </a:solidFill>
              </a:rPr>
              <a:t>Catalog</a:t>
            </a:r>
            <a:endParaRPr lang="hu-HU" sz="3200" dirty="0">
              <a:solidFill>
                <a:schemeClr val="bg1"/>
              </a:solidFill>
            </a:endParaRP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AI </a:t>
            </a:r>
            <a:r>
              <a:rPr lang="hu-HU" sz="3200" dirty="0" err="1">
                <a:solidFill>
                  <a:schemeClr val="bg1"/>
                </a:solidFill>
              </a:rPr>
              <a:t>Document</a:t>
            </a:r>
            <a:r>
              <a:rPr lang="hu-HU" sz="3200" dirty="0">
                <a:solidFill>
                  <a:schemeClr val="bg1"/>
                </a:solidFill>
              </a:rPr>
              <a:t> </a:t>
            </a:r>
            <a:r>
              <a:rPr lang="hu-HU" sz="3200" dirty="0" err="1">
                <a:solidFill>
                  <a:schemeClr val="bg1"/>
                </a:solidFill>
              </a:rPr>
              <a:t>Intelligence</a:t>
            </a:r>
            <a:endParaRPr lang="hu-HU" sz="3200" dirty="0">
              <a:solidFill>
                <a:schemeClr val="bg1"/>
              </a:solidFill>
            </a:endParaRP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AI </a:t>
            </a:r>
            <a:r>
              <a:rPr lang="hu-HU" sz="3200" dirty="0" err="1">
                <a:solidFill>
                  <a:schemeClr val="bg1"/>
                </a:solidFill>
              </a:rPr>
              <a:t>Speech</a:t>
            </a:r>
            <a:endParaRPr lang="hu-HU" sz="3200" dirty="0">
              <a:solidFill>
                <a:schemeClr val="bg1"/>
              </a:solidFill>
            </a:endParaRP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AI Vision</a:t>
            </a: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AI </a:t>
            </a:r>
            <a:r>
              <a:rPr lang="hu-HU" sz="3200" dirty="0" err="1">
                <a:solidFill>
                  <a:schemeClr val="bg1"/>
                </a:solidFill>
              </a:rPr>
              <a:t>Language</a:t>
            </a:r>
            <a:endParaRPr lang="hu-HU" sz="3200" dirty="0">
              <a:solidFill>
                <a:schemeClr val="bg1"/>
              </a:solidFill>
            </a:endParaRPr>
          </a:p>
          <a:p>
            <a:r>
              <a:rPr lang="hu-HU" sz="3200" dirty="0" err="1">
                <a:solidFill>
                  <a:schemeClr val="bg1"/>
                </a:solidFill>
              </a:rPr>
              <a:t>Azure</a:t>
            </a:r>
            <a:r>
              <a:rPr lang="hu-HU" sz="3200" dirty="0">
                <a:solidFill>
                  <a:schemeClr val="bg1"/>
                </a:solidFill>
              </a:rPr>
              <a:t> AI </a:t>
            </a:r>
            <a:r>
              <a:rPr lang="hu-HU" sz="3200" dirty="0" err="1">
                <a:solidFill>
                  <a:schemeClr val="bg1"/>
                </a:solidFill>
              </a:rPr>
              <a:t>Translator</a:t>
            </a:r>
            <a:endParaRPr lang="hu-HU" sz="3200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AFD2436-9529-7323-A4EB-3126648BCA34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221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1" dur="2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E11A884-97F3-2FA1-1825-C03B06834D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Slide Background Fill">
            <a:extLst>
              <a:ext uri="{FF2B5EF4-FFF2-40B4-BE49-F238E27FC236}">
                <a16:creationId xmlns:a16="http://schemas.microsoft.com/office/drawing/2014/main" id="{BCBF26FC-9174-BA43-730E-ECD1CCE74A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Color Cover">
            <a:extLst>
              <a:ext uri="{FF2B5EF4-FFF2-40B4-BE49-F238E27FC236}">
                <a16:creationId xmlns:a16="http://schemas.microsoft.com/office/drawing/2014/main" id="{0FB703AA-78FE-C804-F971-09398BFECE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E24A7D1B-4B13-B93F-08F6-2A0C2DD375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51" name="Color">
              <a:extLst>
                <a:ext uri="{FF2B5EF4-FFF2-40B4-BE49-F238E27FC236}">
                  <a16:creationId xmlns:a16="http://schemas.microsoft.com/office/drawing/2014/main" id="{EB043F91-C9B7-8FFF-5477-F47871D4E43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Color">
              <a:extLst>
                <a:ext uri="{FF2B5EF4-FFF2-40B4-BE49-F238E27FC236}">
                  <a16:creationId xmlns:a16="http://schemas.microsoft.com/office/drawing/2014/main" id="{95201B9E-27EE-1D44-48D4-8D4F7EA95D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Graphic 2" descr="Rocket with solid fill">
            <a:extLst>
              <a:ext uri="{FF2B5EF4-FFF2-40B4-BE49-F238E27FC236}">
                <a16:creationId xmlns:a16="http://schemas.microsoft.com/office/drawing/2014/main" id="{A7EDF538-F91F-DA8C-A00B-F08120AD87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631002" y="1209335"/>
            <a:ext cx="5110640" cy="5110640"/>
          </a:xfrm>
          <a:prstGeom prst="rect">
            <a:avLst/>
          </a:prstGeom>
        </p:spPr>
      </p:pic>
      <p:grpSp>
        <p:nvGrpSpPr>
          <p:cNvPr id="54" name="Group 53">
            <a:extLst>
              <a:ext uri="{FF2B5EF4-FFF2-40B4-BE49-F238E27FC236}">
                <a16:creationId xmlns:a16="http://schemas.microsoft.com/office/drawing/2014/main" id="{B36AA9D7-0F2E-1AEB-94B0-96FF2947C3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C56C062-F5A5-44FB-43DF-AC93A82112C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EE750A8-0F2C-8CFE-D526-D4BBCFBDC3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374E813-53A6-ABAE-3AE8-BA38F3E2DF9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FEBC1D6-DE6F-10C3-1E4A-90823556C11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B33BBEC-E15B-6E8F-FA92-F6CC601CB6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2B5691F-E2FC-3BF9-D079-E51678CEE1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6D23904-19C2-9537-F655-3433D59013F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B25DCCE6-8F73-8A0D-D07A-1DDA58BA574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12644" y="841664"/>
            <a:ext cx="4608768" cy="2782723"/>
          </a:xfrm>
        </p:spPr>
        <p:txBody>
          <a:bodyPr anchor="b">
            <a:normAutofit/>
          </a:bodyPr>
          <a:lstStyle/>
          <a:p>
            <a:pPr algn="l"/>
            <a:r>
              <a:rPr lang="hu-HU" sz="4800" b="1" dirty="0">
                <a:solidFill>
                  <a:schemeClr val="bg1"/>
                </a:solidFill>
              </a:rPr>
              <a:t>Demó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45B1F12D-4E43-6FAC-4D3C-5AC894A9FE0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12643" y="3764655"/>
            <a:ext cx="4608767" cy="2374078"/>
          </a:xfrm>
        </p:spPr>
        <p:txBody>
          <a:bodyPr anchor="t">
            <a:normAutofit/>
          </a:bodyPr>
          <a:lstStyle/>
          <a:p>
            <a:pPr algn="l"/>
            <a:r>
              <a:rPr lang="hu-HU" dirty="0" err="1">
                <a:solidFill>
                  <a:schemeClr val="bg1"/>
                </a:solidFill>
              </a:rPr>
              <a:t>ChatGPT</a:t>
            </a:r>
            <a:r>
              <a:rPr lang="hu-HU" dirty="0">
                <a:solidFill>
                  <a:schemeClr val="bg1"/>
                </a:solidFill>
              </a:rPr>
              <a:t> </a:t>
            </a:r>
            <a:r>
              <a:rPr lang="hu-HU" dirty="0" err="1">
                <a:solidFill>
                  <a:schemeClr val="bg1"/>
                </a:solidFill>
              </a:rPr>
              <a:t>Azure</a:t>
            </a:r>
            <a:r>
              <a:rPr lang="hu-HU" dirty="0">
                <a:solidFill>
                  <a:schemeClr val="bg1"/>
                </a:solidFill>
              </a:rPr>
              <a:t>-ban</a:t>
            </a:r>
          </a:p>
        </p:txBody>
      </p:sp>
    </p:spTree>
    <p:extLst>
      <p:ext uri="{BB962C8B-B14F-4D97-AF65-F5344CB8AC3E}">
        <p14:creationId xmlns:p14="http://schemas.microsoft.com/office/powerpoint/2010/main" val="379724006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EFA618E-0F77-3D9D-0624-D7E846B242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C46AE153-C34F-FE48-B3BB-A1DFA1FA14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3456F4A-47BF-D8FD-A68C-DA660DD6EC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A2C0B2E1-568B-C991-05A2-E391E64831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3283EF33-B04A-3475-094E-1D96E9ED4B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B2B1467-8F12-15F9-02A3-1BC534B5CF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726316-66FD-8967-FC9A-F6B192EDA8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CF590D4-EFEB-0D05-0E3C-083ABE3CE8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64A7E55-438C-AFD9-6400-B114E393D8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8707B27-C58C-16A8-E868-ECC83EBED89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834F43C-3786-2E25-C11A-06B4DFB59DC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889E643-A5E0-1548-3FDF-4779F39B057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6DDCEE4-75FB-1780-AACC-AC17AAE475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764511C2-C212-761F-32E1-44797CB6109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9708" y="666351"/>
            <a:ext cx="10558405" cy="3044335"/>
          </a:xfrm>
        </p:spPr>
        <p:txBody>
          <a:bodyPr anchor="b">
            <a:normAutofit/>
          </a:bodyPr>
          <a:lstStyle/>
          <a:p>
            <a:r>
              <a:rPr lang="hu-HU" sz="4800" b="1" dirty="0">
                <a:solidFill>
                  <a:schemeClr val="bg1"/>
                </a:solidFill>
              </a:rPr>
              <a:t>3. rész</a:t>
            </a:r>
          </a:p>
        </p:txBody>
      </p:sp>
    </p:spTree>
    <p:extLst>
      <p:ext uri="{BB962C8B-B14F-4D97-AF65-F5344CB8AC3E}">
        <p14:creationId xmlns:p14="http://schemas.microsoft.com/office/powerpoint/2010/main" val="1903751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9487BC23-6013-96A4-DB16-E9A2F29464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15502842-27AC-75C4-8DBC-E34EBA889B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EAE326D-CD18-7A90-8B57-9938741A19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72F57437-0B37-D869-EBCA-C0200791E7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011E1B64-B142-AA06-3FB6-51395DF8BE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796FFA6-959B-021B-F7E1-E6E4770BB0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37F012B-96FE-41BE-3716-F642BE16C2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D382BB3-026E-70D3-F977-407E0E9ED9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7C8F869-7481-2B33-9F00-A2D2E41767C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AA67BCC-1609-9A28-6CAA-3FEACAA52A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0B0FB5D-22BC-CE82-2DD7-69E8F57B8EF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B02A4C2-906E-DD02-55E1-C2B69368444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2E15432-B75E-D47F-D02F-56599E5C84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E1B012F-B7D1-5FDF-719A-AD8662E3B1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b="1" dirty="0" err="1">
                <a:solidFill>
                  <a:schemeClr val="bg1"/>
                </a:solidFill>
              </a:rPr>
              <a:t>Erőforrás</a:t>
            </a:r>
            <a:r>
              <a:rPr lang="en-US" sz="4800" b="1" dirty="0">
                <a:solidFill>
                  <a:schemeClr val="bg1"/>
                </a:solidFill>
              </a:rPr>
              <a:t> </a:t>
            </a:r>
            <a:r>
              <a:rPr lang="en-US" sz="4800" b="1" dirty="0" err="1">
                <a:solidFill>
                  <a:schemeClr val="bg1"/>
                </a:solidFill>
              </a:rPr>
              <a:t>elemzés</a:t>
            </a:r>
            <a:r>
              <a:rPr lang="en-US" sz="4800" b="1" dirty="0">
                <a:solidFill>
                  <a:schemeClr val="bg1"/>
                </a:solidFill>
              </a:rPr>
              <a:t> </a:t>
            </a:r>
            <a:r>
              <a:rPr lang="en-US" sz="4800" b="1" dirty="0" err="1">
                <a:solidFill>
                  <a:schemeClr val="bg1"/>
                </a:solidFill>
              </a:rPr>
              <a:t>és</a:t>
            </a:r>
            <a:r>
              <a:rPr lang="en-US" sz="4800" b="1" dirty="0">
                <a:solidFill>
                  <a:schemeClr val="bg1"/>
                </a:solidFill>
              </a:rPr>
              <a:t> </a:t>
            </a:r>
            <a:r>
              <a:rPr lang="en-US" sz="4800" b="1" dirty="0" err="1">
                <a:solidFill>
                  <a:schemeClr val="bg1"/>
                </a:solidFill>
              </a:rPr>
              <a:t>riasztás</a:t>
            </a:r>
            <a:endParaRPr lang="en-US" sz="4800" b="1" kern="1200" dirty="0">
              <a:solidFill>
                <a:schemeClr val="bg1"/>
              </a:solidFill>
              <a:effectLst/>
              <a:latin typeface="+mj-lt"/>
              <a:ea typeface="+mj-ea"/>
              <a:cs typeface="+mj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3A20308-0D9F-982D-9065-2CF1D5C5327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8085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4">
            <a:extLst>
              <a:ext uri="{FF2B5EF4-FFF2-40B4-BE49-F238E27FC236}">
                <a16:creationId xmlns:a16="http://schemas.microsoft.com/office/drawing/2014/main" id="{D009D6D5-DAC2-4A8B-A17A-E206B9012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9655" y="802996"/>
            <a:ext cx="5251316" cy="1807305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err="1">
                <a:solidFill>
                  <a:schemeClr val="bg1"/>
                </a:solidFill>
                <a:effectLst/>
              </a:rPr>
              <a:t>Erőforrás</a:t>
            </a:r>
            <a:r>
              <a:rPr lang="en-US" dirty="0">
                <a:solidFill>
                  <a:schemeClr val="bg1"/>
                </a:solidFill>
                <a:effectLst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</a:rPr>
              <a:t>elemzés</a:t>
            </a:r>
            <a:r>
              <a:rPr lang="en-US" dirty="0">
                <a:solidFill>
                  <a:schemeClr val="bg1"/>
                </a:solidFill>
                <a:effectLst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</a:rPr>
              <a:t>és</a:t>
            </a:r>
            <a:r>
              <a:rPr lang="en-US" dirty="0">
                <a:solidFill>
                  <a:schemeClr val="bg1"/>
                </a:solidFill>
                <a:effectLst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</a:rPr>
              <a:t>riasztás</a:t>
            </a:r>
            <a:endParaRPr lang="en-US" dirty="0">
              <a:solidFill>
                <a:schemeClr val="bg1"/>
              </a:solidFill>
              <a:effectLst/>
            </a:endParaRP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CB53705E-4A5F-5007-985E-BEE9DC37CA05}"/>
              </a:ext>
            </a:extLst>
          </p:cNvPr>
          <p:cNvSpPr txBox="1">
            <a:spLocks/>
          </p:cNvSpPr>
          <p:nvPr/>
        </p:nvSpPr>
        <p:spPr>
          <a:xfrm>
            <a:off x="833920" y="2610301"/>
            <a:ext cx="5962785" cy="4349825"/>
          </a:xfrm>
          <a:prstGeom prst="rect">
            <a:avLst/>
          </a:prstGeom>
        </p:spPr>
        <p:txBody>
          <a:bodyPr vert="horz" lIns="91440" tIns="45720" rIns="91440" bIns="45720" numCol="1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3600" dirty="0">
                <a:solidFill>
                  <a:schemeClr val="bg1"/>
                </a:solidFill>
              </a:rPr>
              <a:t>Azure Monitor</a:t>
            </a:r>
          </a:p>
          <a:p>
            <a:pPr>
              <a:lnSpc>
                <a:spcPct val="150000"/>
              </a:lnSpc>
            </a:pPr>
            <a:r>
              <a:rPr lang="en-US" sz="3600" dirty="0">
                <a:solidFill>
                  <a:schemeClr val="bg1"/>
                </a:solidFill>
              </a:rPr>
              <a:t>Azure Metrics Advisor</a:t>
            </a:r>
          </a:p>
          <a:p>
            <a:pPr>
              <a:lnSpc>
                <a:spcPct val="150000"/>
              </a:lnSpc>
            </a:pPr>
            <a:r>
              <a:rPr lang="en-US" sz="3600" dirty="0">
                <a:solidFill>
                  <a:schemeClr val="bg1"/>
                </a:solidFill>
              </a:rPr>
              <a:t>Network Watcher</a:t>
            </a:r>
          </a:p>
          <a:p>
            <a:pPr>
              <a:lnSpc>
                <a:spcPct val="150000"/>
              </a:lnSpc>
            </a:pPr>
            <a:r>
              <a:rPr lang="en-US" sz="3600" dirty="0">
                <a:solidFill>
                  <a:schemeClr val="bg1"/>
                </a:solidFill>
              </a:rPr>
              <a:t>Cost Management</a:t>
            </a:r>
          </a:p>
        </p:txBody>
      </p:sp>
      <p:pic>
        <p:nvPicPr>
          <p:cNvPr id="6" name="Picture 5" descr="A blue and white gauge with a red needle&#10;&#10;AI-generated content may be incorrect.">
            <a:extLst>
              <a:ext uri="{FF2B5EF4-FFF2-40B4-BE49-F238E27FC236}">
                <a16:creationId xmlns:a16="http://schemas.microsoft.com/office/drawing/2014/main" id="{77796C68-02AA-6027-0545-BAD8FEC22C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9" r="27383" b="-2"/>
          <a:stretch/>
        </p:blipFill>
        <p:spPr>
          <a:xfrm>
            <a:off x="6229215" y="10"/>
            <a:ext cx="5962785" cy="6857990"/>
          </a:xfrm>
          <a:custGeom>
            <a:avLst/>
            <a:gdLst/>
            <a:ahLst/>
            <a:cxnLst/>
            <a:rect l="l" t="t" r="r" b="b"/>
            <a:pathLst>
              <a:path w="5962785" h="6858000">
                <a:moveTo>
                  <a:pt x="1044839" y="0"/>
                </a:moveTo>
                <a:lnTo>
                  <a:pt x="5962785" y="0"/>
                </a:lnTo>
                <a:lnTo>
                  <a:pt x="5962785" y="6858000"/>
                </a:lnTo>
                <a:lnTo>
                  <a:pt x="1469886" y="6858000"/>
                </a:lnTo>
                <a:lnTo>
                  <a:pt x="1416006" y="6823984"/>
                </a:lnTo>
                <a:cubicBezTo>
                  <a:pt x="1356767" y="6787940"/>
                  <a:pt x="1296437" y="6755500"/>
                  <a:pt x="1232473" y="6733873"/>
                </a:cubicBezTo>
                <a:cubicBezTo>
                  <a:pt x="1145250" y="6705037"/>
                  <a:pt x="1060933" y="6654575"/>
                  <a:pt x="1075471" y="6503186"/>
                </a:cubicBezTo>
                <a:cubicBezTo>
                  <a:pt x="1078378" y="6459932"/>
                  <a:pt x="1055118" y="6427493"/>
                  <a:pt x="1020229" y="6438306"/>
                </a:cubicBezTo>
                <a:cubicBezTo>
                  <a:pt x="953358" y="6459932"/>
                  <a:pt x="921375" y="6398656"/>
                  <a:pt x="883579" y="6351798"/>
                </a:cubicBezTo>
                <a:cubicBezTo>
                  <a:pt x="816707" y="6268895"/>
                  <a:pt x="752743" y="6182387"/>
                  <a:pt x="645167" y="6167969"/>
                </a:cubicBezTo>
                <a:cubicBezTo>
                  <a:pt x="665519" y="6103088"/>
                  <a:pt x="700408" y="6110298"/>
                  <a:pt x="732391" y="6124716"/>
                </a:cubicBezTo>
                <a:cubicBezTo>
                  <a:pt x="816707" y="6160761"/>
                  <a:pt x="901023" y="6200410"/>
                  <a:pt x="985339" y="6236455"/>
                </a:cubicBezTo>
                <a:cubicBezTo>
                  <a:pt x="1040581" y="6258081"/>
                  <a:pt x="1095822" y="6290522"/>
                  <a:pt x="1168509" y="6265291"/>
                </a:cubicBezTo>
                <a:cubicBezTo>
                  <a:pt x="1104545" y="6135530"/>
                  <a:pt x="996969" y="6110298"/>
                  <a:pt x="909746" y="6070649"/>
                </a:cubicBezTo>
                <a:cubicBezTo>
                  <a:pt x="802169" y="6020185"/>
                  <a:pt x="738206" y="5926470"/>
                  <a:pt x="659704" y="5818335"/>
                </a:cubicBezTo>
                <a:cubicBezTo>
                  <a:pt x="738206" y="5789500"/>
                  <a:pt x="787632" y="5868798"/>
                  <a:pt x="851597" y="5865193"/>
                </a:cubicBezTo>
                <a:cubicBezTo>
                  <a:pt x="854504" y="5854380"/>
                  <a:pt x="860319" y="5832753"/>
                  <a:pt x="860319" y="5832753"/>
                </a:cubicBezTo>
                <a:cubicBezTo>
                  <a:pt x="755650" y="5775081"/>
                  <a:pt x="709132" y="5666947"/>
                  <a:pt x="691686" y="5533581"/>
                </a:cubicBezTo>
                <a:cubicBezTo>
                  <a:pt x="685872" y="5465095"/>
                  <a:pt x="648075" y="5443468"/>
                  <a:pt x="610278" y="5411029"/>
                </a:cubicBezTo>
                <a:cubicBezTo>
                  <a:pt x="482350" y="5299289"/>
                  <a:pt x="345700" y="5198364"/>
                  <a:pt x="238123" y="5046976"/>
                </a:cubicBezTo>
                <a:cubicBezTo>
                  <a:pt x="363144" y="5064998"/>
                  <a:pt x="461997" y="5165924"/>
                  <a:pt x="592833" y="5209177"/>
                </a:cubicBezTo>
                <a:cubicBezTo>
                  <a:pt x="488165" y="5043371"/>
                  <a:pt x="351514" y="4956864"/>
                  <a:pt x="226494" y="4855939"/>
                </a:cubicBezTo>
                <a:cubicBezTo>
                  <a:pt x="168344" y="4809081"/>
                  <a:pt x="116011" y="4751408"/>
                  <a:pt x="49139" y="4726177"/>
                </a:cubicBezTo>
                <a:cubicBezTo>
                  <a:pt x="25879" y="4718968"/>
                  <a:pt x="-14825" y="4700947"/>
                  <a:pt x="5527" y="4650483"/>
                </a:cubicBezTo>
                <a:cubicBezTo>
                  <a:pt x="22972" y="4607230"/>
                  <a:pt x="54954" y="4621648"/>
                  <a:pt x="84029" y="4632460"/>
                </a:cubicBezTo>
                <a:cubicBezTo>
                  <a:pt x="153807" y="4661296"/>
                  <a:pt x="229401" y="4661296"/>
                  <a:pt x="325347" y="4661296"/>
                </a:cubicBezTo>
                <a:cubicBezTo>
                  <a:pt x="243939" y="4524326"/>
                  <a:pt x="95658" y="4567580"/>
                  <a:pt x="25879" y="4423401"/>
                </a:cubicBezTo>
                <a:cubicBezTo>
                  <a:pt x="113103" y="4398170"/>
                  <a:pt x="179975" y="4448632"/>
                  <a:pt x="249753" y="4459446"/>
                </a:cubicBezTo>
                <a:cubicBezTo>
                  <a:pt x="313718" y="4470259"/>
                  <a:pt x="328254" y="4445028"/>
                  <a:pt x="313718" y="4365729"/>
                </a:cubicBezTo>
                <a:cubicBezTo>
                  <a:pt x="290458" y="4243177"/>
                  <a:pt x="325347" y="4181900"/>
                  <a:pt x="418386" y="4214341"/>
                </a:cubicBezTo>
                <a:cubicBezTo>
                  <a:pt x="505609" y="4246781"/>
                  <a:pt x="514332" y="4199922"/>
                  <a:pt x="491072" y="4131438"/>
                </a:cubicBezTo>
                <a:cubicBezTo>
                  <a:pt x="456183" y="4030512"/>
                  <a:pt x="493979" y="3951214"/>
                  <a:pt x="520147" y="3864706"/>
                </a:cubicBezTo>
                <a:cubicBezTo>
                  <a:pt x="560851" y="3734945"/>
                  <a:pt x="543407" y="3670064"/>
                  <a:pt x="459090" y="3572743"/>
                </a:cubicBezTo>
                <a:cubicBezTo>
                  <a:pt x="409664" y="3518676"/>
                  <a:pt x="360236" y="3471818"/>
                  <a:pt x="290458" y="3424959"/>
                </a:cubicBezTo>
                <a:cubicBezTo>
                  <a:pt x="450368" y="3399728"/>
                  <a:pt x="284643" y="3313221"/>
                  <a:pt x="339884" y="3259153"/>
                </a:cubicBezTo>
                <a:cubicBezTo>
                  <a:pt x="453275" y="3237527"/>
                  <a:pt x="543407" y="3410542"/>
                  <a:pt x="697501" y="3360078"/>
                </a:cubicBezTo>
                <a:cubicBezTo>
                  <a:pt x="511425" y="3212294"/>
                  <a:pt x="302087" y="3165436"/>
                  <a:pt x="165437" y="2967190"/>
                </a:cubicBezTo>
                <a:cubicBezTo>
                  <a:pt x="197419" y="2923937"/>
                  <a:pt x="229401" y="2967190"/>
                  <a:pt x="255568" y="2949167"/>
                </a:cubicBezTo>
                <a:cubicBezTo>
                  <a:pt x="255568" y="2938354"/>
                  <a:pt x="560851" y="3006840"/>
                  <a:pt x="578296" y="2725691"/>
                </a:cubicBezTo>
                <a:cubicBezTo>
                  <a:pt x="584111" y="2725691"/>
                  <a:pt x="589926" y="2725691"/>
                  <a:pt x="595740" y="2714876"/>
                </a:cubicBezTo>
                <a:cubicBezTo>
                  <a:pt x="627722" y="2675228"/>
                  <a:pt x="598648" y="2581510"/>
                  <a:pt x="650982" y="2574301"/>
                </a:cubicBezTo>
                <a:cubicBezTo>
                  <a:pt x="709132" y="2567092"/>
                  <a:pt x="764373" y="2534653"/>
                  <a:pt x="825429" y="2552674"/>
                </a:cubicBezTo>
                <a:cubicBezTo>
                  <a:pt x="871949" y="2567092"/>
                  <a:pt x="921375" y="2585115"/>
                  <a:pt x="970802" y="2585115"/>
                </a:cubicBezTo>
                <a:cubicBezTo>
                  <a:pt x="1023136" y="2585115"/>
                  <a:pt x="1095822" y="2707668"/>
                  <a:pt x="1127805" y="2545465"/>
                </a:cubicBezTo>
                <a:cubicBezTo>
                  <a:pt x="1127805" y="2538257"/>
                  <a:pt x="1217936" y="2556280"/>
                  <a:pt x="1267362" y="2563488"/>
                </a:cubicBezTo>
                <a:cubicBezTo>
                  <a:pt x="1308067" y="2570698"/>
                  <a:pt x="1357494" y="2603137"/>
                  <a:pt x="1386568" y="2538257"/>
                </a:cubicBezTo>
                <a:cubicBezTo>
                  <a:pt x="1401105" y="2498607"/>
                  <a:pt x="1331326" y="2426518"/>
                  <a:pt x="1270270" y="2419309"/>
                </a:cubicBezTo>
                <a:cubicBezTo>
                  <a:pt x="1215029" y="2412101"/>
                  <a:pt x="1159787" y="2404892"/>
                  <a:pt x="1107453" y="2419309"/>
                </a:cubicBezTo>
                <a:cubicBezTo>
                  <a:pt x="1043489" y="2437331"/>
                  <a:pt x="1008599" y="2408495"/>
                  <a:pt x="991154" y="2343615"/>
                </a:cubicBezTo>
                <a:cubicBezTo>
                  <a:pt x="970802" y="2275131"/>
                  <a:pt x="933005" y="2239085"/>
                  <a:pt x="880671" y="2206645"/>
                </a:cubicBezTo>
                <a:cubicBezTo>
                  <a:pt x="752743" y="2127346"/>
                  <a:pt x="630630" y="2033629"/>
                  <a:pt x="491072" y="1986771"/>
                </a:cubicBezTo>
                <a:cubicBezTo>
                  <a:pt x="464905" y="1979562"/>
                  <a:pt x="432923" y="1965145"/>
                  <a:pt x="421293" y="1903868"/>
                </a:cubicBezTo>
                <a:cubicBezTo>
                  <a:pt x="799262" y="1997584"/>
                  <a:pt x="1142342" y="2239085"/>
                  <a:pt x="1531941" y="2224667"/>
                </a:cubicBezTo>
                <a:cubicBezTo>
                  <a:pt x="1427272" y="2148974"/>
                  <a:pt x="1302252" y="2145369"/>
                  <a:pt x="1188861" y="2091301"/>
                </a:cubicBezTo>
                <a:cubicBezTo>
                  <a:pt x="1270270" y="2051652"/>
                  <a:pt x="1345864" y="2094906"/>
                  <a:pt x="1421458" y="2116532"/>
                </a:cubicBezTo>
                <a:cubicBezTo>
                  <a:pt x="1485422" y="2134554"/>
                  <a:pt x="1543571" y="2138160"/>
                  <a:pt x="1549386" y="2026420"/>
                </a:cubicBezTo>
                <a:cubicBezTo>
                  <a:pt x="1549386" y="2015607"/>
                  <a:pt x="1549386" y="2008398"/>
                  <a:pt x="1549386" y="1997584"/>
                </a:cubicBezTo>
                <a:cubicBezTo>
                  <a:pt x="1526126" y="1950727"/>
                  <a:pt x="1494144" y="1929099"/>
                  <a:pt x="1453440" y="1914682"/>
                </a:cubicBezTo>
                <a:cubicBezTo>
                  <a:pt x="1430180" y="1907473"/>
                  <a:pt x="1398198" y="1893056"/>
                  <a:pt x="1398198" y="1860614"/>
                </a:cubicBezTo>
                <a:cubicBezTo>
                  <a:pt x="1401105" y="1738063"/>
                  <a:pt x="1322604" y="1702018"/>
                  <a:pt x="1247011" y="1665972"/>
                </a:cubicBezTo>
                <a:cubicBezTo>
                  <a:pt x="1287715" y="1604696"/>
                  <a:pt x="1322604" y="1647950"/>
                  <a:pt x="1354586" y="1644345"/>
                </a:cubicBezTo>
                <a:cubicBezTo>
                  <a:pt x="1374939" y="1640741"/>
                  <a:pt x="1395290" y="1637138"/>
                  <a:pt x="1395290" y="1604696"/>
                </a:cubicBezTo>
                <a:cubicBezTo>
                  <a:pt x="1395290" y="1579465"/>
                  <a:pt x="1386568" y="1547025"/>
                  <a:pt x="1366216" y="1547025"/>
                </a:cubicBezTo>
                <a:cubicBezTo>
                  <a:pt x="1238288" y="1543420"/>
                  <a:pt x="1165601" y="1370405"/>
                  <a:pt x="1031858" y="1370405"/>
                </a:cubicBezTo>
                <a:cubicBezTo>
                  <a:pt x="950450" y="1370405"/>
                  <a:pt x="1072563" y="1273083"/>
                  <a:pt x="1005692" y="1233435"/>
                </a:cubicBezTo>
                <a:cubicBezTo>
                  <a:pt x="991154" y="1222621"/>
                  <a:pt x="1046396" y="1208203"/>
                  <a:pt x="1069655" y="1211808"/>
                </a:cubicBezTo>
                <a:cubicBezTo>
                  <a:pt x="1092915" y="1215412"/>
                  <a:pt x="1113268" y="1240644"/>
                  <a:pt x="1142342" y="1222621"/>
                </a:cubicBezTo>
                <a:cubicBezTo>
                  <a:pt x="1156879" y="1157741"/>
                  <a:pt x="1119082" y="1132510"/>
                  <a:pt x="1084193" y="1114487"/>
                </a:cubicBezTo>
                <a:cubicBezTo>
                  <a:pt x="1008599" y="1071234"/>
                  <a:pt x="933005" y="1020771"/>
                  <a:pt x="848689" y="1006353"/>
                </a:cubicBezTo>
                <a:cubicBezTo>
                  <a:pt x="819615" y="1002748"/>
                  <a:pt x="802169" y="984726"/>
                  <a:pt x="805077" y="948681"/>
                </a:cubicBezTo>
                <a:cubicBezTo>
                  <a:pt x="810892" y="901822"/>
                  <a:pt x="839967" y="916240"/>
                  <a:pt x="863226" y="919844"/>
                </a:cubicBezTo>
                <a:cubicBezTo>
                  <a:pt x="877764" y="923450"/>
                  <a:pt x="892301" y="934263"/>
                  <a:pt x="906838" y="909031"/>
                </a:cubicBezTo>
                <a:cubicBezTo>
                  <a:pt x="566666" y="653113"/>
                  <a:pt x="386404" y="667532"/>
                  <a:pt x="5527" y="458471"/>
                </a:cubicBezTo>
                <a:cubicBezTo>
                  <a:pt x="89843" y="418822"/>
                  <a:pt x="150900" y="447658"/>
                  <a:pt x="209049" y="454867"/>
                </a:cubicBezTo>
                <a:cubicBezTo>
                  <a:pt x="354422" y="472890"/>
                  <a:pt x="264290" y="505329"/>
                  <a:pt x="409664" y="526956"/>
                </a:cubicBezTo>
                <a:cubicBezTo>
                  <a:pt x="479443" y="537770"/>
                  <a:pt x="543407" y="573815"/>
                  <a:pt x="621908" y="516143"/>
                </a:cubicBezTo>
                <a:cubicBezTo>
                  <a:pt x="674242" y="476494"/>
                  <a:pt x="758558" y="519747"/>
                  <a:pt x="822522" y="552188"/>
                </a:cubicBezTo>
                <a:cubicBezTo>
                  <a:pt x="874856" y="581024"/>
                  <a:pt x="927190" y="588232"/>
                  <a:pt x="996969" y="552188"/>
                </a:cubicBezTo>
                <a:cubicBezTo>
                  <a:pt x="933005" y="530562"/>
                  <a:pt x="883579" y="512539"/>
                  <a:pt x="834151" y="498120"/>
                </a:cubicBezTo>
                <a:cubicBezTo>
                  <a:pt x="793447" y="487307"/>
                  <a:pt x="770187" y="462076"/>
                  <a:pt x="773095" y="408008"/>
                </a:cubicBezTo>
                <a:cubicBezTo>
                  <a:pt x="773095" y="379172"/>
                  <a:pt x="764373" y="339523"/>
                  <a:pt x="793447" y="325106"/>
                </a:cubicBezTo>
                <a:cubicBezTo>
                  <a:pt x="816707" y="310688"/>
                  <a:pt x="848689" y="325106"/>
                  <a:pt x="860319" y="350336"/>
                </a:cubicBezTo>
                <a:cubicBezTo>
                  <a:pt x="874856" y="397195"/>
                  <a:pt x="889393" y="440449"/>
                  <a:pt x="938820" y="444054"/>
                </a:cubicBezTo>
                <a:cubicBezTo>
                  <a:pt x="1005692" y="451262"/>
                  <a:pt x="967894" y="422426"/>
                  <a:pt x="956265" y="386381"/>
                </a:cubicBezTo>
                <a:cubicBezTo>
                  <a:pt x="944635" y="346733"/>
                  <a:pt x="979525" y="335919"/>
                  <a:pt x="1002784" y="343127"/>
                </a:cubicBezTo>
                <a:cubicBezTo>
                  <a:pt x="1090008" y="375569"/>
                  <a:pt x="1180139" y="317897"/>
                  <a:pt x="1270270" y="364755"/>
                </a:cubicBezTo>
                <a:cubicBezTo>
                  <a:pt x="1247011" y="249411"/>
                  <a:pt x="1197583" y="198949"/>
                  <a:pt x="1092915" y="180926"/>
                </a:cubicBezTo>
                <a:cubicBezTo>
                  <a:pt x="1055118" y="177322"/>
                  <a:pt x="1014414" y="184530"/>
                  <a:pt x="979525" y="152090"/>
                </a:cubicBezTo>
                <a:cubicBezTo>
                  <a:pt x="959172" y="134068"/>
                  <a:pt x="938820" y="112441"/>
                  <a:pt x="953358" y="76396"/>
                </a:cubicBezTo>
                <a:cubicBezTo>
                  <a:pt x="962080" y="51165"/>
                  <a:pt x="985339" y="51165"/>
                  <a:pt x="1005692" y="58373"/>
                </a:cubicBezTo>
                <a:cubicBezTo>
                  <a:pt x="1090008" y="98023"/>
                  <a:pt x="1180139" y="108837"/>
                  <a:pt x="1267362" y="123254"/>
                </a:cubicBezTo>
                <a:cubicBezTo>
                  <a:pt x="1281900" y="126859"/>
                  <a:pt x="1296437" y="134068"/>
                  <a:pt x="1310975" y="98023"/>
                </a:cubicBezTo>
                <a:cubicBezTo>
                  <a:pt x="1260095" y="81803"/>
                  <a:pt x="1209941" y="62879"/>
                  <a:pt x="1159787" y="43505"/>
                </a:cubicBezTo>
                <a:close/>
              </a:path>
            </a:pathLst>
          </a:custGeom>
        </p:spPr>
      </p:pic>
      <p:pic>
        <p:nvPicPr>
          <p:cNvPr id="9" name="Picture 8" descr="A white text on a black background&#10;&#10;AI-generated content may be incorrect.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1704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812B6280-A145-7B43-8418-2376114084B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9708" y="666351"/>
            <a:ext cx="10558405" cy="3044335"/>
          </a:xfrm>
        </p:spPr>
        <p:txBody>
          <a:bodyPr anchor="b">
            <a:normAutofit/>
          </a:bodyPr>
          <a:lstStyle/>
          <a:p>
            <a:r>
              <a:rPr lang="hu-HU" sz="4800" b="1">
                <a:solidFill>
                  <a:schemeClr val="bg1"/>
                </a:solidFill>
              </a:rPr>
              <a:t>1. rész</a:t>
            </a:r>
          </a:p>
        </p:txBody>
      </p:sp>
    </p:spTree>
    <p:extLst>
      <p:ext uri="{BB962C8B-B14F-4D97-AF65-F5344CB8AC3E}">
        <p14:creationId xmlns:p14="http://schemas.microsoft.com/office/powerpoint/2010/main" val="38711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2193" y="84667"/>
            <a:ext cx="10515600" cy="1325563"/>
          </a:xfrm>
        </p:spPr>
        <p:txBody>
          <a:bodyPr/>
          <a:lstStyle/>
          <a:p>
            <a:pPr algn="ctr"/>
            <a:r>
              <a:rPr lang="hu-HU" sz="4400" dirty="0" err="1">
                <a:solidFill>
                  <a:schemeClr val="bg1"/>
                </a:solidFill>
                <a:effectLst/>
              </a:rPr>
              <a:t>Azure</a:t>
            </a:r>
            <a:r>
              <a:rPr lang="hu-HU" sz="4400" dirty="0">
                <a:solidFill>
                  <a:schemeClr val="bg1"/>
                </a:solidFill>
                <a:effectLst/>
              </a:rPr>
              <a:t> Monitor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81663" y="1631106"/>
            <a:ext cx="11800269" cy="5142227"/>
          </a:xfrm>
        </p:spPr>
        <p:txBody>
          <a:bodyPr numCol="1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Telemetriák gyűjtése és elemzése</a:t>
            </a:r>
          </a:p>
          <a:p>
            <a:pPr lvl="1">
              <a:lnSpc>
                <a:spcPct val="150000"/>
              </a:lnSpc>
            </a:pPr>
            <a:r>
              <a:rPr lang="hu-HU" sz="2800" dirty="0">
                <a:solidFill>
                  <a:schemeClr val="bg1"/>
                </a:solidFill>
              </a:rPr>
              <a:t>Teljesítmény és rendelkezésre állás</a:t>
            </a:r>
          </a:p>
          <a:p>
            <a:pPr lvl="1">
              <a:lnSpc>
                <a:spcPct val="150000"/>
              </a:lnSpc>
            </a:pPr>
            <a:r>
              <a:rPr lang="hu-HU" sz="2800" dirty="0">
                <a:solidFill>
                  <a:schemeClr val="bg1"/>
                </a:solidFill>
              </a:rPr>
              <a:t>Napló bejegyzések elemzése</a:t>
            </a:r>
          </a:p>
          <a:p>
            <a:pPr lvl="1">
              <a:lnSpc>
                <a:spcPct val="150000"/>
              </a:lnSpc>
            </a:pPr>
            <a:r>
              <a:rPr lang="hu-HU" sz="2800" dirty="0">
                <a:solidFill>
                  <a:schemeClr val="bg1"/>
                </a:solidFill>
              </a:rPr>
              <a:t>Diagnosztikai beállítások</a:t>
            </a:r>
          </a:p>
          <a:p>
            <a:pPr lvl="1">
              <a:lnSpc>
                <a:spcPct val="150000"/>
              </a:lnSpc>
            </a:pPr>
            <a:r>
              <a:rPr lang="hu-HU" sz="2800" dirty="0">
                <a:solidFill>
                  <a:schemeClr val="bg1"/>
                </a:solidFill>
              </a:rPr>
              <a:t>Riasztások</a:t>
            </a:r>
          </a:p>
          <a:p>
            <a:pPr lvl="1">
              <a:lnSpc>
                <a:spcPct val="150000"/>
              </a:lnSpc>
            </a:pPr>
            <a:r>
              <a:rPr lang="hu-HU" sz="2800" dirty="0">
                <a:solidFill>
                  <a:schemeClr val="bg1"/>
                </a:solidFill>
              </a:rPr>
              <a:t>Alkalmazás elemzés</a:t>
            </a:r>
          </a:p>
          <a:p>
            <a:pPr>
              <a:lnSpc>
                <a:spcPct val="150000"/>
              </a:lnSpc>
            </a:pPr>
            <a:r>
              <a:rPr lang="hu-HU" sz="3200" dirty="0">
                <a:solidFill>
                  <a:schemeClr val="bg1"/>
                </a:solidFill>
              </a:rPr>
              <a:t>Diagramok létrehozása</a:t>
            </a:r>
          </a:p>
          <a:p>
            <a:pPr>
              <a:lnSpc>
                <a:spcPct val="150000"/>
              </a:lnSpc>
            </a:pPr>
            <a:endParaRPr lang="hu-HU" sz="3200" dirty="0">
              <a:solidFill>
                <a:schemeClr val="bg1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B8A73C6-AB91-6D9F-E409-1085EF5B159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3835"/>
          <a:stretch/>
        </p:blipFill>
        <p:spPr>
          <a:xfrm>
            <a:off x="7444507" y="1080000"/>
            <a:ext cx="12290698" cy="6618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858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b="1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Felhőbe “költözés”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2323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E8F9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17218"/>
            <a:ext cx="10515600" cy="1325563"/>
          </a:xfrm>
        </p:spPr>
        <p:txBody>
          <a:bodyPr/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Felhőbe “költözés”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796C68-02AA-6027-0545-BAD8FEC22CF1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0673906" y="209423"/>
            <a:ext cx="1359788" cy="713889"/>
          </a:xfrm>
          <a:prstGeom prst="rect">
            <a:avLst/>
          </a:prstGeom>
        </p:spPr>
      </p:pic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CB53705E-4A5F-5007-985E-BEE9DC37CA05}"/>
              </a:ext>
            </a:extLst>
          </p:cNvPr>
          <p:cNvSpPr txBox="1">
            <a:spLocks/>
          </p:cNvSpPr>
          <p:nvPr/>
        </p:nvSpPr>
        <p:spPr>
          <a:xfrm>
            <a:off x="360000" y="1742782"/>
            <a:ext cx="11679600" cy="5030552"/>
          </a:xfrm>
          <a:prstGeom prst="rect">
            <a:avLst/>
          </a:prstGeom>
        </p:spPr>
        <p:txBody>
          <a:bodyPr vert="horz" lIns="91440" tIns="45720" rIns="91440" bIns="45720" numCol="2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lnSpc>
                <a:spcPct val="160000"/>
              </a:lnSpc>
            </a:pPr>
            <a:r>
              <a:rPr lang="hu-HU" sz="2800" dirty="0">
                <a:solidFill>
                  <a:schemeClr val="bg1"/>
                </a:solidFill>
              </a:rPr>
              <a:t>Tervezés, tervezés, tervezés</a:t>
            </a:r>
          </a:p>
          <a:p>
            <a:pPr lvl="1">
              <a:lnSpc>
                <a:spcPct val="160000"/>
              </a:lnSpc>
            </a:pPr>
            <a:r>
              <a:rPr lang="hu-HU" sz="2800" dirty="0">
                <a:solidFill>
                  <a:schemeClr val="bg1"/>
                </a:solidFill>
              </a:rPr>
              <a:t>Képzett személyzet</a:t>
            </a:r>
          </a:p>
          <a:p>
            <a:pPr lvl="1">
              <a:lnSpc>
                <a:spcPct val="160000"/>
              </a:lnSpc>
            </a:pPr>
            <a:r>
              <a:rPr lang="hu-HU" sz="2800" dirty="0">
                <a:solidFill>
                  <a:schemeClr val="bg1"/>
                </a:solidFill>
              </a:rPr>
              <a:t>Felhő szolgáltató</a:t>
            </a:r>
          </a:p>
          <a:p>
            <a:pPr lvl="1">
              <a:lnSpc>
                <a:spcPct val="160000"/>
              </a:lnSpc>
            </a:pPr>
            <a:r>
              <a:rPr lang="hu-HU" sz="2800" dirty="0">
                <a:solidFill>
                  <a:schemeClr val="bg1"/>
                </a:solidFill>
              </a:rPr>
              <a:t>Technológia</a:t>
            </a:r>
          </a:p>
          <a:p>
            <a:pPr lvl="1">
              <a:lnSpc>
                <a:spcPct val="160000"/>
              </a:lnSpc>
            </a:pPr>
            <a:r>
              <a:rPr lang="hu-HU" sz="2800" dirty="0">
                <a:solidFill>
                  <a:schemeClr val="bg1"/>
                </a:solidFill>
              </a:rPr>
              <a:t>Termékek:</a:t>
            </a:r>
          </a:p>
          <a:p>
            <a:pPr lvl="2">
              <a:lnSpc>
                <a:spcPct val="110000"/>
              </a:lnSpc>
            </a:pPr>
            <a:r>
              <a:rPr lang="hu-HU" sz="2400" dirty="0" err="1">
                <a:solidFill>
                  <a:schemeClr val="bg1"/>
                </a:solidFill>
              </a:rPr>
              <a:t>Database</a:t>
            </a:r>
            <a:r>
              <a:rPr lang="hu-HU" sz="2400" dirty="0">
                <a:solidFill>
                  <a:schemeClr val="bg1"/>
                </a:solidFill>
              </a:rPr>
              <a:t> </a:t>
            </a:r>
            <a:r>
              <a:rPr lang="hu-HU" sz="2400" dirty="0" err="1">
                <a:solidFill>
                  <a:schemeClr val="bg1"/>
                </a:solidFill>
              </a:rPr>
              <a:t>Migration</a:t>
            </a:r>
            <a:r>
              <a:rPr lang="hu-HU" sz="2400" dirty="0">
                <a:solidFill>
                  <a:schemeClr val="bg1"/>
                </a:solidFill>
              </a:rPr>
              <a:t> Service</a:t>
            </a:r>
          </a:p>
          <a:p>
            <a:pPr lvl="2">
              <a:lnSpc>
                <a:spcPct val="110000"/>
              </a:lnSpc>
            </a:pPr>
            <a:r>
              <a:rPr lang="hu-HU" sz="2400" dirty="0" err="1">
                <a:solidFill>
                  <a:schemeClr val="bg1"/>
                </a:solidFill>
              </a:rPr>
              <a:t>Azure</a:t>
            </a:r>
            <a:r>
              <a:rPr lang="hu-HU" sz="2400" dirty="0">
                <a:solidFill>
                  <a:schemeClr val="bg1"/>
                </a:solidFill>
              </a:rPr>
              <a:t> </a:t>
            </a:r>
            <a:r>
              <a:rPr lang="hu-HU" sz="2400" dirty="0" err="1">
                <a:solidFill>
                  <a:schemeClr val="bg1"/>
                </a:solidFill>
              </a:rPr>
              <a:t>Migrate</a:t>
            </a:r>
            <a:endParaRPr lang="hu-HU" sz="2800" dirty="0">
              <a:solidFill>
                <a:schemeClr val="bg1"/>
              </a:solidFill>
            </a:endParaRPr>
          </a:p>
          <a:p>
            <a:pPr lvl="1">
              <a:lnSpc>
                <a:spcPct val="110000"/>
              </a:lnSpc>
            </a:pPr>
            <a:r>
              <a:rPr lang="hu-HU" sz="2800" dirty="0">
                <a:solidFill>
                  <a:schemeClr val="bg1"/>
                </a:solidFill>
              </a:rPr>
              <a:t>Módszerek:</a:t>
            </a:r>
          </a:p>
          <a:p>
            <a:pPr lvl="2">
              <a:lnSpc>
                <a:spcPct val="100000"/>
              </a:lnSpc>
            </a:pPr>
            <a:r>
              <a:rPr lang="hu-HU" sz="2400" dirty="0">
                <a:solidFill>
                  <a:schemeClr val="bg1"/>
                </a:solidFill>
              </a:rPr>
              <a:t>„Lift-and-Shift”</a:t>
            </a:r>
          </a:p>
          <a:p>
            <a:pPr lvl="2">
              <a:lnSpc>
                <a:spcPct val="100000"/>
              </a:lnSpc>
            </a:pPr>
            <a:r>
              <a:rPr lang="hu-HU" sz="2400" dirty="0">
                <a:solidFill>
                  <a:schemeClr val="bg1"/>
                </a:solidFill>
              </a:rPr>
              <a:t>Teljes telepítés</a:t>
            </a:r>
          </a:p>
          <a:p>
            <a:pPr lvl="2">
              <a:lnSpc>
                <a:spcPct val="100000"/>
              </a:lnSpc>
            </a:pPr>
            <a:r>
              <a:rPr lang="hu-HU" sz="2400" dirty="0">
                <a:solidFill>
                  <a:schemeClr val="bg1"/>
                </a:solidFill>
              </a:rPr>
              <a:t>Újjáépítés</a:t>
            </a:r>
          </a:p>
          <a:p>
            <a:pPr lvl="2">
              <a:lnSpc>
                <a:spcPct val="100000"/>
              </a:lnSpc>
            </a:pPr>
            <a:r>
              <a:rPr lang="hu-HU" sz="2400" dirty="0">
                <a:solidFill>
                  <a:schemeClr val="bg1"/>
                </a:solidFill>
              </a:rPr>
              <a:t>Újra tervezés</a:t>
            </a:r>
          </a:p>
          <a:p>
            <a:pPr lvl="2">
              <a:lnSpc>
                <a:spcPct val="100000"/>
              </a:lnSpc>
            </a:pPr>
            <a:r>
              <a:rPr lang="hu-HU" sz="2400" dirty="0" err="1">
                <a:solidFill>
                  <a:schemeClr val="bg1"/>
                </a:solidFill>
              </a:rPr>
              <a:t>Mikroszolgáltatások</a:t>
            </a:r>
            <a:endParaRPr lang="hu-HU" sz="2800" dirty="0">
              <a:solidFill>
                <a:schemeClr val="bg1"/>
              </a:solidFill>
            </a:endParaRPr>
          </a:p>
          <a:p>
            <a:pPr lvl="1">
              <a:lnSpc>
                <a:spcPct val="150000"/>
              </a:lnSpc>
            </a:pPr>
            <a:endParaRPr lang="hu-HU" sz="2800" dirty="0">
              <a:solidFill>
                <a:schemeClr val="bg1"/>
              </a:solidFill>
            </a:endParaRPr>
          </a:p>
          <a:p>
            <a:pPr lvl="1">
              <a:lnSpc>
                <a:spcPct val="150000"/>
              </a:lnSpc>
            </a:pPr>
            <a:endParaRPr lang="hu-HU" sz="2800" dirty="0">
              <a:solidFill>
                <a:schemeClr val="bg1"/>
              </a:solidFill>
            </a:endParaRPr>
          </a:p>
        </p:txBody>
      </p: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7636AF73-216A-1D09-AB43-BA53D3694E3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2268568"/>
              </p:ext>
            </p:extLst>
          </p:nvPr>
        </p:nvGraphicFramePr>
        <p:xfrm>
          <a:off x="3380400" y="2522391"/>
          <a:ext cx="5638800" cy="410701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  <p:extLst>
      <p:ext uri="{BB962C8B-B14F-4D97-AF65-F5344CB8AC3E}">
        <p14:creationId xmlns:p14="http://schemas.microsoft.com/office/powerpoint/2010/main" val="2567316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7944DAAD-73A8-1746-80A7-64658DBB585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>
                                            <p:graphicEl>
                                              <a:dgm id="{7944DAAD-73A8-1746-80A7-64658DBB585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CB1D785-3AAD-EF4B-8CF0-5D90BEA0987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>
                                            <p:graphicEl>
                                              <a:dgm id="{0CB1D785-3AAD-EF4B-8CF0-5D90BEA0987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73B525BE-95A9-A14B-A423-C4B0195A2D1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">
                                            <p:graphicEl>
                                              <a:dgm id="{73B525BE-95A9-A14B-A423-C4B0195A2D1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A01C2CE-8C5C-D647-A665-855CD50365A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">
                                            <p:graphicEl>
                                              <a:dgm id="{BA01C2CE-8C5C-D647-A665-855CD50365A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6DA399FA-8456-B549-AF8D-6D8782004BE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">
                                            <p:graphicEl>
                                              <a:dgm id="{6DA399FA-8456-B549-AF8D-6D8782004BE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BCF1248-7E5A-F544-A6A5-6EE84D0921E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">
                                            <p:graphicEl>
                                              <a:dgm id="{9BCF1248-7E5A-F544-A6A5-6EE84D0921E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604D3F6E-56C5-234E-AE8B-D7385A67DEE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4">
                                            <p:graphicEl>
                                              <a:dgm id="{604D3F6E-56C5-234E-AE8B-D7385A67DEE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0CCDE66-F2E1-4C4A-80B4-8BB2AF86C38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4">
                                            <p:graphicEl>
                                              <a:dgm id="{A0CCDE66-F2E1-4C4A-80B4-8BB2AF86C38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DC62B32D-1CD6-3146-962A-BBFC5717FAF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">
                                            <p:graphicEl>
                                              <a:dgm id="{DC62B32D-1CD6-3146-962A-BBFC5717FAF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repeatCount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Sub>
          <a:bldDgm bld="lvlOne"/>
        </p:bldSub>
      </p:bldGraphic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C909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17218"/>
            <a:ext cx="10515600" cy="1325563"/>
          </a:xfrm>
        </p:spPr>
        <p:txBody>
          <a:bodyPr/>
          <a:lstStyle/>
          <a:p>
            <a:pPr algn="ctr"/>
            <a:r>
              <a:rPr lang="hu-HU" dirty="0">
                <a:solidFill>
                  <a:schemeClr val="bg1"/>
                </a:solidFill>
              </a:rPr>
              <a:t>Felhőbe “költözés”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796C68-02AA-6027-0545-BAD8FEC22CF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10865099" y="360000"/>
            <a:ext cx="977402" cy="513136"/>
          </a:xfrm>
          <a:prstGeom prst="rect">
            <a:avLst/>
          </a:prstGeom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5F3B581C-5DD5-68A3-AFED-35EF0BD3FB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46393389"/>
              </p:ext>
            </p:extLst>
          </p:nvPr>
        </p:nvGraphicFramePr>
        <p:xfrm>
          <a:off x="618066" y="1634373"/>
          <a:ext cx="11209745" cy="50773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438448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625CC378-47B7-4249-9729-85AD74DF190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graphicEl>
                                              <a:dgm id="{625CC378-47B7-4249-9729-85AD74DF190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graphicEl>
                                              <a:dgm id="{625CC378-47B7-4249-9729-85AD74DF190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FFFBA48A-5329-A243-A24B-225C3951AC2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graphicEl>
                                              <a:dgm id="{FFFBA48A-5329-A243-A24B-225C3951AC2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graphicEl>
                                              <a:dgm id="{FFFBA48A-5329-A243-A24B-225C3951AC2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1D52FC1C-9C75-4A43-BA74-A77AEE3B995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graphicEl>
                                              <a:dgm id="{1D52FC1C-9C75-4A43-BA74-A77AEE3B995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graphicEl>
                                              <a:dgm id="{1D52FC1C-9C75-4A43-BA74-A77AEE3B995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DB445356-5BF5-4847-831C-41AD1C31CD7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graphicEl>
                                              <a:dgm id="{DB445356-5BF5-4847-831C-41AD1C31CD7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graphicEl>
                                              <a:dgm id="{DB445356-5BF5-4847-831C-41AD1C31CD7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DFDB11DB-0C62-2849-B255-FE5923FD1B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graphicEl>
                                              <a:dgm id="{DFDB11DB-0C62-2849-B255-FE5923FD1B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graphicEl>
                                              <a:dgm id="{DFDB11DB-0C62-2849-B255-FE5923FD1B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2FB130E3-D91C-6746-B36A-552EC6E2C96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graphicEl>
                                              <a:dgm id="{2FB130E3-D91C-6746-B36A-552EC6E2C96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graphicEl>
                                              <a:dgm id="{2FB130E3-D91C-6746-B36A-552EC6E2C96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3163B50F-286F-7849-8A2E-AEB8CD82776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graphicEl>
                                              <a:dgm id="{3163B50F-286F-7849-8A2E-AEB8CD82776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graphicEl>
                                              <a:dgm id="{3163B50F-286F-7849-8A2E-AEB8CD827769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A7CCCA42-562B-8E48-889C-EBC0F0E04C6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graphicEl>
                                              <a:dgm id="{A7CCCA42-562B-8E48-889C-EBC0F0E04C6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graphicEl>
                                              <a:dgm id="{A7CCCA42-562B-8E48-889C-EBC0F0E04C6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C486E10C-CC6F-8B46-8FEF-9EF546DDFF7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graphicEl>
                                              <a:dgm id="{C486E10C-CC6F-8B46-8FEF-9EF546DDFF7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graphicEl>
                                              <a:dgm id="{C486E10C-CC6F-8B46-8FEF-9EF546DDFF7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 uiExpand="1">
        <p:bldSub>
          <a:bldDgm bld="one"/>
        </p:bldSub>
      </p:bldGraphic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0805E864-6058-1E5E-4F07-3C6E320266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 fontScale="90000"/>
          </a:bodyPr>
          <a:lstStyle/>
          <a:p>
            <a:pPr algn="ctr"/>
            <a:r>
              <a:rPr lang="en-HU" sz="6600" b="1" dirty="0">
                <a:solidFill>
                  <a:schemeClr val="accent1"/>
                </a:solidFill>
              </a:rPr>
              <a:t>Köszönöm!</a:t>
            </a:r>
          </a:p>
        </p:txBody>
      </p:sp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CD9FC02F-2485-3E06-F08D-66AC9FFFC73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063416" y="1754160"/>
            <a:ext cx="3484980" cy="464664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0F41A41-FD4B-58CD-3FAD-F9114372C1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428090" y="2881086"/>
            <a:ext cx="6435042" cy="3102188"/>
          </a:xfrm>
        </p:spPr>
        <p:txBody>
          <a:bodyPr/>
          <a:lstStyle/>
          <a:p>
            <a:r>
              <a:rPr lang="en-GB" sz="1800" dirty="0"/>
              <a:t>GitHub: </a:t>
            </a:r>
            <a:r>
              <a:rPr lang="en-GB" sz="1800" dirty="0">
                <a:hlinkClick r:id="rId4"/>
              </a:rPr>
              <a:t>https://github.com/cloudsteak</a:t>
            </a:r>
            <a:endParaRPr lang="en-GB" sz="1800" dirty="0"/>
          </a:p>
          <a:p>
            <a:endParaRPr lang="en-HU" sz="1800" dirty="0"/>
          </a:p>
          <a:p>
            <a:r>
              <a:rPr lang="en-HU" sz="1800" dirty="0"/>
              <a:t>Blog: </a:t>
            </a:r>
            <a:r>
              <a:rPr lang="en-GB" sz="1800" dirty="0">
                <a:hlinkClick r:id="rId5"/>
              </a:rPr>
              <a:t>https://cloudmentor.hu/</a:t>
            </a:r>
            <a:endParaRPr lang="en-HU" sz="1800" dirty="0"/>
          </a:p>
          <a:p>
            <a:endParaRPr lang="en-HU" sz="1800" dirty="0"/>
          </a:p>
          <a:p>
            <a:r>
              <a:rPr lang="en-HU" sz="1800" dirty="0"/>
              <a:t>LinkedIn: </a:t>
            </a:r>
            <a:r>
              <a:rPr lang="en-GB" sz="1800" dirty="0">
                <a:hlinkClick r:id="rId6"/>
              </a:rPr>
              <a:t>https://www.linkedin.com/in/tibor-kiss-the1bit</a:t>
            </a:r>
            <a:endParaRPr lang="en-GB" sz="1800" dirty="0"/>
          </a:p>
          <a:p>
            <a:endParaRPr lang="en-GB" sz="1800" dirty="0"/>
          </a:p>
          <a:p>
            <a:endParaRPr lang="en-HU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9DDAAA9-0B0D-DBCE-FC99-DB557EF8D993}"/>
              </a:ext>
            </a:extLst>
          </p:cNvPr>
          <p:cNvCxnSpPr>
            <a:cxnSpLocks/>
          </p:cNvCxnSpPr>
          <p:nvPr/>
        </p:nvCxnSpPr>
        <p:spPr>
          <a:xfrm>
            <a:off x="5100057" y="336884"/>
            <a:ext cx="0" cy="6364705"/>
          </a:xfrm>
          <a:prstGeom prst="line">
            <a:avLst/>
          </a:prstGeom>
          <a:ln w="317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>
            <a:extLst>
              <a:ext uri="{FF2B5EF4-FFF2-40B4-BE49-F238E27FC236}">
                <a16:creationId xmlns:a16="http://schemas.microsoft.com/office/drawing/2014/main" id="{D278B739-6CEA-C6DF-B2C6-0EF430E28F4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60000" y="360000"/>
            <a:ext cx="2488966" cy="108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896611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Linkek</a:t>
            </a:r>
            <a:endParaRPr lang="en-US" sz="4800" kern="1200">
              <a:solidFill>
                <a:schemeClr val="bg1"/>
              </a:solidFill>
              <a:effectLst/>
              <a:latin typeface="+mj-lt"/>
              <a:ea typeface="+mj-ea"/>
              <a:cs typeface="+mj-cs"/>
            </a:endParaRP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CB53705E-4A5F-5007-985E-BEE9DC37CA05}"/>
              </a:ext>
            </a:extLst>
          </p:cNvPr>
          <p:cNvSpPr txBox="1">
            <a:spLocks/>
          </p:cNvSpPr>
          <p:nvPr/>
        </p:nvSpPr>
        <p:spPr>
          <a:xfrm>
            <a:off x="3569155" y="841247"/>
            <a:ext cx="8262845" cy="5120640"/>
          </a:xfrm>
          <a:prstGeom prst="rect">
            <a:avLst/>
          </a:prstGeom>
        </p:spPr>
        <p:txBody>
          <a:bodyPr vert="horz" lIns="91440" tIns="45720" rIns="91440" bIns="45720" numCol="1" rtlCol="0"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 err="1">
                <a:solidFill>
                  <a:schemeClr val="tx2"/>
                </a:solidFill>
              </a:rPr>
              <a:t>Demók</a:t>
            </a:r>
            <a:r>
              <a:rPr lang="en-US" sz="1800" dirty="0">
                <a:solidFill>
                  <a:schemeClr val="tx2"/>
                </a:solidFill>
              </a:rPr>
              <a:t>, </a:t>
            </a:r>
            <a:r>
              <a:rPr lang="en-US" sz="1800" dirty="0" err="1">
                <a:solidFill>
                  <a:schemeClr val="tx2"/>
                </a:solidFill>
              </a:rPr>
              <a:t>segédletek</a:t>
            </a:r>
            <a:r>
              <a:rPr lang="en-US" sz="1800" dirty="0">
                <a:solidFill>
                  <a:schemeClr val="tx2"/>
                </a:solidFill>
              </a:rPr>
              <a:t>: </a:t>
            </a:r>
            <a:r>
              <a:rPr lang="en-US" sz="1800" dirty="0">
                <a:solidFill>
                  <a:schemeClr val="tx2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https://github.com/cloudsteak/mentor-klub-azure</a:t>
            </a:r>
            <a:r>
              <a:rPr lang="en-US" sz="1800" dirty="0">
                <a:solidFill>
                  <a:schemeClr val="tx2"/>
                </a:solidFill>
              </a:rPr>
              <a:t> </a:t>
            </a:r>
          </a:p>
          <a:p>
            <a:r>
              <a:rPr lang="en-US" sz="1800" dirty="0" err="1">
                <a:solidFill>
                  <a:schemeClr val="tx2"/>
                </a:solidFill>
              </a:rPr>
              <a:t>Szótár</a:t>
            </a:r>
            <a:r>
              <a:rPr lang="en-US" sz="1800" dirty="0">
                <a:solidFill>
                  <a:schemeClr val="tx2"/>
                </a:solidFill>
              </a:rPr>
              <a:t>: </a:t>
            </a:r>
            <a:r>
              <a:rPr lang="en-US" sz="1800" dirty="0">
                <a:solidFill>
                  <a:schemeClr val="tx2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https://link.cloudmentor.hu/cloudszotar</a:t>
            </a:r>
            <a:r>
              <a:rPr lang="en-US" sz="1800" dirty="0">
                <a:solidFill>
                  <a:schemeClr val="tx2"/>
                </a:solidFill>
              </a:rPr>
              <a:t>  </a:t>
            </a:r>
          </a:p>
          <a:p>
            <a:r>
              <a:rPr lang="en-US" sz="1800" dirty="0" err="1">
                <a:solidFill>
                  <a:schemeClr val="tx2"/>
                </a:solidFill>
              </a:rPr>
              <a:t>Felhők</a:t>
            </a:r>
            <a:r>
              <a:rPr lang="en-US" sz="1800" dirty="0">
                <a:solidFill>
                  <a:schemeClr val="tx2"/>
                </a:solidFill>
              </a:rPr>
              <a:t> </a:t>
            </a:r>
            <a:r>
              <a:rPr lang="en-US" sz="1800" dirty="0" err="1">
                <a:solidFill>
                  <a:schemeClr val="tx2"/>
                </a:solidFill>
              </a:rPr>
              <a:t>összehasonlítása</a:t>
            </a:r>
            <a:r>
              <a:rPr lang="en-US" sz="1800" dirty="0">
                <a:solidFill>
                  <a:schemeClr val="tx2"/>
                </a:solidFill>
              </a:rPr>
              <a:t>: </a:t>
            </a:r>
            <a:r>
              <a:rPr lang="en-US" sz="1800" dirty="0">
                <a:solidFill>
                  <a:schemeClr val="tx2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https://link.cloudmentor.hu/compare-cloud-services</a:t>
            </a:r>
            <a:r>
              <a:rPr lang="en-US" sz="1800" dirty="0">
                <a:solidFill>
                  <a:schemeClr val="tx2"/>
                </a:solidFill>
              </a:rPr>
              <a:t> </a:t>
            </a:r>
          </a:p>
          <a:p>
            <a:r>
              <a:rPr lang="en-US" sz="1800" dirty="0" err="1">
                <a:solidFill>
                  <a:schemeClr val="tx2"/>
                </a:solidFill>
              </a:rPr>
              <a:t>Ár</a:t>
            </a:r>
            <a:r>
              <a:rPr lang="en-US" sz="1800" dirty="0">
                <a:solidFill>
                  <a:schemeClr val="tx2"/>
                </a:solidFill>
              </a:rPr>
              <a:t> </a:t>
            </a:r>
            <a:r>
              <a:rPr lang="en-US" sz="1800" dirty="0" err="1">
                <a:solidFill>
                  <a:schemeClr val="tx2"/>
                </a:solidFill>
              </a:rPr>
              <a:t>kalkulátor</a:t>
            </a:r>
            <a:r>
              <a:rPr lang="en-US" sz="1800" dirty="0">
                <a:solidFill>
                  <a:schemeClr val="tx2"/>
                </a:solidFill>
              </a:rPr>
              <a:t>: </a:t>
            </a:r>
            <a:r>
              <a:rPr lang="en-US" sz="1800" dirty="0">
                <a:solidFill>
                  <a:schemeClr val="tx2"/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https://azure.microsoft.com/hu-hu/pricing/calculator/</a:t>
            </a:r>
            <a:r>
              <a:rPr lang="en-US" sz="1800" dirty="0">
                <a:solidFill>
                  <a:schemeClr val="tx2"/>
                </a:solidFill>
              </a:rPr>
              <a:t> </a:t>
            </a:r>
          </a:p>
          <a:p>
            <a:r>
              <a:rPr lang="en-US" sz="1800" dirty="0" err="1">
                <a:solidFill>
                  <a:schemeClr val="tx2"/>
                </a:solidFill>
              </a:rPr>
              <a:t>Szolgáltatás</a:t>
            </a:r>
            <a:r>
              <a:rPr lang="en-US" sz="1800" dirty="0">
                <a:solidFill>
                  <a:schemeClr val="tx2"/>
                </a:solidFill>
              </a:rPr>
              <a:t> </a:t>
            </a:r>
            <a:r>
              <a:rPr lang="en-US" sz="1800" dirty="0" err="1">
                <a:solidFill>
                  <a:schemeClr val="tx2"/>
                </a:solidFill>
              </a:rPr>
              <a:t>korlátok</a:t>
            </a:r>
            <a:r>
              <a:rPr lang="en-US" sz="1800" dirty="0">
                <a:solidFill>
                  <a:schemeClr val="tx2"/>
                </a:solidFill>
              </a:rPr>
              <a:t>: </a:t>
            </a:r>
            <a:r>
              <a:rPr lang="en-US" sz="1800" dirty="0">
                <a:solidFill>
                  <a:schemeClr val="tx2"/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https://learn.microsoft.com/hu-hu/azure/azure-resource-manager/management/azure-subscription-service-limits</a:t>
            </a:r>
            <a:r>
              <a:rPr lang="en-US" sz="1800" dirty="0">
                <a:solidFill>
                  <a:schemeClr val="tx2"/>
                </a:solidFill>
              </a:rPr>
              <a:t> </a:t>
            </a:r>
          </a:p>
          <a:p>
            <a:r>
              <a:rPr lang="en-US" sz="1800" dirty="0">
                <a:solidFill>
                  <a:schemeClr val="tx2"/>
                </a:solidFill>
              </a:rPr>
              <a:t>Azure </a:t>
            </a:r>
            <a:r>
              <a:rPr lang="en-US" sz="1800" dirty="0" err="1">
                <a:solidFill>
                  <a:schemeClr val="tx2"/>
                </a:solidFill>
              </a:rPr>
              <a:t>dokumentáció</a:t>
            </a:r>
            <a:r>
              <a:rPr lang="en-US" sz="1800" dirty="0">
                <a:solidFill>
                  <a:schemeClr val="tx2"/>
                </a:solidFill>
              </a:rPr>
              <a:t>: </a:t>
            </a:r>
            <a:r>
              <a:rPr lang="en-US" sz="1800" dirty="0">
                <a:solidFill>
                  <a:schemeClr val="tx2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https://azure.microsoft.com/hu-hu</a:t>
            </a:r>
            <a:endParaRPr lang="en-US" sz="1800" dirty="0">
              <a:solidFill>
                <a:schemeClr val="tx2"/>
              </a:solidFill>
            </a:endParaRPr>
          </a:p>
          <a:p>
            <a:r>
              <a:rPr lang="en-US" sz="1800" dirty="0">
                <a:solidFill>
                  <a:schemeClr val="tx2"/>
                </a:solidFill>
              </a:rPr>
              <a:t>Azure CLI: </a:t>
            </a:r>
            <a:r>
              <a:rPr lang="en-US" sz="1800" dirty="0">
                <a:solidFill>
                  <a:schemeClr val="tx2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https://learn.microsoft.com/hu-hu/cli/azure/</a:t>
            </a:r>
            <a:endParaRPr lang="en-US" sz="1800" dirty="0">
              <a:solidFill>
                <a:schemeClr val="tx2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10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380551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5664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CBD2BC8-5312-43CD-BD09-632BC2B2E4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9196825B-A5B1-48DD-BF2B-D274B6BED6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9FCAA4BB-F19C-4E2A-B239-C333A83BE3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4CD978A3-6504-8B3B-7188-E38875B045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817" y="3501802"/>
            <a:ext cx="5444721" cy="2368454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B4229052-0787-FBEB-1276-5522F86F3153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/>
          <a:stretch>
            <a:fillRect/>
          </a:stretch>
        </p:blipFill>
        <p:spPr>
          <a:xfrm>
            <a:off x="6473931" y="2800191"/>
            <a:ext cx="5337089" cy="3642563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ED8804D-7432-D474-C61C-850166B18C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7" y="578998"/>
            <a:ext cx="5306293" cy="2951181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b="1">
                <a:solidFill>
                  <a:schemeClr val="bg1"/>
                </a:solidFill>
              </a:rPr>
              <a:t>További képzések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C199D89-32B7-6602-EB6F-B01721039A3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820660" y="608855"/>
            <a:ext cx="5372077" cy="2951181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2400" dirty="0">
                <a:solidFill>
                  <a:schemeClr val="bg1"/>
                </a:solidFill>
              </a:rPr>
              <a:t>https://</a:t>
            </a:r>
            <a:r>
              <a:rPr lang="en-US" sz="2400" dirty="0" err="1">
                <a:solidFill>
                  <a:schemeClr val="bg1"/>
                </a:solidFill>
              </a:rPr>
              <a:t>gerillamentorklub.hu</a:t>
            </a:r>
            <a:endParaRPr 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12424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907E470A-25F4-47D0-8FEC-EE9FD606B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6220E63-99E1-482A-A0A6-B47EB4BF8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7" name="Color Cover">
              <a:extLst>
                <a:ext uri="{FF2B5EF4-FFF2-40B4-BE49-F238E27FC236}">
                  <a16:creationId xmlns:a16="http://schemas.microsoft.com/office/drawing/2014/main" id="{F8610896-EA5E-4BE8-8398-C1AFC0490A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 Cover">
              <a:extLst>
                <a:ext uri="{FF2B5EF4-FFF2-40B4-BE49-F238E27FC236}">
                  <a16:creationId xmlns:a16="http://schemas.microsoft.com/office/drawing/2014/main" id="{F44E9794-9C4B-427F-BB50-89D893347D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618EE54-271A-4FE8-B6B3-D0FCF55A7A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ECA6F781-4382-4525-9DA8-9D66605F87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209C186B-2883-498E-A176-6B60F8B51B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096" y="958195"/>
            <a:ext cx="1796682" cy="105999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Felhő</a:t>
            </a:r>
            <a:endParaRPr lang="en-US" sz="4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5392BE0-C50A-6A28-F6A3-EC6139EC11CA}"/>
              </a:ext>
            </a:extLst>
          </p:cNvPr>
          <p:cNvSpPr txBox="1"/>
          <p:nvPr/>
        </p:nvSpPr>
        <p:spPr>
          <a:xfrm>
            <a:off x="2403843" y="1798581"/>
            <a:ext cx="10256491" cy="44303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2400" dirty="0">
              <a:solidFill>
                <a:schemeClr val="bg1"/>
              </a:solidFill>
            </a:endParaRPr>
          </a:p>
          <a:p>
            <a:pPr marL="457200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solidFill>
                  <a:schemeClr val="bg1"/>
                </a:solidFill>
              </a:rPr>
              <a:t>Szerverek</a:t>
            </a:r>
            <a:r>
              <a:rPr lang="en-US" sz="2400" dirty="0">
                <a:solidFill>
                  <a:schemeClr val="bg1"/>
                </a:solidFill>
              </a:rPr>
              <a:t> (host)</a:t>
            </a:r>
          </a:p>
          <a:p>
            <a:pPr marL="914400" lvl="1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solidFill>
                  <a:schemeClr val="bg1"/>
                </a:solidFill>
              </a:rPr>
              <a:t>adatközpontokban</a:t>
            </a:r>
            <a:endParaRPr lang="en-US" sz="2400" dirty="0">
              <a:solidFill>
                <a:schemeClr val="bg1"/>
              </a:solidFill>
            </a:endParaRPr>
          </a:p>
          <a:p>
            <a:pPr marL="914400" lvl="1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a </a:t>
            </a:r>
            <a:r>
              <a:rPr lang="en-US" sz="2400" dirty="0" err="1">
                <a:solidFill>
                  <a:schemeClr val="bg1"/>
                </a:solidFill>
              </a:rPr>
              <a:t>világ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több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pontján</a:t>
            </a:r>
            <a:endParaRPr lang="en-US" sz="2400" dirty="0">
              <a:solidFill>
                <a:schemeClr val="bg1"/>
              </a:solidFill>
            </a:endParaRPr>
          </a:p>
          <a:p>
            <a:pPr marL="914400" lvl="1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solidFill>
                  <a:schemeClr val="bg1"/>
                </a:solidFill>
              </a:rPr>
              <a:t>felhasználók</a:t>
            </a:r>
            <a:r>
              <a:rPr lang="en-US" sz="2400" dirty="0">
                <a:solidFill>
                  <a:schemeClr val="bg1"/>
                </a:solidFill>
              </a:rPr>
              <a:t>/</a:t>
            </a:r>
            <a:r>
              <a:rPr lang="en-US" sz="2400" dirty="0" err="1">
                <a:solidFill>
                  <a:schemeClr val="bg1"/>
                </a:solidFill>
              </a:rPr>
              <a:t>cégek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közvetlenül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nem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férnek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hozzá</a:t>
            </a:r>
            <a:endParaRPr lang="en-US" sz="2400" dirty="0">
              <a:solidFill>
                <a:schemeClr val="bg1"/>
              </a:solidFill>
            </a:endParaRPr>
          </a:p>
          <a:p>
            <a:pPr marL="914400" lvl="1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solidFill>
                  <a:schemeClr val="bg1"/>
                </a:solidFill>
              </a:rPr>
              <a:t>alkalmazásokat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futtatnak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rajta</a:t>
            </a:r>
            <a:endParaRPr lang="en-US" sz="2400" dirty="0">
              <a:solidFill>
                <a:schemeClr val="bg1"/>
              </a:solidFill>
            </a:endParaRPr>
          </a:p>
          <a:p>
            <a:pPr marL="457200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solidFill>
                  <a:schemeClr val="bg1"/>
                </a:solidFill>
              </a:rPr>
              <a:t>Cégek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kiadásait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drasztikusan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csökkeni</a:t>
            </a:r>
            <a:r>
              <a:rPr lang="en-US" sz="2400" dirty="0">
                <a:solidFill>
                  <a:schemeClr val="bg1"/>
                </a:solidFill>
              </a:rPr>
              <a:t> (</a:t>
            </a:r>
            <a:r>
              <a:rPr lang="en-US" sz="2400" dirty="0" err="1">
                <a:solidFill>
                  <a:schemeClr val="bg1"/>
                </a:solidFill>
              </a:rPr>
              <a:t>eszköz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és</a:t>
            </a:r>
            <a:r>
              <a:rPr lang="en-US" sz="2400" dirty="0">
                <a:solidFill>
                  <a:schemeClr val="bg1"/>
                </a:solidFill>
              </a:rPr>
              <a:t> ember)</a:t>
            </a:r>
          </a:p>
          <a:p>
            <a:pPr marL="457200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solidFill>
                  <a:schemeClr val="bg1"/>
                </a:solidFill>
              </a:rPr>
              <a:t>Felhőre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épülő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szolgáltatások</a:t>
            </a:r>
            <a:r>
              <a:rPr lang="en-US" sz="2400" dirty="0">
                <a:solidFill>
                  <a:schemeClr val="bg1"/>
                </a:solidFill>
              </a:rPr>
              <a:t>: Google, Dropbox, Instagram, TikTok</a:t>
            </a:r>
          </a:p>
          <a:p>
            <a:pPr marL="457200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A </a:t>
            </a:r>
            <a:r>
              <a:rPr lang="en-US" sz="2400" dirty="0" err="1">
                <a:solidFill>
                  <a:schemeClr val="bg1"/>
                </a:solidFill>
              </a:rPr>
              <a:t>felhő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egy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alap</a:t>
            </a:r>
            <a:r>
              <a:rPr lang="en-US" sz="2400" dirty="0">
                <a:solidFill>
                  <a:schemeClr val="bg1"/>
                </a:solidFill>
              </a:rPr>
              <a:t>, </a:t>
            </a:r>
            <a:r>
              <a:rPr lang="en-US" sz="2400" dirty="0" err="1">
                <a:solidFill>
                  <a:schemeClr val="bg1"/>
                </a:solidFill>
              </a:rPr>
              <a:t>amire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bármilyen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szolgáltatást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építhetünk</a:t>
            </a:r>
            <a:r>
              <a:rPr lang="en-US" sz="2400" dirty="0">
                <a:solidFill>
                  <a:schemeClr val="bg1"/>
                </a:solidFill>
              </a:rPr>
              <a:t>.</a:t>
            </a:r>
          </a:p>
          <a:p>
            <a:pPr marL="457200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Legnagyobbak</a:t>
            </a:r>
            <a:r>
              <a:rPr lang="en-US" sz="2400" dirty="0">
                <a:solidFill>
                  <a:schemeClr val="bg1"/>
                </a:solidFill>
              </a:rPr>
              <a:t>: Amazon AWS, Microsoft Azure, Google GCP 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3FD3875-F108-F33D-D67E-85828B13BAF8}"/>
              </a:ext>
            </a:extLst>
          </p:cNvPr>
          <p:cNvSpPr txBox="1"/>
          <p:nvPr/>
        </p:nvSpPr>
        <p:spPr>
          <a:xfrm>
            <a:off x="3142289" y="1153391"/>
            <a:ext cx="831861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“</a:t>
            </a:r>
            <a:r>
              <a:rPr lang="en-US" sz="2400" b="1" dirty="0" err="1">
                <a:solidFill>
                  <a:schemeClr val="bg1"/>
                </a:solidFill>
              </a:rPr>
              <a:t>Internetről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  <a:r>
              <a:rPr lang="en-US" sz="2400" b="1" dirty="0" err="1">
                <a:solidFill>
                  <a:schemeClr val="bg1"/>
                </a:solidFill>
              </a:rPr>
              <a:t>elérhető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  <a:r>
              <a:rPr lang="en-US" sz="2400" b="1" dirty="0" err="1">
                <a:solidFill>
                  <a:schemeClr val="bg1"/>
                </a:solidFill>
              </a:rPr>
              <a:t>számítógépek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  <a:r>
              <a:rPr lang="en-US" sz="2400" b="1" dirty="0" err="1">
                <a:solidFill>
                  <a:schemeClr val="bg1"/>
                </a:solidFill>
              </a:rPr>
              <a:t>összessége</a:t>
            </a:r>
            <a:r>
              <a:rPr lang="en-US" sz="2400" b="1" dirty="0">
                <a:solidFill>
                  <a:schemeClr val="bg1"/>
                </a:solidFill>
              </a:rPr>
              <a:t>, </a:t>
            </a:r>
            <a:r>
              <a:rPr lang="en-US" sz="2400" b="1" dirty="0" err="1">
                <a:solidFill>
                  <a:schemeClr val="bg1"/>
                </a:solidFill>
              </a:rPr>
              <a:t>amelyeken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  <a:r>
              <a:rPr lang="en-US" sz="2400" b="1" dirty="0" err="1">
                <a:solidFill>
                  <a:schemeClr val="bg1"/>
                </a:solidFill>
              </a:rPr>
              <a:t>valamilyen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  <a:r>
              <a:rPr lang="en-US" sz="2400" b="1" dirty="0" err="1">
                <a:solidFill>
                  <a:schemeClr val="bg1"/>
                </a:solidFill>
              </a:rPr>
              <a:t>alkalmazás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  <a:r>
              <a:rPr lang="en-US" sz="2400" b="1" dirty="0" err="1">
                <a:solidFill>
                  <a:schemeClr val="bg1"/>
                </a:solidFill>
              </a:rPr>
              <a:t>és</a:t>
            </a:r>
            <a:r>
              <a:rPr lang="en-US" sz="2400" b="1" dirty="0">
                <a:solidFill>
                  <a:schemeClr val="bg1"/>
                </a:solidFill>
              </a:rPr>
              <a:t>/</a:t>
            </a:r>
            <a:r>
              <a:rPr lang="en-US" sz="2400" b="1" dirty="0" err="1">
                <a:solidFill>
                  <a:schemeClr val="bg1"/>
                </a:solidFill>
              </a:rPr>
              <a:t>vagy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  <a:r>
              <a:rPr lang="en-US" sz="2400" b="1" dirty="0" err="1">
                <a:solidFill>
                  <a:schemeClr val="bg1"/>
                </a:solidFill>
              </a:rPr>
              <a:t>adatbázis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  <a:r>
              <a:rPr lang="en-US" sz="2400" b="1" dirty="0" err="1">
                <a:solidFill>
                  <a:schemeClr val="bg1"/>
                </a:solidFill>
              </a:rPr>
              <a:t>működik</a:t>
            </a:r>
            <a:r>
              <a:rPr lang="en-US" sz="2400" b="1" dirty="0">
                <a:solidFill>
                  <a:schemeClr val="bg1"/>
                </a:solidFill>
              </a:rPr>
              <a:t>”</a:t>
            </a:r>
          </a:p>
          <a:p>
            <a:pPr algn="ctr"/>
            <a:endParaRPr lang="en-HU" dirty="0"/>
          </a:p>
        </p:txBody>
      </p:sp>
    </p:spTree>
    <p:extLst>
      <p:ext uri="{BB962C8B-B14F-4D97-AF65-F5344CB8AC3E}">
        <p14:creationId xmlns:p14="http://schemas.microsoft.com/office/powerpoint/2010/main" val="2571038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6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536E295-EF5B-4BE9-A4CB-D5C581AAA9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39" name="Color">
              <a:extLst>
                <a:ext uri="{FF2B5EF4-FFF2-40B4-BE49-F238E27FC236}">
                  <a16:creationId xmlns:a16="http://schemas.microsoft.com/office/drawing/2014/main" id="{9EDFE04B-BA3D-4E70-8E8D-3130980E00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">
              <a:extLst>
                <a:ext uri="{FF2B5EF4-FFF2-40B4-BE49-F238E27FC236}">
                  <a16:creationId xmlns:a16="http://schemas.microsoft.com/office/drawing/2014/main" id="{9B9AA2D3-5BB5-441E-AE46-54B87F251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44015072-DA19-CE43-32DA-7412035DCD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32507" y="1923369"/>
            <a:ext cx="6190631" cy="4627496"/>
          </a:xfrm>
          <a:prstGeom prst="rect">
            <a:avLst/>
          </a:prstGeom>
        </p:spPr>
      </p:pic>
      <p:grpSp>
        <p:nvGrpSpPr>
          <p:cNvPr id="42" name="Group 41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8862" y="1223614"/>
            <a:ext cx="5074368" cy="1721369"/>
          </a:xfrm>
        </p:spPr>
        <p:txBody>
          <a:bodyPr anchor="b">
            <a:normAutofit/>
          </a:bodyPr>
          <a:lstStyle/>
          <a:p>
            <a:r>
              <a:rPr lang="hu-HU" sz="4800" dirty="0" err="1">
                <a:solidFill>
                  <a:schemeClr val="bg1"/>
                </a:solidFill>
                <a:effectLst/>
              </a:rPr>
              <a:t>Azure</a:t>
            </a:r>
            <a:r>
              <a:rPr lang="hu-HU" sz="4800" dirty="0">
                <a:solidFill>
                  <a:schemeClr val="bg1"/>
                </a:solidFill>
                <a:effectLst/>
              </a:rPr>
              <a:t> története és fejlődése</a:t>
            </a:r>
            <a:endParaRPr lang="en-HU" sz="4800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68861" y="3105829"/>
            <a:ext cx="5947773" cy="3559193"/>
          </a:xfrm>
        </p:spPr>
        <p:txBody>
          <a:bodyPr anchor="t">
            <a:normAutofit/>
          </a:bodyPr>
          <a:lstStyle/>
          <a:p>
            <a:r>
              <a:rPr lang="hu-HU" sz="2000" dirty="0">
                <a:solidFill>
                  <a:schemeClr val="bg1"/>
                </a:solidFill>
              </a:rPr>
              <a:t>Indulás: 2008. október</a:t>
            </a:r>
          </a:p>
          <a:p>
            <a:r>
              <a:rPr lang="hu-HU" sz="2000" dirty="0" err="1">
                <a:solidFill>
                  <a:schemeClr val="bg1"/>
                </a:solidFill>
              </a:rPr>
              <a:t>Cloud</a:t>
            </a:r>
            <a:r>
              <a:rPr lang="hu-HU" sz="2000" dirty="0">
                <a:solidFill>
                  <a:schemeClr val="bg1"/>
                </a:solidFill>
              </a:rPr>
              <a:t> </a:t>
            </a:r>
            <a:r>
              <a:rPr lang="hu-HU" sz="2000" dirty="0" err="1">
                <a:solidFill>
                  <a:schemeClr val="bg1"/>
                </a:solidFill>
              </a:rPr>
              <a:t>Services</a:t>
            </a:r>
            <a:r>
              <a:rPr lang="hu-HU" sz="2000" dirty="0">
                <a:solidFill>
                  <a:schemeClr val="bg1"/>
                </a:solidFill>
              </a:rPr>
              <a:t> (V1) </a:t>
            </a:r>
          </a:p>
          <a:p>
            <a:pPr lvl="1"/>
            <a:r>
              <a:rPr lang="hu-HU" sz="2000" dirty="0" err="1">
                <a:solidFill>
                  <a:schemeClr val="bg1"/>
                </a:solidFill>
              </a:rPr>
              <a:t>Azure</a:t>
            </a:r>
            <a:r>
              <a:rPr lang="hu-HU" sz="2000" dirty="0">
                <a:solidFill>
                  <a:schemeClr val="bg1"/>
                </a:solidFill>
              </a:rPr>
              <a:t> Service Manager (ASM)</a:t>
            </a:r>
          </a:p>
          <a:p>
            <a:pPr lvl="1"/>
            <a:r>
              <a:rPr lang="hu-HU" sz="2000" dirty="0">
                <a:solidFill>
                  <a:schemeClr val="bg1"/>
                </a:solidFill>
              </a:rPr>
              <a:t>IaaS fókusz</a:t>
            </a:r>
          </a:p>
          <a:p>
            <a:pPr lvl="1"/>
            <a:r>
              <a:rPr lang="hu-HU" sz="2000" dirty="0">
                <a:solidFill>
                  <a:schemeClr val="bg1"/>
                </a:solidFill>
              </a:rPr>
              <a:t>Hálózati kártyák nem külön erőforrások</a:t>
            </a:r>
          </a:p>
          <a:p>
            <a:pPr lvl="1"/>
            <a:r>
              <a:rPr lang="hu-HU" sz="2000" dirty="0">
                <a:solidFill>
                  <a:schemeClr val="bg1"/>
                </a:solidFill>
              </a:rPr>
              <a:t>Szinte csak Windows</a:t>
            </a:r>
          </a:p>
          <a:p>
            <a:r>
              <a:rPr lang="hu-HU" sz="2000" dirty="0">
                <a:solidFill>
                  <a:schemeClr val="bg1"/>
                </a:solidFill>
              </a:rPr>
              <a:t>Növekvő ügyfél igény</a:t>
            </a:r>
          </a:p>
          <a:p>
            <a:r>
              <a:rPr lang="hu-HU" sz="2000" dirty="0">
                <a:solidFill>
                  <a:schemeClr val="bg1"/>
                </a:solidFill>
              </a:rPr>
              <a:t>Végleges „lekapcsolás”: 2017.</a:t>
            </a:r>
          </a:p>
          <a:p>
            <a:pPr lvl="1"/>
            <a:endParaRPr lang="hu-HU" sz="2000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01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C909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C35E6E5-6E43-1B73-4BB3-A26CD0FAB8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hu-HU" sz="4400" dirty="0" err="1">
                <a:solidFill>
                  <a:schemeClr val="bg1"/>
                </a:solidFill>
                <a:effectLst/>
              </a:rPr>
              <a:t>Azure</a:t>
            </a:r>
            <a:r>
              <a:rPr lang="hu-HU" sz="4400" dirty="0">
                <a:solidFill>
                  <a:schemeClr val="bg1"/>
                </a:solidFill>
                <a:effectLst/>
              </a:rPr>
              <a:t> története és fejlődése</a:t>
            </a:r>
            <a:endParaRPr lang="en-HU" dirty="0">
              <a:solidFill>
                <a:schemeClr val="bg1"/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3992-071D-A87D-C10C-86BAC18168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360000" y="360000"/>
            <a:ext cx="1659311" cy="72000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086AC8-15EA-8316-6B14-5EED888286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642" y="1370530"/>
            <a:ext cx="6554708" cy="5383355"/>
          </a:xfrm>
        </p:spPr>
        <p:txBody>
          <a:bodyPr>
            <a:normAutofit fontScale="85000" lnSpcReduction="10000"/>
          </a:bodyPr>
          <a:lstStyle/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2014. április: V2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 </a:t>
            </a:r>
            <a:r>
              <a:rPr lang="hu-HU" dirty="0" err="1">
                <a:solidFill>
                  <a:schemeClr val="bg1"/>
                </a:solidFill>
              </a:rPr>
              <a:t>Azure</a:t>
            </a:r>
            <a:r>
              <a:rPr lang="hu-HU" dirty="0">
                <a:solidFill>
                  <a:schemeClr val="bg1"/>
                </a:solidFill>
              </a:rPr>
              <a:t> </a:t>
            </a:r>
            <a:r>
              <a:rPr lang="hu-HU" dirty="0" err="1">
                <a:solidFill>
                  <a:schemeClr val="bg1"/>
                </a:solidFill>
              </a:rPr>
              <a:t>Resource</a:t>
            </a:r>
            <a:r>
              <a:rPr lang="hu-HU" dirty="0">
                <a:solidFill>
                  <a:schemeClr val="bg1"/>
                </a:solidFill>
              </a:rPr>
              <a:t> Manager (ARM)</a:t>
            </a:r>
          </a:p>
          <a:p>
            <a:pPr lvl="1"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Új portál: https://</a:t>
            </a:r>
            <a:r>
              <a:rPr lang="hu-HU" dirty="0" err="1">
                <a:solidFill>
                  <a:schemeClr val="bg1"/>
                </a:solidFill>
              </a:rPr>
              <a:t>portal.azure.com</a:t>
            </a:r>
            <a:r>
              <a:rPr lang="hu-HU" dirty="0">
                <a:solidFill>
                  <a:schemeClr val="bg1"/>
                </a:solidFill>
              </a:rPr>
              <a:t> </a:t>
            </a:r>
          </a:p>
          <a:p>
            <a:pPr lvl="1"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IaaS, PaaS, SaaS, </a:t>
            </a:r>
            <a:r>
              <a:rPr lang="hu-HU" dirty="0" err="1">
                <a:solidFill>
                  <a:schemeClr val="bg1"/>
                </a:solidFill>
              </a:rPr>
              <a:t>XaaS</a:t>
            </a:r>
            <a:endParaRPr lang="hu-HU" dirty="0">
              <a:solidFill>
                <a:schemeClr val="bg1"/>
              </a:solidFill>
            </a:endParaRPr>
          </a:p>
          <a:p>
            <a:pPr lvl="1">
              <a:lnSpc>
                <a:spcPct val="150000"/>
              </a:lnSpc>
            </a:pPr>
            <a:r>
              <a:rPr lang="it-IT" dirty="0">
                <a:solidFill>
                  <a:schemeClr val="bg1">
                    <a:lumMod val="95000"/>
                  </a:schemeClr>
                </a:solidFill>
              </a:rPr>
              <a:t>Microsoft      Linux</a:t>
            </a:r>
            <a:endParaRPr lang="hu-HU" dirty="0">
              <a:solidFill>
                <a:schemeClr val="bg1"/>
              </a:solidFill>
            </a:endParaRPr>
          </a:p>
          <a:p>
            <a:pPr lvl="1"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Minden építőkocka külön konfigurálható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Új dolgok: </a:t>
            </a:r>
          </a:p>
          <a:p>
            <a:pPr lvl="1"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szerep alapú jogok, erőforrás sablon, tag, házirend, erőforrás „zárlat”</a:t>
            </a:r>
          </a:p>
          <a:p>
            <a:pPr>
              <a:lnSpc>
                <a:spcPct val="150000"/>
              </a:lnSpc>
            </a:pPr>
            <a:r>
              <a:rPr lang="hu-HU" dirty="0">
                <a:solidFill>
                  <a:schemeClr val="bg1"/>
                </a:solidFill>
              </a:rPr>
              <a:t>Visszafelé kompatibilis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A346DE0-5C30-A624-3CD1-314432F185C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83581" y="1370530"/>
            <a:ext cx="10799554" cy="583845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A6B3C27-5540-6EA3-2FAA-3B456418736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16939" y="3694507"/>
            <a:ext cx="295275" cy="295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4596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GMK 01">
      <a:dk1>
        <a:srgbClr val="000000"/>
      </a:dk1>
      <a:lt1>
        <a:srgbClr val="FFFFFF"/>
      </a:lt1>
      <a:dk2>
        <a:srgbClr val="3C3C3B"/>
      </a:dk2>
      <a:lt2>
        <a:srgbClr val="E7E6E6"/>
      </a:lt2>
      <a:accent1>
        <a:srgbClr val="24B3B3"/>
      </a:accent1>
      <a:accent2>
        <a:srgbClr val="3EB39C"/>
      </a:accent2>
      <a:accent3>
        <a:srgbClr val="5CB780"/>
      </a:accent3>
      <a:accent4>
        <a:srgbClr val="3C3C3B"/>
      </a:accent4>
      <a:accent5>
        <a:srgbClr val="828282"/>
      </a:accent5>
      <a:accent6>
        <a:srgbClr val="70ADD7"/>
      </a:accent6>
      <a:hlink>
        <a:srgbClr val="3C3C3B"/>
      </a:hlink>
      <a:folHlink>
        <a:srgbClr val="3C3C3B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MK-PowerPoint-2022" id="{A5670185-BF2C-D54C-939C-76F46DBED37E}" vid="{A5CD4182-263A-A44E-B1A8-BF2BEE451084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14769</TotalTime>
  <Words>3584</Words>
  <Application>Microsoft Macintosh PowerPoint</Application>
  <PresentationFormat>Widescreen</PresentationFormat>
  <Paragraphs>734</Paragraphs>
  <Slides>66</Slides>
  <Notes>43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66</vt:i4>
      </vt:variant>
    </vt:vector>
  </HeadingPairs>
  <TitlesOfParts>
    <vt:vector size="77" baseType="lpstr">
      <vt:lpstr>Arial Unicode MS</vt:lpstr>
      <vt:lpstr>-webkit-standard</vt:lpstr>
      <vt:lpstr>.SFNS</vt:lpstr>
      <vt:lpstr>Arial</vt:lpstr>
      <vt:lpstr>Calibri</vt:lpstr>
      <vt:lpstr>Calibri Light</vt:lpstr>
      <vt:lpstr>Courier New</vt:lpstr>
      <vt:lpstr>Helvetica Neue</vt:lpstr>
      <vt:lpstr>Menlo</vt:lpstr>
      <vt:lpstr>Wingdings</vt:lpstr>
      <vt:lpstr>Office Theme</vt:lpstr>
      <vt:lpstr>Microsoft Azure</vt:lpstr>
      <vt:lpstr>Microsoft Azure</vt:lpstr>
      <vt:lpstr>Menetrend</vt:lpstr>
      <vt:lpstr>Kérdezz </vt:lpstr>
      <vt:lpstr>Áttekintés</vt:lpstr>
      <vt:lpstr>1. rész</vt:lpstr>
      <vt:lpstr>Felhő</vt:lpstr>
      <vt:lpstr>Azure története és fejlődése</vt:lpstr>
      <vt:lpstr>Azure története és fejlődése</vt:lpstr>
      <vt:lpstr>PowerPoint Presentation</vt:lpstr>
      <vt:lpstr>Azure koncepció (fizikai)</vt:lpstr>
      <vt:lpstr>Adatközpontok</vt:lpstr>
      <vt:lpstr>Rendelkezésre állási zónák</vt:lpstr>
      <vt:lpstr>Azure Régiók</vt:lpstr>
      <vt:lpstr>Azure koncepció (logikai)</vt:lpstr>
      <vt:lpstr>Demó</vt:lpstr>
      <vt:lpstr>Kinek a felelőssége?</vt:lpstr>
      <vt:lpstr>Rendelkezésre állás</vt:lpstr>
      <vt:lpstr>Mennyibe kerülhet?</vt:lpstr>
      <vt:lpstr>2. rész</vt:lpstr>
      <vt:lpstr>Compute, avagy számolási és szerver megoldások</vt:lpstr>
      <vt:lpstr>Compute, avagy számolási és szerver megoldások</vt:lpstr>
      <vt:lpstr>Virtuálisgép</vt:lpstr>
      <vt:lpstr>Dedikált kiszolgáló Spot VM Fenntartott példány </vt:lpstr>
      <vt:lpstr>Demó</vt:lpstr>
      <vt:lpstr>Kiszolgáló nélküli megoldások</vt:lpstr>
      <vt:lpstr>App Service Plan</vt:lpstr>
      <vt:lpstr>App Services</vt:lpstr>
      <vt:lpstr>Webalkalmazás</vt:lpstr>
      <vt:lpstr>Logic App</vt:lpstr>
      <vt:lpstr>Demó</vt:lpstr>
      <vt:lpstr>Hálózati és hálózatbiztonsági megoldások</vt:lpstr>
      <vt:lpstr>Hálózati és hálózatbiztonsági megoldások</vt:lpstr>
      <vt:lpstr>Virtuális hálózat</vt:lpstr>
      <vt:lpstr>Azure DNS</vt:lpstr>
      <vt:lpstr>Terhelés elosztás</vt:lpstr>
      <vt:lpstr>Tárolók (Storage)</vt:lpstr>
      <vt:lpstr>Tárolók (Storage) és mentési megoldások</vt:lpstr>
      <vt:lpstr>Azure Disk Storage (Virtuális gép lemez)</vt:lpstr>
      <vt:lpstr>Tárfiók (Azure Storage Account)</vt:lpstr>
      <vt:lpstr>Tárfiók típusok</vt:lpstr>
      <vt:lpstr>Demó</vt:lpstr>
      <vt:lpstr>Adat tárolás a felhőben - adatbázisok -</vt:lpstr>
      <vt:lpstr>Adat tárolás a felhőben</vt:lpstr>
      <vt:lpstr>Adat tárolás a felhőben SQL vs. NoSQL</vt:lpstr>
      <vt:lpstr>Demó</vt:lpstr>
      <vt:lpstr>Konténer megoldások és mikro szolgáltatások</vt:lpstr>
      <vt:lpstr>Konténer megoldások és mikroszolgáltatások</vt:lpstr>
      <vt:lpstr>Konténer megoldások Docker vs. Virtualizáció</vt:lpstr>
      <vt:lpstr>Konténer megoldások</vt:lpstr>
      <vt:lpstr>Konténer alkalmazás</vt:lpstr>
      <vt:lpstr>Azure Kubernetes Services (AKS)</vt:lpstr>
      <vt:lpstr>AI </vt:lpstr>
      <vt:lpstr>Mesterséges intelligencia</vt:lpstr>
      <vt:lpstr>Mesterséges intelligencia Azure-ban</vt:lpstr>
      <vt:lpstr>Demó</vt:lpstr>
      <vt:lpstr>3. rész</vt:lpstr>
      <vt:lpstr>Erőforrás elemzés és riasztás</vt:lpstr>
      <vt:lpstr>Erőforrás elemzés és riasztás</vt:lpstr>
      <vt:lpstr>Azure Monitor</vt:lpstr>
      <vt:lpstr>Felhőbe “költözés”</vt:lpstr>
      <vt:lpstr>Felhőbe “költözés”</vt:lpstr>
      <vt:lpstr>Felhőbe “költözés”</vt:lpstr>
      <vt:lpstr>Köszönöm!</vt:lpstr>
      <vt:lpstr>Linkek</vt:lpstr>
      <vt:lpstr>További képzések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Prezentáció címe</dc:title>
  <dc:creator>Kiss, Tibor</dc:creator>
  <cp:lastModifiedBy>Tibor Kiss</cp:lastModifiedBy>
  <cp:revision>132</cp:revision>
  <dcterms:created xsi:type="dcterms:W3CDTF">2022-09-29T09:34:10Z</dcterms:created>
  <dcterms:modified xsi:type="dcterms:W3CDTF">2025-02-13T15:12:31Z</dcterms:modified>
</cp:coreProperties>
</file>