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52"/>
    <p:restoredTop sz="94700"/>
  </p:normalViewPr>
  <p:slideViewPr>
    <p:cSldViewPr snapToGrid="0">
      <p:cViewPr varScale="1">
        <p:scale>
          <a:sx n="118" d="100"/>
          <a:sy n="118" d="100"/>
        </p:scale>
        <p:origin x="8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5B5EB-46EC-5B2B-93D8-21A00D6DB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BE1BD-D8F2-F8D1-D09B-992B24AFF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A658E-EF74-6DEC-DFB2-889632FD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4A50A-56F5-5A73-7F52-295753FA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7D89D-B9C8-4ECF-4DA0-3DD2CAA3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51343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F929-A8FF-48AF-BC0C-64266C22E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0DC77-BC5D-720F-1B55-F67AC9C36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1476C-B1B9-B94E-8653-24A86C716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A6C64-BB87-9FEF-9798-DDC08DC3B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5D804-75AD-F8B3-881F-DA8EDB131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15567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EB3837-CE26-D229-04B4-FC69A0E63C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8A3521-CDD4-0C36-A573-90212530D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2F53B-4453-F7EF-8C33-6E0D9606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5804C-0049-0CBA-52EE-5C25B6639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821E1-3DC6-D3D5-8DC9-F4948BB8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18431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DC235-5072-53FE-1D02-C2A74309C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CE07C-FC43-9CFD-4A0D-23434DF39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E8C24-0403-BC34-9CB6-2B4205F46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8D579-8691-6F71-307E-BB08C64DD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AE1BE-F653-A43A-A3D6-DC6160208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80575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041D0-E575-B0C5-5319-5D58D5E44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62CB4-AF99-8994-8B1E-D5B99FD75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73D85-EB65-F85F-DBC0-C6AD88E2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82EF1-958B-F713-F8A9-AE9A7A2A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D410A-3CAD-E0B6-9960-09C2A68EC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32396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7F4FE-3F53-12DE-BD65-48AAEC23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F6587-828F-C284-9941-ABBCC11CA2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F4F61D-2B00-61C3-8FAA-FDCB0E92B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7AA7D-8C27-D425-6BEC-AAA0632CF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1C9BF-656A-4BED-63D2-C9622FCF2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E598C-90D2-5ABB-4799-37729560E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78707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D047-D2CB-6A19-4248-052FBE7C2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367FD-462A-1B8C-991A-473CC2B24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3218C-8030-F4D2-5C9C-59C913243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4E500-0729-8B82-2F87-18FE4C106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9A4D66-5A29-E327-7256-FB4EADA46F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D4481D-8A76-78B5-D7C6-FB8491B58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08D4B2-9630-C7C5-4715-D967331E0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AF8D16-625D-06E9-BF84-15B0605F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133037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AB9D-A5A5-0FDB-DC25-23C4D1B62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2E32C0-58FD-A6BA-7E3D-AA32095F6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063A57-94C6-13CA-8925-7926BB0F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A9E1CE-6EBC-EA12-C7E3-2EC7B0008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48262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C89001-3513-DAFE-69B4-46464F5A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147809-F85C-F43B-D193-B29AE0BD1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D29539-8171-864B-E7F6-BA2BB839E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203822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3CA75-C7FD-F491-702F-A659321E6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8CF5E-467D-8685-1B08-C6845A70C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C9E68-CCBB-6D68-5184-BC66AB9D8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1D99F-B8B4-7463-98AB-1C4A958A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30A66-F0BC-3741-18CC-D5B860BD6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39F2B-2531-398A-95E4-2F29504BB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403671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5F664-B633-463E-B3F6-BCAECB487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7592F2-D5CA-00A0-B375-7CAF9F646A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074C6-F48D-56B5-D451-44AC960B0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A00AAB-625C-5103-4A2B-F38CD6163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8D88F-E10C-190E-6BB7-E6F6C4057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0BF95-69BD-DE9A-5CE1-ED83783E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4804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113D15-F585-4FEA-3830-213959DF5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6C2AD-C51F-00DF-50A6-D506AA966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98272-5748-6B04-63C0-410286909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0D094-837E-AE4F-9138-EF7F65823BE8}" type="datetimeFigureOut">
              <a:rPr lang="en-HU" smtClean="0"/>
              <a:t>19/09/2024</a:t>
            </a:fld>
            <a:endParaRPr lang="en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4E880-C2A5-AAF3-2085-84B9CA1C61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97301-D25F-32D8-3ABC-B398AE314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933E2-AE20-F543-85D2-08C85F8B2069}" type="slidenum">
              <a:rPr lang="en-HU" smtClean="0"/>
              <a:t>‹#›</a:t>
            </a:fld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51510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68C69-5459-CC07-F5E7-9321F6C2B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8591"/>
            <a:ext cx="9144000" cy="2387600"/>
          </a:xfrm>
        </p:spPr>
        <p:txBody>
          <a:bodyPr/>
          <a:lstStyle/>
          <a:p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SAP Bevezetés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05799-55E9-E0D8-7B4E-DD1C7EEAD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8266"/>
            <a:ext cx="9144000" cy="1655762"/>
          </a:xfrm>
        </p:spPr>
        <p:txBody>
          <a:bodyPr/>
          <a:lstStyle/>
          <a:p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Tematika</a:t>
            </a:r>
          </a:p>
        </p:txBody>
      </p:sp>
      <p:pic>
        <p:nvPicPr>
          <p:cNvPr id="5" name="Picture 4" descr="A black and grey logo&#10;&#10;Description automatically generated">
            <a:extLst>
              <a:ext uri="{FF2B5EF4-FFF2-40B4-BE49-F238E27FC236}">
                <a16:creationId xmlns:a16="http://schemas.microsoft.com/office/drawing/2014/main" id="{3CEA0848-0E70-0E42-D90D-A79B0C589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569" y="3927567"/>
            <a:ext cx="3620861" cy="1573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5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1887A-C49D-9604-C6A2-70FD790C3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Tartalom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B1EF7-3E0C-027A-FDD5-869E45387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SAP S/4 Rövid bevezető</a:t>
            </a:r>
          </a:p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Rendszerhasználat alapok – áttekintés / ismétlés</a:t>
            </a:r>
          </a:p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SAP Integrált rendszer – alap logika</a:t>
            </a:r>
          </a:p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Funkciók, tranzakció típusok</a:t>
            </a:r>
          </a:p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Alapvető üzleti folyamatok áttekintése</a:t>
            </a:r>
          </a:p>
          <a:p>
            <a:pPr marL="0" indent="0">
              <a:buNone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pic>
        <p:nvPicPr>
          <p:cNvPr id="4" name="Picture 3" descr="A black and grey logo&#10;&#10;Description automatically generated">
            <a:extLst>
              <a:ext uri="{FF2B5EF4-FFF2-40B4-BE49-F238E27FC236}">
                <a16:creationId xmlns:a16="http://schemas.microsoft.com/office/drawing/2014/main" id="{DBF0B218-31E3-8549-9D27-D3E8D6BE0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114" y="5651263"/>
            <a:ext cx="2420030" cy="105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8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06FE765-6FE6-BDAF-A022-29187DD16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4107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Rendszerhasználat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alapok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–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áttekintés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/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ismétlés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481CB28-2572-2356-8219-431918D13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4607"/>
            <a:ext cx="10515600" cy="43513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Bejelentkezés, kezdő oldal, felhasználói felület</a:t>
            </a:r>
          </a:p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Menü, beállítások, opciók, stb</a:t>
            </a:r>
          </a:p>
          <a:p>
            <a:pPr>
              <a:buFont typeface="Wingdings" pitchFamily="2" charset="2"/>
              <a:buChar char="§"/>
            </a:pP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SAP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Integrált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rendszer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–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alap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logika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pic>
        <p:nvPicPr>
          <p:cNvPr id="2" name="Picture 1" descr="A black and grey logo&#10;&#10;Description automatically generated">
            <a:extLst>
              <a:ext uri="{FF2B5EF4-FFF2-40B4-BE49-F238E27FC236}">
                <a16:creationId xmlns:a16="http://schemas.microsoft.com/office/drawing/2014/main" id="{15825622-B61C-E8FE-98FC-A0BCBAE95D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0114" y="5651263"/>
            <a:ext cx="2420030" cy="105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493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06FE765-6FE6-BDAF-A022-29187DD16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Funkciók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,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tranzakció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típusok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481CB28-2572-2356-8219-431918D13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267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Tranzakciók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Törzsadat / bizonylat, mozgásadat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Létrehozás-módosítás-megjelenítés</a:t>
            </a:r>
          </a:p>
          <a:p>
            <a:pPr lvl="1"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 lvl="1"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Riportok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,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lekérdezések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alaptípusai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ALV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riportok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és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alap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funkciók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Összegző, áttekintő lekérdezések</a:t>
            </a:r>
          </a:p>
          <a:p>
            <a:pPr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pic>
        <p:nvPicPr>
          <p:cNvPr id="2" name="Picture 1" descr="A black and grey logo&#10;&#10;Description automatically generated">
            <a:extLst>
              <a:ext uri="{FF2B5EF4-FFF2-40B4-BE49-F238E27FC236}">
                <a16:creationId xmlns:a16="http://schemas.microsoft.com/office/drawing/2014/main" id="{2B62EA66-C766-294D-CC04-BD0C4C208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114" y="5651263"/>
            <a:ext cx="2420030" cy="105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788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06FE765-6FE6-BDAF-A022-29187DD16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Alapvető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üzleti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folyamatok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áttekintése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481CB28-2572-2356-8219-431918D13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267"/>
            <a:ext cx="10515600" cy="43513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Beszerzési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alapfolyamat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Törzsadatok, folyamatok, összefüggések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Pénzügyi, kontrolling vonatkozások</a:t>
            </a:r>
          </a:p>
          <a:p>
            <a:pPr lvl="1"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Értékesítés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Törzsadatok, folyamatok, összefüggések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Pénzügyi, kontrolling vonatkozások</a:t>
            </a:r>
          </a:p>
          <a:p>
            <a:pPr lvl="1"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pic>
        <p:nvPicPr>
          <p:cNvPr id="2" name="Picture 1" descr="A black and grey logo&#10;&#10;Description automatically generated">
            <a:extLst>
              <a:ext uri="{FF2B5EF4-FFF2-40B4-BE49-F238E27FC236}">
                <a16:creationId xmlns:a16="http://schemas.microsoft.com/office/drawing/2014/main" id="{3FB76C4F-884F-0DD0-BDEA-F0445F690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114" y="5651263"/>
            <a:ext cx="2420030" cy="105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076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8E8D811-3F2C-2690-7D59-797D6C9F5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Gyakorlati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tippek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,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javaslatok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1127C5-973E-F662-5A43-585212DB4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751"/>
            <a:ext cx="10515600" cy="43513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Hogyan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használjuk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(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jól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) a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szelekciós</a:t>
            </a:r>
            <a:r>
              <a:rPr lang="en-GB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képernyőket</a:t>
            </a:r>
            <a:endParaRPr lang="en-GB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Szelekciós lehetőségek, funkciók egyes mezőkben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Képernyő testre szabás, szelekciós változatok</a:t>
            </a:r>
          </a:p>
          <a:p>
            <a:pPr lvl="1"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Az ALV lista funkcionalitása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Tartalom testre szabása</a:t>
            </a:r>
          </a:p>
          <a:p>
            <a:pPr lvl="1">
              <a:buFont typeface="Wingdings" pitchFamily="2" charset="2"/>
              <a:buChar char="§"/>
            </a:pPr>
            <a:r>
              <a:rPr lang="en-HU" dirty="0">
                <a:solidFill>
                  <a:schemeClr val="bg1"/>
                </a:solidFill>
                <a:latin typeface="Catamaran" pitchFamily="2" charset="77"/>
                <a:cs typeface="Catamaran" pitchFamily="2" charset="77"/>
              </a:rPr>
              <a:t>Megjelenítési változatok kezelése</a:t>
            </a:r>
          </a:p>
          <a:p>
            <a:pPr lvl="1"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  <a:p>
            <a:pPr>
              <a:buFont typeface="Wingdings" pitchFamily="2" charset="2"/>
              <a:buChar char="§"/>
            </a:pPr>
            <a:endParaRPr lang="en-HU" dirty="0">
              <a:solidFill>
                <a:schemeClr val="bg1"/>
              </a:solidFill>
              <a:latin typeface="Catamaran" pitchFamily="2" charset="77"/>
              <a:cs typeface="Catamaran" pitchFamily="2" charset="77"/>
            </a:endParaRPr>
          </a:p>
        </p:txBody>
      </p:sp>
      <p:pic>
        <p:nvPicPr>
          <p:cNvPr id="8" name="Picture 7" descr="A black and grey logo&#10;&#10;Description automatically generated">
            <a:extLst>
              <a:ext uri="{FF2B5EF4-FFF2-40B4-BE49-F238E27FC236}">
                <a16:creationId xmlns:a16="http://schemas.microsoft.com/office/drawing/2014/main" id="{5262DB9E-D39F-02F1-D2F3-6784AA225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114" y="5651263"/>
            <a:ext cx="2420030" cy="105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93927"/>
      </p:ext>
    </p:extLst>
  </p:cSld>
  <p:clrMapOvr>
    <a:masterClrMapping/>
  </p:clrMapOvr>
</p:sld>
</file>

<file path=ppt/theme/theme1.xml><?xml version="1.0" encoding="utf-8"?>
<a:theme xmlns:a="http://schemas.openxmlformats.org/drawingml/2006/main" name="GerillaMento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rillaMentor" id="{74F5A582-B55F-D44B-8A68-D85210111533}" vid="{91DB598D-42A7-0F4C-8AA9-B29388D64207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22804</TotalTime>
  <Words>139</Words>
  <Application>Microsoft Macintosh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Catamaran</vt:lpstr>
      <vt:lpstr>Wingdings</vt:lpstr>
      <vt:lpstr>GerillaMentor</vt:lpstr>
      <vt:lpstr>SAP Bevezetés</vt:lpstr>
      <vt:lpstr>Tartalom</vt:lpstr>
      <vt:lpstr>Rendszerhasználat alapok – áttekintés / ismétlés</vt:lpstr>
      <vt:lpstr>Funkciók, tranzakció típusok</vt:lpstr>
      <vt:lpstr>Alapvető üzleti folyamatok áttekintése</vt:lpstr>
      <vt:lpstr>Gyakorlati tippek, javaslatok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Controlling</dc:title>
  <dc:creator>Jeno Nemeth</dc:creator>
  <cp:lastModifiedBy>NEMETH Jeno</cp:lastModifiedBy>
  <cp:revision>6</cp:revision>
  <dcterms:created xsi:type="dcterms:W3CDTF">2023-05-11T17:11:03Z</dcterms:created>
  <dcterms:modified xsi:type="dcterms:W3CDTF">2024-09-27T19:23:11Z</dcterms:modified>
</cp:coreProperties>
</file>