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4"/>
  </p:sldMasterIdLst>
  <p:sldIdLst>
    <p:sldId id="435" r:id="rId5"/>
    <p:sldId id="380" r:id="rId6"/>
    <p:sldId id="443" r:id="rId7"/>
    <p:sldId id="383" r:id="rId8"/>
    <p:sldId id="384" r:id="rId9"/>
    <p:sldId id="436" r:id="rId10"/>
    <p:sldId id="386" r:id="rId11"/>
    <p:sldId id="437" r:id="rId12"/>
    <p:sldId id="387" r:id="rId13"/>
    <p:sldId id="438" r:id="rId14"/>
    <p:sldId id="391" r:id="rId15"/>
    <p:sldId id="439" r:id="rId16"/>
    <p:sldId id="394" r:id="rId17"/>
    <p:sldId id="402" r:id="rId18"/>
    <p:sldId id="440" r:id="rId19"/>
    <p:sldId id="430" r:id="rId20"/>
    <p:sldId id="441" r:id="rId21"/>
    <p:sldId id="405" r:id="rId22"/>
    <p:sldId id="442" r:id="rId23"/>
    <p:sldId id="406" r:id="rId24"/>
    <p:sldId id="381" r:id="rId25"/>
    <p:sldId id="400" r:id="rId26"/>
    <p:sldId id="411" r:id="rId27"/>
    <p:sldId id="412" r:id="rId28"/>
    <p:sldId id="427" r:id="rId29"/>
    <p:sldId id="419" r:id="rId30"/>
    <p:sldId id="420" r:id="rId31"/>
    <p:sldId id="423" r:id="rId32"/>
    <p:sldId id="431" r:id="rId33"/>
    <p:sldId id="445" r:id="rId34"/>
    <p:sldId id="446" r:id="rId35"/>
    <p:sldId id="315" r:id="rId36"/>
    <p:sldId id="447" r:id="rId37"/>
    <p:sldId id="449" r:id="rId38"/>
    <p:sldId id="448" r:id="rId39"/>
    <p:sldId id="450" r:id="rId40"/>
    <p:sldId id="332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pasztó Balázs" initials="TB" lastIdx="1" clrIdx="0">
    <p:extLst>
      <p:ext uri="{19B8F6BF-5375-455C-9EA6-DF929625EA0E}">
        <p15:presenceInfo xmlns:p15="http://schemas.microsoft.com/office/powerpoint/2012/main" userId="4c61370588345e0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BFBF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033" autoAdjust="0"/>
  </p:normalViewPr>
  <p:slideViewPr>
    <p:cSldViewPr>
      <p:cViewPr varScale="1">
        <p:scale>
          <a:sx n="77" d="100"/>
          <a:sy n="77" d="100"/>
        </p:scale>
        <p:origin x="86" y="1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commentAuthors" Target="comment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21BC5B-201D-4A25-9B93-D2CFFEFC8A18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22015D9-1B79-4892-BAB2-414C414DDBE4}">
      <dgm:prSet/>
      <dgm:spPr/>
      <dgm:t>
        <a:bodyPr/>
        <a:lstStyle/>
        <a:p>
          <a:r>
            <a:rPr lang="hu-HU" b="0" i="0" dirty="0"/>
            <a:t>2. A DASHBOARD elemei</a:t>
          </a:r>
          <a:endParaRPr lang="en-US" dirty="0"/>
        </a:p>
      </dgm:t>
    </dgm:pt>
    <dgm:pt modelId="{DF1027E5-ED48-4934-8B1E-95CFDCFA246B}" type="parTrans" cxnId="{F93EA854-83D6-4465-9717-F5B5D03FBB9F}">
      <dgm:prSet/>
      <dgm:spPr/>
      <dgm:t>
        <a:bodyPr/>
        <a:lstStyle/>
        <a:p>
          <a:endParaRPr lang="en-US"/>
        </a:p>
      </dgm:t>
    </dgm:pt>
    <dgm:pt modelId="{3174FD0B-AA98-46C1-99F4-7E14C4B8EE03}" type="sibTrans" cxnId="{F93EA854-83D6-4465-9717-F5B5D03FBB9F}">
      <dgm:prSet/>
      <dgm:spPr/>
      <dgm:t>
        <a:bodyPr/>
        <a:lstStyle/>
        <a:p>
          <a:endParaRPr lang="en-US"/>
        </a:p>
      </dgm:t>
    </dgm:pt>
    <dgm:pt modelId="{88B2F9A7-7B48-4957-821D-2C379812682B}">
      <dgm:prSet/>
      <dgm:spPr/>
      <dgm:t>
        <a:bodyPr/>
        <a:lstStyle/>
        <a:p>
          <a:r>
            <a:rPr lang="hu-HU" b="0" i="0" dirty="0"/>
            <a:t>3. Pivot tábla vezérelte DASHBOARD</a:t>
          </a:r>
          <a:endParaRPr lang="en-US" dirty="0"/>
        </a:p>
      </dgm:t>
    </dgm:pt>
    <dgm:pt modelId="{A286FCA7-F1FD-4E0B-BC16-97DAA805D84C}" type="parTrans" cxnId="{192D7F3E-D657-4248-9A69-655EE7F8AB57}">
      <dgm:prSet/>
      <dgm:spPr/>
      <dgm:t>
        <a:bodyPr/>
        <a:lstStyle/>
        <a:p>
          <a:endParaRPr lang="en-US"/>
        </a:p>
      </dgm:t>
    </dgm:pt>
    <dgm:pt modelId="{3F549EEC-1CE4-45B7-9608-4FFEB4646AB7}" type="sibTrans" cxnId="{192D7F3E-D657-4248-9A69-655EE7F8AB57}">
      <dgm:prSet/>
      <dgm:spPr/>
      <dgm:t>
        <a:bodyPr/>
        <a:lstStyle/>
        <a:p>
          <a:endParaRPr lang="en-US"/>
        </a:p>
      </dgm:t>
    </dgm:pt>
    <dgm:pt modelId="{C962A03A-69A8-46D8-BCCD-C14124FFE5F3}">
      <dgm:prSet/>
      <dgm:spPr/>
      <dgm:t>
        <a:bodyPr/>
        <a:lstStyle/>
        <a:p>
          <a:r>
            <a:rPr lang="hu-HU" b="0" i="0" dirty="0"/>
            <a:t>4. SMARTART használata a  Dashboard-</a:t>
          </a:r>
          <a:r>
            <a:rPr lang="hu-HU" b="0" i="0" dirty="0" err="1"/>
            <a:t>on</a:t>
          </a:r>
          <a:endParaRPr lang="en-US" dirty="0"/>
        </a:p>
      </dgm:t>
    </dgm:pt>
    <dgm:pt modelId="{5354EDE3-75C9-4019-939C-CF86D77A7C79}" type="parTrans" cxnId="{0FED2F73-5924-423D-ACD6-EE3DAB2F9851}">
      <dgm:prSet/>
      <dgm:spPr/>
      <dgm:t>
        <a:bodyPr/>
        <a:lstStyle/>
        <a:p>
          <a:endParaRPr lang="en-US"/>
        </a:p>
      </dgm:t>
    </dgm:pt>
    <dgm:pt modelId="{43FB4788-2290-4D41-919C-86A5C172C275}" type="sibTrans" cxnId="{0FED2F73-5924-423D-ACD6-EE3DAB2F9851}">
      <dgm:prSet/>
      <dgm:spPr/>
      <dgm:t>
        <a:bodyPr/>
        <a:lstStyle/>
        <a:p>
          <a:endParaRPr lang="en-US"/>
        </a:p>
      </dgm:t>
    </dgm:pt>
    <dgm:pt modelId="{55222FC5-01B0-4ABE-AD60-DF04218D34E1}">
      <dgm:prSet/>
      <dgm:spPr/>
      <dgm:t>
        <a:bodyPr/>
        <a:lstStyle/>
        <a:p>
          <a:r>
            <a:rPr lang="hu-HU" b="0" i="0" dirty="0"/>
            <a:t>5. Egy konkrét példa az alapoktól</a:t>
          </a:r>
          <a:endParaRPr lang="en-US" dirty="0"/>
        </a:p>
      </dgm:t>
    </dgm:pt>
    <dgm:pt modelId="{F395A737-6333-4210-9415-0790A8168B98}" type="parTrans" cxnId="{3E883E00-7A81-456E-99B5-530E9BDA1E4B}">
      <dgm:prSet/>
      <dgm:spPr/>
      <dgm:t>
        <a:bodyPr/>
        <a:lstStyle/>
        <a:p>
          <a:endParaRPr lang="en-US"/>
        </a:p>
      </dgm:t>
    </dgm:pt>
    <dgm:pt modelId="{47EC430F-7542-42DA-B114-241E3037F947}" type="sibTrans" cxnId="{3E883E00-7A81-456E-99B5-530E9BDA1E4B}">
      <dgm:prSet/>
      <dgm:spPr/>
      <dgm:t>
        <a:bodyPr/>
        <a:lstStyle/>
        <a:p>
          <a:endParaRPr lang="en-US"/>
        </a:p>
      </dgm:t>
    </dgm:pt>
    <dgm:pt modelId="{5E7C6B0E-1006-4BF9-8872-6487B6536DD6}">
      <dgm:prSet/>
      <dgm:spPr/>
      <dgm:t>
        <a:bodyPr/>
        <a:lstStyle/>
        <a:p>
          <a:r>
            <a:rPr lang="hu-HU" b="0" i="0" dirty="0"/>
            <a:t>1. Elméleti alapok</a:t>
          </a:r>
          <a:endParaRPr lang="en-US" dirty="0"/>
        </a:p>
      </dgm:t>
    </dgm:pt>
    <dgm:pt modelId="{964D4A49-B126-44D6-9DBB-5DAAF79C49FF}" type="sibTrans" cxnId="{767DF64B-85FC-48FB-8774-AE0A3AC52E4F}">
      <dgm:prSet/>
      <dgm:spPr/>
      <dgm:t>
        <a:bodyPr/>
        <a:lstStyle/>
        <a:p>
          <a:endParaRPr lang="en-US"/>
        </a:p>
      </dgm:t>
    </dgm:pt>
    <dgm:pt modelId="{DE9F60B9-3B80-4DA3-8882-63C26B8175CD}" type="parTrans" cxnId="{767DF64B-85FC-48FB-8774-AE0A3AC52E4F}">
      <dgm:prSet/>
      <dgm:spPr/>
      <dgm:t>
        <a:bodyPr/>
        <a:lstStyle/>
        <a:p>
          <a:endParaRPr lang="en-US"/>
        </a:p>
      </dgm:t>
    </dgm:pt>
    <dgm:pt modelId="{0C72D1AC-EF50-408F-A681-A485B1B1D94F}" type="pres">
      <dgm:prSet presAssocID="{5221BC5B-201D-4A25-9B93-D2CFFEFC8A18}" presName="vert0" presStyleCnt="0">
        <dgm:presLayoutVars>
          <dgm:dir/>
          <dgm:animOne val="branch"/>
          <dgm:animLvl val="lvl"/>
        </dgm:presLayoutVars>
      </dgm:prSet>
      <dgm:spPr/>
    </dgm:pt>
    <dgm:pt modelId="{868BBD96-6AE4-4B42-A25A-140954ED2057}" type="pres">
      <dgm:prSet presAssocID="{5E7C6B0E-1006-4BF9-8872-6487B6536DD6}" presName="thickLine" presStyleLbl="alignNode1" presStyleIdx="0" presStyleCnt="5"/>
      <dgm:spPr/>
    </dgm:pt>
    <dgm:pt modelId="{E67F1EB5-6545-469A-B85D-C51A14F96746}" type="pres">
      <dgm:prSet presAssocID="{5E7C6B0E-1006-4BF9-8872-6487B6536DD6}" presName="horz1" presStyleCnt="0"/>
      <dgm:spPr/>
    </dgm:pt>
    <dgm:pt modelId="{8A941C38-A376-470C-BC1D-03FC2E6CF091}" type="pres">
      <dgm:prSet presAssocID="{5E7C6B0E-1006-4BF9-8872-6487B6536DD6}" presName="tx1" presStyleLbl="revTx" presStyleIdx="0" presStyleCnt="5"/>
      <dgm:spPr/>
    </dgm:pt>
    <dgm:pt modelId="{5107623C-22F6-4D79-9C0E-FCDB2B752A79}" type="pres">
      <dgm:prSet presAssocID="{5E7C6B0E-1006-4BF9-8872-6487B6536DD6}" presName="vert1" presStyleCnt="0"/>
      <dgm:spPr/>
    </dgm:pt>
    <dgm:pt modelId="{620FD5CD-0D00-4C4A-9C7D-DD531344E04C}" type="pres">
      <dgm:prSet presAssocID="{D22015D9-1B79-4892-BAB2-414C414DDBE4}" presName="thickLine" presStyleLbl="alignNode1" presStyleIdx="1" presStyleCnt="5"/>
      <dgm:spPr/>
    </dgm:pt>
    <dgm:pt modelId="{A9AF67B1-9199-42C0-8BFB-8C17F47B2400}" type="pres">
      <dgm:prSet presAssocID="{D22015D9-1B79-4892-BAB2-414C414DDBE4}" presName="horz1" presStyleCnt="0"/>
      <dgm:spPr/>
    </dgm:pt>
    <dgm:pt modelId="{23B269C1-E4F6-4D0F-96A2-817793C9E6F7}" type="pres">
      <dgm:prSet presAssocID="{D22015D9-1B79-4892-BAB2-414C414DDBE4}" presName="tx1" presStyleLbl="revTx" presStyleIdx="1" presStyleCnt="5"/>
      <dgm:spPr/>
    </dgm:pt>
    <dgm:pt modelId="{AE80141F-A8E8-40C6-AAEC-D448B8F8E6B3}" type="pres">
      <dgm:prSet presAssocID="{D22015D9-1B79-4892-BAB2-414C414DDBE4}" presName="vert1" presStyleCnt="0"/>
      <dgm:spPr/>
    </dgm:pt>
    <dgm:pt modelId="{26C16688-4ABF-4798-8A50-95D9CC2CCE2B}" type="pres">
      <dgm:prSet presAssocID="{88B2F9A7-7B48-4957-821D-2C379812682B}" presName="thickLine" presStyleLbl="alignNode1" presStyleIdx="2" presStyleCnt="5"/>
      <dgm:spPr/>
    </dgm:pt>
    <dgm:pt modelId="{7AD79F1F-41C2-4682-BAD7-E43FE8EF9420}" type="pres">
      <dgm:prSet presAssocID="{88B2F9A7-7B48-4957-821D-2C379812682B}" presName="horz1" presStyleCnt="0"/>
      <dgm:spPr/>
    </dgm:pt>
    <dgm:pt modelId="{D57AEB4F-5A28-4750-B6AD-55CBF00B9536}" type="pres">
      <dgm:prSet presAssocID="{88B2F9A7-7B48-4957-821D-2C379812682B}" presName="tx1" presStyleLbl="revTx" presStyleIdx="2" presStyleCnt="5"/>
      <dgm:spPr/>
    </dgm:pt>
    <dgm:pt modelId="{A761CF8B-F8E4-462C-AD71-11D56E96FE1B}" type="pres">
      <dgm:prSet presAssocID="{88B2F9A7-7B48-4957-821D-2C379812682B}" presName="vert1" presStyleCnt="0"/>
      <dgm:spPr/>
    </dgm:pt>
    <dgm:pt modelId="{AB706CB0-829D-4B0F-941B-4C033AFAE74F}" type="pres">
      <dgm:prSet presAssocID="{C962A03A-69A8-46D8-BCCD-C14124FFE5F3}" presName="thickLine" presStyleLbl="alignNode1" presStyleIdx="3" presStyleCnt="5"/>
      <dgm:spPr/>
    </dgm:pt>
    <dgm:pt modelId="{F7FE715F-10ED-48BA-8D85-DAF56EA41F99}" type="pres">
      <dgm:prSet presAssocID="{C962A03A-69A8-46D8-BCCD-C14124FFE5F3}" presName="horz1" presStyleCnt="0"/>
      <dgm:spPr/>
    </dgm:pt>
    <dgm:pt modelId="{8882DBF1-BB9A-43B7-BD0D-C6DC87B9C4FC}" type="pres">
      <dgm:prSet presAssocID="{C962A03A-69A8-46D8-BCCD-C14124FFE5F3}" presName="tx1" presStyleLbl="revTx" presStyleIdx="3" presStyleCnt="5"/>
      <dgm:spPr/>
    </dgm:pt>
    <dgm:pt modelId="{8948C0E7-3CFE-4AF3-BB39-48C18B88A2EC}" type="pres">
      <dgm:prSet presAssocID="{C962A03A-69A8-46D8-BCCD-C14124FFE5F3}" presName="vert1" presStyleCnt="0"/>
      <dgm:spPr/>
    </dgm:pt>
    <dgm:pt modelId="{B4098522-2D9B-4622-8890-B4EF26C9663A}" type="pres">
      <dgm:prSet presAssocID="{55222FC5-01B0-4ABE-AD60-DF04218D34E1}" presName="thickLine" presStyleLbl="alignNode1" presStyleIdx="4" presStyleCnt="5"/>
      <dgm:spPr/>
    </dgm:pt>
    <dgm:pt modelId="{F2835CCC-5C47-4679-B3A4-0D453E668759}" type="pres">
      <dgm:prSet presAssocID="{55222FC5-01B0-4ABE-AD60-DF04218D34E1}" presName="horz1" presStyleCnt="0"/>
      <dgm:spPr/>
    </dgm:pt>
    <dgm:pt modelId="{EE44D18A-FE22-4C67-9B03-7256168299D6}" type="pres">
      <dgm:prSet presAssocID="{55222FC5-01B0-4ABE-AD60-DF04218D34E1}" presName="tx1" presStyleLbl="revTx" presStyleIdx="4" presStyleCnt="5"/>
      <dgm:spPr/>
    </dgm:pt>
    <dgm:pt modelId="{91C8E4E3-B1B0-4AA2-B606-E4D11583F75F}" type="pres">
      <dgm:prSet presAssocID="{55222FC5-01B0-4ABE-AD60-DF04218D34E1}" presName="vert1" presStyleCnt="0"/>
      <dgm:spPr/>
    </dgm:pt>
  </dgm:ptLst>
  <dgm:cxnLst>
    <dgm:cxn modelId="{3E883E00-7A81-456E-99B5-530E9BDA1E4B}" srcId="{5221BC5B-201D-4A25-9B93-D2CFFEFC8A18}" destId="{55222FC5-01B0-4ABE-AD60-DF04218D34E1}" srcOrd="4" destOrd="0" parTransId="{F395A737-6333-4210-9415-0790A8168B98}" sibTransId="{47EC430F-7542-42DA-B114-241E3037F947}"/>
    <dgm:cxn modelId="{01780326-AEF2-486D-94E9-8D188E13C7D3}" type="presOf" srcId="{D22015D9-1B79-4892-BAB2-414C414DDBE4}" destId="{23B269C1-E4F6-4D0F-96A2-817793C9E6F7}" srcOrd="0" destOrd="0" presId="urn:microsoft.com/office/officeart/2008/layout/LinedList"/>
    <dgm:cxn modelId="{192D7F3E-D657-4248-9A69-655EE7F8AB57}" srcId="{5221BC5B-201D-4A25-9B93-D2CFFEFC8A18}" destId="{88B2F9A7-7B48-4957-821D-2C379812682B}" srcOrd="2" destOrd="0" parTransId="{A286FCA7-F1FD-4E0B-BC16-97DAA805D84C}" sibTransId="{3F549EEC-1CE4-45B7-9608-4FFEB4646AB7}"/>
    <dgm:cxn modelId="{767DF64B-85FC-48FB-8774-AE0A3AC52E4F}" srcId="{5221BC5B-201D-4A25-9B93-D2CFFEFC8A18}" destId="{5E7C6B0E-1006-4BF9-8872-6487B6536DD6}" srcOrd="0" destOrd="0" parTransId="{DE9F60B9-3B80-4DA3-8882-63C26B8175CD}" sibTransId="{964D4A49-B126-44D6-9DBB-5DAAF79C49FF}"/>
    <dgm:cxn modelId="{0FED2F73-5924-423D-ACD6-EE3DAB2F9851}" srcId="{5221BC5B-201D-4A25-9B93-D2CFFEFC8A18}" destId="{C962A03A-69A8-46D8-BCCD-C14124FFE5F3}" srcOrd="3" destOrd="0" parTransId="{5354EDE3-75C9-4019-939C-CF86D77A7C79}" sibTransId="{43FB4788-2290-4D41-919C-86A5C172C275}"/>
    <dgm:cxn modelId="{F93EA854-83D6-4465-9717-F5B5D03FBB9F}" srcId="{5221BC5B-201D-4A25-9B93-D2CFFEFC8A18}" destId="{D22015D9-1B79-4892-BAB2-414C414DDBE4}" srcOrd="1" destOrd="0" parTransId="{DF1027E5-ED48-4934-8B1E-95CFDCFA246B}" sibTransId="{3174FD0B-AA98-46C1-99F4-7E14C4B8EE03}"/>
    <dgm:cxn modelId="{C6DE7A7A-EEF2-4A0F-9909-0CE7A2B85405}" type="presOf" srcId="{55222FC5-01B0-4ABE-AD60-DF04218D34E1}" destId="{EE44D18A-FE22-4C67-9B03-7256168299D6}" srcOrd="0" destOrd="0" presId="urn:microsoft.com/office/officeart/2008/layout/LinedList"/>
    <dgm:cxn modelId="{27255C9F-3E0C-4623-B6D9-C4D7FEDAB9B4}" type="presOf" srcId="{5221BC5B-201D-4A25-9B93-D2CFFEFC8A18}" destId="{0C72D1AC-EF50-408F-A681-A485B1B1D94F}" srcOrd="0" destOrd="0" presId="urn:microsoft.com/office/officeart/2008/layout/LinedList"/>
    <dgm:cxn modelId="{BA5441A3-3673-48C9-9F5A-CBB4DD941141}" type="presOf" srcId="{C962A03A-69A8-46D8-BCCD-C14124FFE5F3}" destId="{8882DBF1-BB9A-43B7-BD0D-C6DC87B9C4FC}" srcOrd="0" destOrd="0" presId="urn:microsoft.com/office/officeart/2008/layout/LinedList"/>
    <dgm:cxn modelId="{9BE607A9-192E-4457-A7BD-C68496C756BA}" type="presOf" srcId="{5E7C6B0E-1006-4BF9-8872-6487B6536DD6}" destId="{8A941C38-A376-470C-BC1D-03FC2E6CF091}" srcOrd="0" destOrd="0" presId="urn:microsoft.com/office/officeart/2008/layout/LinedList"/>
    <dgm:cxn modelId="{2FF63CDD-DDDA-4AF3-B319-3EC74AB89E3D}" type="presOf" srcId="{88B2F9A7-7B48-4957-821D-2C379812682B}" destId="{D57AEB4F-5A28-4750-B6AD-55CBF00B9536}" srcOrd="0" destOrd="0" presId="urn:microsoft.com/office/officeart/2008/layout/LinedList"/>
    <dgm:cxn modelId="{B725460B-52AC-4DB3-8F67-8C07763302F4}" type="presParOf" srcId="{0C72D1AC-EF50-408F-A681-A485B1B1D94F}" destId="{868BBD96-6AE4-4B42-A25A-140954ED2057}" srcOrd="0" destOrd="0" presId="urn:microsoft.com/office/officeart/2008/layout/LinedList"/>
    <dgm:cxn modelId="{6F725209-5209-4DAD-A46C-43D0977A9CB7}" type="presParOf" srcId="{0C72D1AC-EF50-408F-A681-A485B1B1D94F}" destId="{E67F1EB5-6545-469A-B85D-C51A14F96746}" srcOrd="1" destOrd="0" presId="urn:microsoft.com/office/officeart/2008/layout/LinedList"/>
    <dgm:cxn modelId="{12F6984F-D6DB-4311-BE73-A1634077A3E2}" type="presParOf" srcId="{E67F1EB5-6545-469A-B85D-C51A14F96746}" destId="{8A941C38-A376-470C-BC1D-03FC2E6CF091}" srcOrd="0" destOrd="0" presId="urn:microsoft.com/office/officeart/2008/layout/LinedList"/>
    <dgm:cxn modelId="{69D4F053-8FBF-4187-AADB-9A79A93EA77C}" type="presParOf" srcId="{E67F1EB5-6545-469A-B85D-C51A14F96746}" destId="{5107623C-22F6-4D79-9C0E-FCDB2B752A79}" srcOrd="1" destOrd="0" presId="urn:microsoft.com/office/officeart/2008/layout/LinedList"/>
    <dgm:cxn modelId="{ACEA6E56-50E4-43D0-867A-1C5D59EB584C}" type="presParOf" srcId="{0C72D1AC-EF50-408F-A681-A485B1B1D94F}" destId="{620FD5CD-0D00-4C4A-9C7D-DD531344E04C}" srcOrd="2" destOrd="0" presId="urn:microsoft.com/office/officeart/2008/layout/LinedList"/>
    <dgm:cxn modelId="{57B73580-B33C-4005-9ED7-9B801058440B}" type="presParOf" srcId="{0C72D1AC-EF50-408F-A681-A485B1B1D94F}" destId="{A9AF67B1-9199-42C0-8BFB-8C17F47B2400}" srcOrd="3" destOrd="0" presId="urn:microsoft.com/office/officeart/2008/layout/LinedList"/>
    <dgm:cxn modelId="{8799A77A-2372-4005-99DC-FE81BC7C7673}" type="presParOf" srcId="{A9AF67B1-9199-42C0-8BFB-8C17F47B2400}" destId="{23B269C1-E4F6-4D0F-96A2-817793C9E6F7}" srcOrd="0" destOrd="0" presId="urn:microsoft.com/office/officeart/2008/layout/LinedList"/>
    <dgm:cxn modelId="{C970EAB7-F1F1-4219-BC8E-665DC13448D6}" type="presParOf" srcId="{A9AF67B1-9199-42C0-8BFB-8C17F47B2400}" destId="{AE80141F-A8E8-40C6-AAEC-D448B8F8E6B3}" srcOrd="1" destOrd="0" presId="urn:microsoft.com/office/officeart/2008/layout/LinedList"/>
    <dgm:cxn modelId="{CCFA9206-429D-4633-AB34-7611CD375BD9}" type="presParOf" srcId="{0C72D1AC-EF50-408F-A681-A485B1B1D94F}" destId="{26C16688-4ABF-4798-8A50-95D9CC2CCE2B}" srcOrd="4" destOrd="0" presId="urn:microsoft.com/office/officeart/2008/layout/LinedList"/>
    <dgm:cxn modelId="{717F4A3A-3813-4AE8-91B6-F4953A096C33}" type="presParOf" srcId="{0C72D1AC-EF50-408F-A681-A485B1B1D94F}" destId="{7AD79F1F-41C2-4682-BAD7-E43FE8EF9420}" srcOrd="5" destOrd="0" presId="urn:microsoft.com/office/officeart/2008/layout/LinedList"/>
    <dgm:cxn modelId="{4A9385EA-6575-4449-9888-02C029F08BA5}" type="presParOf" srcId="{7AD79F1F-41C2-4682-BAD7-E43FE8EF9420}" destId="{D57AEB4F-5A28-4750-B6AD-55CBF00B9536}" srcOrd="0" destOrd="0" presId="urn:microsoft.com/office/officeart/2008/layout/LinedList"/>
    <dgm:cxn modelId="{0C797D75-A58D-439D-8AF2-E62F235BCD27}" type="presParOf" srcId="{7AD79F1F-41C2-4682-BAD7-E43FE8EF9420}" destId="{A761CF8B-F8E4-462C-AD71-11D56E96FE1B}" srcOrd="1" destOrd="0" presId="urn:microsoft.com/office/officeart/2008/layout/LinedList"/>
    <dgm:cxn modelId="{852F0456-061D-456D-BF99-BE148FBC72EB}" type="presParOf" srcId="{0C72D1AC-EF50-408F-A681-A485B1B1D94F}" destId="{AB706CB0-829D-4B0F-941B-4C033AFAE74F}" srcOrd="6" destOrd="0" presId="urn:microsoft.com/office/officeart/2008/layout/LinedList"/>
    <dgm:cxn modelId="{2F5BC8DA-C7EB-4C84-B992-5604B41BCD20}" type="presParOf" srcId="{0C72D1AC-EF50-408F-A681-A485B1B1D94F}" destId="{F7FE715F-10ED-48BA-8D85-DAF56EA41F99}" srcOrd="7" destOrd="0" presId="urn:microsoft.com/office/officeart/2008/layout/LinedList"/>
    <dgm:cxn modelId="{293AD97D-1B99-4076-8BCB-AC84603A12AC}" type="presParOf" srcId="{F7FE715F-10ED-48BA-8D85-DAF56EA41F99}" destId="{8882DBF1-BB9A-43B7-BD0D-C6DC87B9C4FC}" srcOrd="0" destOrd="0" presId="urn:microsoft.com/office/officeart/2008/layout/LinedList"/>
    <dgm:cxn modelId="{EF2022D4-AA57-44FC-BB7B-9B739585BAF0}" type="presParOf" srcId="{F7FE715F-10ED-48BA-8D85-DAF56EA41F99}" destId="{8948C0E7-3CFE-4AF3-BB39-48C18B88A2EC}" srcOrd="1" destOrd="0" presId="urn:microsoft.com/office/officeart/2008/layout/LinedList"/>
    <dgm:cxn modelId="{419A0A75-5978-49FE-8FFF-75D786A95FB6}" type="presParOf" srcId="{0C72D1AC-EF50-408F-A681-A485B1B1D94F}" destId="{B4098522-2D9B-4622-8890-B4EF26C9663A}" srcOrd="8" destOrd="0" presId="urn:microsoft.com/office/officeart/2008/layout/LinedList"/>
    <dgm:cxn modelId="{638C40D0-0DA6-4D45-89F2-91BFFF6C275A}" type="presParOf" srcId="{0C72D1AC-EF50-408F-A681-A485B1B1D94F}" destId="{F2835CCC-5C47-4679-B3A4-0D453E668759}" srcOrd="9" destOrd="0" presId="urn:microsoft.com/office/officeart/2008/layout/LinedList"/>
    <dgm:cxn modelId="{D54A47CB-359B-461F-9A60-6B6342DCD0E4}" type="presParOf" srcId="{F2835CCC-5C47-4679-B3A4-0D453E668759}" destId="{EE44D18A-FE22-4C67-9B03-7256168299D6}" srcOrd="0" destOrd="0" presId="urn:microsoft.com/office/officeart/2008/layout/LinedList"/>
    <dgm:cxn modelId="{4FA33915-F8D4-4A74-A748-B85EA488301E}" type="presParOf" srcId="{F2835CCC-5C47-4679-B3A4-0D453E668759}" destId="{91C8E4E3-B1B0-4AA2-B606-E4D11583F75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694A8D-0917-4C3A-A33D-6930E89CCE7B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B20D87FD-6B5D-4509-8122-9C606B430B89}">
      <dgm:prSet phldrT="[Szöveg]"/>
      <dgm:spPr/>
      <dgm:t>
        <a:bodyPr/>
        <a:lstStyle/>
        <a:p>
          <a:r>
            <a:rPr lang="hu-HU" noProof="0" dirty="0"/>
            <a:t>Tervezés</a:t>
          </a:r>
          <a:endParaRPr lang="en-US" noProof="0" dirty="0"/>
        </a:p>
      </dgm:t>
    </dgm:pt>
    <dgm:pt modelId="{BD5B92B5-2B97-4011-845D-510562A05451}" type="parTrans" cxnId="{C06C08DA-9DC1-423D-9B1F-27D3C5A17F93}">
      <dgm:prSet/>
      <dgm:spPr/>
      <dgm:t>
        <a:bodyPr/>
        <a:lstStyle/>
        <a:p>
          <a:endParaRPr lang="hu-HU"/>
        </a:p>
      </dgm:t>
    </dgm:pt>
    <dgm:pt modelId="{AAD8A058-9331-4DAD-B7BF-3B6446637306}" type="sibTrans" cxnId="{C06C08DA-9DC1-423D-9B1F-27D3C5A17F93}">
      <dgm:prSet/>
      <dgm:spPr/>
      <dgm:t>
        <a:bodyPr/>
        <a:lstStyle/>
        <a:p>
          <a:endParaRPr lang="hu-HU"/>
        </a:p>
      </dgm:t>
    </dgm:pt>
    <dgm:pt modelId="{1055E681-F5CD-4F3E-A24A-14C1382718CD}">
      <dgm:prSet phldrT="[Szöveg]"/>
      <dgm:spPr/>
      <dgm:t>
        <a:bodyPr/>
        <a:lstStyle/>
        <a:p>
          <a:r>
            <a:rPr lang="hu-HU" noProof="0" dirty="0"/>
            <a:t>Elkészítés</a:t>
          </a:r>
          <a:endParaRPr lang="en-US" noProof="0" dirty="0"/>
        </a:p>
      </dgm:t>
    </dgm:pt>
    <dgm:pt modelId="{4BD16FC8-9857-41C0-87CF-AF3556796DB5}" type="parTrans" cxnId="{6BE2BAFA-8116-451C-99BE-198D3356EAAE}">
      <dgm:prSet/>
      <dgm:spPr/>
      <dgm:t>
        <a:bodyPr/>
        <a:lstStyle/>
        <a:p>
          <a:endParaRPr lang="hu-HU"/>
        </a:p>
      </dgm:t>
    </dgm:pt>
    <dgm:pt modelId="{E21FC42E-AE88-4D45-87FE-AB6D10C156E5}" type="sibTrans" cxnId="{6BE2BAFA-8116-451C-99BE-198D3356EAAE}">
      <dgm:prSet/>
      <dgm:spPr/>
      <dgm:t>
        <a:bodyPr/>
        <a:lstStyle/>
        <a:p>
          <a:endParaRPr lang="hu-HU"/>
        </a:p>
      </dgm:t>
    </dgm:pt>
    <dgm:pt modelId="{4E7FAA80-E2CC-4404-8D51-22A2D4990054}">
      <dgm:prSet phldrT="[Szöveg]"/>
      <dgm:spPr/>
      <dgm:t>
        <a:bodyPr/>
        <a:lstStyle/>
        <a:p>
          <a:r>
            <a:rPr lang="hu-HU" noProof="0" dirty="0"/>
            <a:t>Frissítés, továbbfejlesztés</a:t>
          </a:r>
          <a:endParaRPr lang="en-US" noProof="0" dirty="0"/>
        </a:p>
      </dgm:t>
    </dgm:pt>
    <dgm:pt modelId="{45025197-33A5-4116-8A12-56C13104E4D8}" type="parTrans" cxnId="{F0B90A60-843D-4AAA-96CC-41D2299C06F5}">
      <dgm:prSet/>
      <dgm:spPr/>
      <dgm:t>
        <a:bodyPr/>
        <a:lstStyle/>
        <a:p>
          <a:endParaRPr lang="hu-HU"/>
        </a:p>
      </dgm:t>
    </dgm:pt>
    <dgm:pt modelId="{28CD5BFD-C79F-4F05-B7CF-5D82C6B76BF2}" type="sibTrans" cxnId="{F0B90A60-843D-4AAA-96CC-41D2299C06F5}">
      <dgm:prSet/>
      <dgm:spPr/>
      <dgm:t>
        <a:bodyPr/>
        <a:lstStyle/>
        <a:p>
          <a:endParaRPr lang="hu-HU"/>
        </a:p>
      </dgm:t>
    </dgm:pt>
    <dgm:pt modelId="{CED34FD9-F184-4605-A8B3-9B7C14328248}" type="pres">
      <dgm:prSet presAssocID="{3F694A8D-0917-4C3A-A33D-6930E89CCE7B}" presName="CompostProcess" presStyleCnt="0">
        <dgm:presLayoutVars>
          <dgm:dir/>
          <dgm:resizeHandles val="exact"/>
        </dgm:presLayoutVars>
      </dgm:prSet>
      <dgm:spPr/>
    </dgm:pt>
    <dgm:pt modelId="{1F419CE6-3205-4E95-8CB8-359516008760}" type="pres">
      <dgm:prSet presAssocID="{3F694A8D-0917-4C3A-A33D-6930E89CCE7B}" presName="arrow" presStyleLbl="bgShp" presStyleIdx="0" presStyleCnt="1"/>
      <dgm:spPr>
        <a:solidFill>
          <a:schemeClr val="tx1"/>
        </a:solidFill>
      </dgm:spPr>
    </dgm:pt>
    <dgm:pt modelId="{255AD7C9-F7D9-4539-A36F-E3E734CCAF2B}" type="pres">
      <dgm:prSet presAssocID="{3F694A8D-0917-4C3A-A33D-6930E89CCE7B}" presName="linearProcess" presStyleCnt="0"/>
      <dgm:spPr/>
    </dgm:pt>
    <dgm:pt modelId="{5B976015-96F6-4D01-9DFF-116115F28E2F}" type="pres">
      <dgm:prSet presAssocID="{B20D87FD-6B5D-4509-8122-9C606B430B89}" presName="textNode" presStyleLbl="node1" presStyleIdx="0" presStyleCnt="3" custScaleY="66942">
        <dgm:presLayoutVars>
          <dgm:bulletEnabled val="1"/>
        </dgm:presLayoutVars>
      </dgm:prSet>
      <dgm:spPr/>
    </dgm:pt>
    <dgm:pt modelId="{EAE16694-0453-40BB-8100-A715DBC25769}" type="pres">
      <dgm:prSet presAssocID="{AAD8A058-9331-4DAD-B7BF-3B6446637306}" presName="sibTrans" presStyleCnt="0"/>
      <dgm:spPr/>
    </dgm:pt>
    <dgm:pt modelId="{8B8B18BF-7367-4E94-BDB4-1D0A2FAF3EDE}" type="pres">
      <dgm:prSet presAssocID="{1055E681-F5CD-4F3E-A24A-14C1382718CD}" presName="textNode" presStyleLbl="node1" presStyleIdx="1" presStyleCnt="3" custScaleY="66942">
        <dgm:presLayoutVars>
          <dgm:bulletEnabled val="1"/>
        </dgm:presLayoutVars>
      </dgm:prSet>
      <dgm:spPr/>
    </dgm:pt>
    <dgm:pt modelId="{978C552C-4D6F-4597-9565-9FDFA6EDE382}" type="pres">
      <dgm:prSet presAssocID="{E21FC42E-AE88-4D45-87FE-AB6D10C156E5}" presName="sibTrans" presStyleCnt="0"/>
      <dgm:spPr/>
    </dgm:pt>
    <dgm:pt modelId="{2F827D9F-452F-4F2E-A34C-1C01EE987CDF}" type="pres">
      <dgm:prSet presAssocID="{4E7FAA80-E2CC-4404-8D51-22A2D4990054}" presName="textNode" presStyleLbl="node1" presStyleIdx="2" presStyleCnt="3" custScaleY="66942">
        <dgm:presLayoutVars>
          <dgm:bulletEnabled val="1"/>
        </dgm:presLayoutVars>
      </dgm:prSet>
      <dgm:spPr/>
    </dgm:pt>
  </dgm:ptLst>
  <dgm:cxnLst>
    <dgm:cxn modelId="{F0B90A60-843D-4AAA-96CC-41D2299C06F5}" srcId="{3F694A8D-0917-4C3A-A33D-6930E89CCE7B}" destId="{4E7FAA80-E2CC-4404-8D51-22A2D4990054}" srcOrd="2" destOrd="0" parTransId="{45025197-33A5-4116-8A12-56C13104E4D8}" sibTransId="{28CD5BFD-C79F-4F05-B7CF-5D82C6B76BF2}"/>
    <dgm:cxn modelId="{B581874D-4117-456B-B334-138AD88A26A6}" type="presOf" srcId="{3F694A8D-0917-4C3A-A33D-6930E89CCE7B}" destId="{CED34FD9-F184-4605-A8B3-9B7C14328248}" srcOrd="0" destOrd="0" presId="urn:microsoft.com/office/officeart/2005/8/layout/hProcess9"/>
    <dgm:cxn modelId="{DC687371-8AA9-46DA-BEB5-0A1E4EB3A7F0}" type="presOf" srcId="{B20D87FD-6B5D-4509-8122-9C606B430B89}" destId="{5B976015-96F6-4D01-9DFF-116115F28E2F}" srcOrd="0" destOrd="0" presId="urn:microsoft.com/office/officeart/2005/8/layout/hProcess9"/>
    <dgm:cxn modelId="{933BBA57-0DEB-41C9-9F2E-4BDC1B1A5074}" type="presOf" srcId="{1055E681-F5CD-4F3E-A24A-14C1382718CD}" destId="{8B8B18BF-7367-4E94-BDB4-1D0A2FAF3EDE}" srcOrd="0" destOrd="0" presId="urn:microsoft.com/office/officeart/2005/8/layout/hProcess9"/>
    <dgm:cxn modelId="{EF7AA4B3-8A13-41C9-8706-D780D19D42E3}" type="presOf" srcId="{4E7FAA80-E2CC-4404-8D51-22A2D4990054}" destId="{2F827D9F-452F-4F2E-A34C-1C01EE987CDF}" srcOrd="0" destOrd="0" presId="urn:microsoft.com/office/officeart/2005/8/layout/hProcess9"/>
    <dgm:cxn modelId="{C06C08DA-9DC1-423D-9B1F-27D3C5A17F93}" srcId="{3F694A8D-0917-4C3A-A33D-6930E89CCE7B}" destId="{B20D87FD-6B5D-4509-8122-9C606B430B89}" srcOrd="0" destOrd="0" parTransId="{BD5B92B5-2B97-4011-845D-510562A05451}" sibTransId="{AAD8A058-9331-4DAD-B7BF-3B6446637306}"/>
    <dgm:cxn modelId="{6BE2BAFA-8116-451C-99BE-198D3356EAAE}" srcId="{3F694A8D-0917-4C3A-A33D-6930E89CCE7B}" destId="{1055E681-F5CD-4F3E-A24A-14C1382718CD}" srcOrd="1" destOrd="0" parTransId="{4BD16FC8-9857-41C0-87CF-AF3556796DB5}" sibTransId="{E21FC42E-AE88-4D45-87FE-AB6D10C156E5}"/>
    <dgm:cxn modelId="{4155CEDE-3FC1-4EC1-810E-B99DCD42AF79}" type="presParOf" srcId="{CED34FD9-F184-4605-A8B3-9B7C14328248}" destId="{1F419CE6-3205-4E95-8CB8-359516008760}" srcOrd="0" destOrd="0" presId="urn:microsoft.com/office/officeart/2005/8/layout/hProcess9"/>
    <dgm:cxn modelId="{0A76467D-13E4-44FF-AF5B-BA43E11092E0}" type="presParOf" srcId="{CED34FD9-F184-4605-A8B3-9B7C14328248}" destId="{255AD7C9-F7D9-4539-A36F-E3E734CCAF2B}" srcOrd="1" destOrd="0" presId="urn:microsoft.com/office/officeart/2005/8/layout/hProcess9"/>
    <dgm:cxn modelId="{764AAB62-FF42-4360-B6DA-24DE0021F11E}" type="presParOf" srcId="{255AD7C9-F7D9-4539-A36F-E3E734CCAF2B}" destId="{5B976015-96F6-4D01-9DFF-116115F28E2F}" srcOrd="0" destOrd="0" presId="urn:microsoft.com/office/officeart/2005/8/layout/hProcess9"/>
    <dgm:cxn modelId="{29292AAC-377C-4A87-8B7C-44A275E73FE2}" type="presParOf" srcId="{255AD7C9-F7D9-4539-A36F-E3E734CCAF2B}" destId="{EAE16694-0453-40BB-8100-A715DBC25769}" srcOrd="1" destOrd="0" presId="urn:microsoft.com/office/officeart/2005/8/layout/hProcess9"/>
    <dgm:cxn modelId="{88E9D585-75FD-4C00-86B4-33DB9DCEBE37}" type="presParOf" srcId="{255AD7C9-F7D9-4539-A36F-E3E734CCAF2B}" destId="{8B8B18BF-7367-4E94-BDB4-1D0A2FAF3EDE}" srcOrd="2" destOrd="0" presId="urn:microsoft.com/office/officeart/2005/8/layout/hProcess9"/>
    <dgm:cxn modelId="{663EB717-B918-4FD9-AB91-EA3ECDE8FE92}" type="presParOf" srcId="{255AD7C9-F7D9-4539-A36F-E3E734CCAF2B}" destId="{978C552C-4D6F-4597-9565-9FDFA6EDE382}" srcOrd="3" destOrd="0" presId="urn:microsoft.com/office/officeart/2005/8/layout/hProcess9"/>
    <dgm:cxn modelId="{318CD658-F5B8-429A-89DD-CC6379588CB6}" type="presParOf" srcId="{255AD7C9-F7D9-4539-A36F-E3E734CCAF2B}" destId="{2F827D9F-452F-4F2E-A34C-1C01EE987CDF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694A8D-0917-4C3A-A33D-6930E89CCE7B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B20D87FD-6B5D-4509-8122-9C606B430B89}">
      <dgm:prSet phldrT="[Szöveg]"/>
      <dgm:spPr/>
      <dgm:t>
        <a:bodyPr/>
        <a:lstStyle/>
        <a:p>
          <a:r>
            <a:rPr lang="hu-HU" noProof="0" dirty="0"/>
            <a:t>Tervezés</a:t>
          </a:r>
          <a:endParaRPr lang="en-US" noProof="0" dirty="0"/>
        </a:p>
      </dgm:t>
    </dgm:pt>
    <dgm:pt modelId="{BD5B92B5-2B97-4011-845D-510562A05451}" type="parTrans" cxnId="{C06C08DA-9DC1-423D-9B1F-27D3C5A17F93}">
      <dgm:prSet/>
      <dgm:spPr/>
      <dgm:t>
        <a:bodyPr/>
        <a:lstStyle/>
        <a:p>
          <a:endParaRPr lang="hu-HU"/>
        </a:p>
      </dgm:t>
    </dgm:pt>
    <dgm:pt modelId="{AAD8A058-9331-4DAD-B7BF-3B6446637306}" type="sibTrans" cxnId="{C06C08DA-9DC1-423D-9B1F-27D3C5A17F93}">
      <dgm:prSet/>
      <dgm:spPr/>
      <dgm:t>
        <a:bodyPr/>
        <a:lstStyle/>
        <a:p>
          <a:endParaRPr lang="hu-HU"/>
        </a:p>
      </dgm:t>
    </dgm:pt>
    <dgm:pt modelId="{1055E681-F5CD-4F3E-A24A-14C1382718CD}">
      <dgm:prSet phldrT="[Szöveg]"/>
      <dgm:spPr>
        <a:solidFill>
          <a:srgbClr val="BFBFBF"/>
        </a:solidFill>
      </dgm:spPr>
      <dgm:t>
        <a:bodyPr/>
        <a:lstStyle/>
        <a:p>
          <a:r>
            <a:rPr lang="hu-HU" noProof="0" dirty="0"/>
            <a:t>Elkészítés</a:t>
          </a:r>
          <a:endParaRPr lang="en-US" noProof="0" dirty="0"/>
        </a:p>
      </dgm:t>
    </dgm:pt>
    <dgm:pt modelId="{4BD16FC8-9857-41C0-87CF-AF3556796DB5}" type="parTrans" cxnId="{6BE2BAFA-8116-451C-99BE-198D3356EAAE}">
      <dgm:prSet/>
      <dgm:spPr/>
      <dgm:t>
        <a:bodyPr/>
        <a:lstStyle/>
        <a:p>
          <a:endParaRPr lang="hu-HU"/>
        </a:p>
      </dgm:t>
    </dgm:pt>
    <dgm:pt modelId="{E21FC42E-AE88-4D45-87FE-AB6D10C156E5}" type="sibTrans" cxnId="{6BE2BAFA-8116-451C-99BE-198D3356EAAE}">
      <dgm:prSet/>
      <dgm:spPr/>
      <dgm:t>
        <a:bodyPr/>
        <a:lstStyle/>
        <a:p>
          <a:endParaRPr lang="hu-HU"/>
        </a:p>
      </dgm:t>
    </dgm:pt>
    <dgm:pt modelId="{4E7FAA80-E2CC-4404-8D51-22A2D4990054}">
      <dgm:prSet phldrT="[Szöveg]"/>
      <dgm:spPr>
        <a:solidFill>
          <a:srgbClr val="BFBFBF"/>
        </a:solidFill>
      </dgm:spPr>
      <dgm:t>
        <a:bodyPr/>
        <a:lstStyle/>
        <a:p>
          <a:r>
            <a:rPr lang="hu-HU" noProof="0" dirty="0"/>
            <a:t>Frissítés, továbbfejlesztés</a:t>
          </a:r>
          <a:endParaRPr lang="en-US" noProof="0" dirty="0"/>
        </a:p>
      </dgm:t>
    </dgm:pt>
    <dgm:pt modelId="{45025197-33A5-4116-8A12-56C13104E4D8}" type="parTrans" cxnId="{F0B90A60-843D-4AAA-96CC-41D2299C06F5}">
      <dgm:prSet/>
      <dgm:spPr/>
      <dgm:t>
        <a:bodyPr/>
        <a:lstStyle/>
        <a:p>
          <a:endParaRPr lang="hu-HU"/>
        </a:p>
      </dgm:t>
    </dgm:pt>
    <dgm:pt modelId="{28CD5BFD-C79F-4F05-B7CF-5D82C6B76BF2}" type="sibTrans" cxnId="{F0B90A60-843D-4AAA-96CC-41D2299C06F5}">
      <dgm:prSet/>
      <dgm:spPr/>
      <dgm:t>
        <a:bodyPr/>
        <a:lstStyle/>
        <a:p>
          <a:endParaRPr lang="hu-HU"/>
        </a:p>
      </dgm:t>
    </dgm:pt>
    <dgm:pt modelId="{CED34FD9-F184-4605-A8B3-9B7C14328248}" type="pres">
      <dgm:prSet presAssocID="{3F694A8D-0917-4C3A-A33D-6930E89CCE7B}" presName="CompostProcess" presStyleCnt="0">
        <dgm:presLayoutVars>
          <dgm:dir/>
          <dgm:resizeHandles val="exact"/>
        </dgm:presLayoutVars>
      </dgm:prSet>
      <dgm:spPr/>
    </dgm:pt>
    <dgm:pt modelId="{1F419CE6-3205-4E95-8CB8-359516008760}" type="pres">
      <dgm:prSet presAssocID="{3F694A8D-0917-4C3A-A33D-6930E89CCE7B}" presName="arrow" presStyleLbl="bgShp" presStyleIdx="0" presStyleCnt="1"/>
      <dgm:spPr>
        <a:solidFill>
          <a:srgbClr val="BFBFBF"/>
        </a:solidFill>
      </dgm:spPr>
    </dgm:pt>
    <dgm:pt modelId="{255AD7C9-F7D9-4539-A36F-E3E734CCAF2B}" type="pres">
      <dgm:prSet presAssocID="{3F694A8D-0917-4C3A-A33D-6930E89CCE7B}" presName="linearProcess" presStyleCnt="0"/>
      <dgm:spPr/>
    </dgm:pt>
    <dgm:pt modelId="{5B976015-96F6-4D01-9DFF-116115F28E2F}" type="pres">
      <dgm:prSet presAssocID="{B20D87FD-6B5D-4509-8122-9C606B430B89}" presName="textNode" presStyleLbl="node1" presStyleIdx="0" presStyleCnt="3" custScaleY="66942">
        <dgm:presLayoutVars>
          <dgm:bulletEnabled val="1"/>
        </dgm:presLayoutVars>
      </dgm:prSet>
      <dgm:spPr/>
    </dgm:pt>
    <dgm:pt modelId="{EAE16694-0453-40BB-8100-A715DBC25769}" type="pres">
      <dgm:prSet presAssocID="{AAD8A058-9331-4DAD-B7BF-3B6446637306}" presName="sibTrans" presStyleCnt="0"/>
      <dgm:spPr/>
    </dgm:pt>
    <dgm:pt modelId="{8B8B18BF-7367-4E94-BDB4-1D0A2FAF3EDE}" type="pres">
      <dgm:prSet presAssocID="{1055E681-F5CD-4F3E-A24A-14C1382718CD}" presName="textNode" presStyleLbl="node1" presStyleIdx="1" presStyleCnt="3" custScaleY="66942">
        <dgm:presLayoutVars>
          <dgm:bulletEnabled val="1"/>
        </dgm:presLayoutVars>
      </dgm:prSet>
      <dgm:spPr/>
    </dgm:pt>
    <dgm:pt modelId="{978C552C-4D6F-4597-9565-9FDFA6EDE382}" type="pres">
      <dgm:prSet presAssocID="{E21FC42E-AE88-4D45-87FE-AB6D10C156E5}" presName="sibTrans" presStyleCnt="0"/>
      <dgm:spPr/>
    </dgm:pt>
    <dgm:pt modelId="{2F827D9F-452F-4F2E-A34C-1C01EE987CDF}" type="pres">
      <dgm:prSet presAssocID="{4E7FAA80-E2CC-4404-8D51-22A2D4990054}" presName="textNode" presStyleLbl="node1" presStyleIdx="2" presStyleCnt="3" custScaleY="66942">
        <dgm:presLayoutVars>
          <dgm:bulletEnabled val="1"/>
        </dgm:presLayoutVars>
      </dgm:prSet>
      <dgm:spPr/>
    </dgm:pt>
  </dgm:ptLst>
  <dgm:cxnLst>
    <dgm:cxn modelId="{F0B90A60-843D-4AAA-96CC-41D2299C06F5}" srcId="{3F694A8D-0917-4C3A-A33D-6930E89CCE7B}" destId="{4E7FAA80-E2CC-4404-8D51-22A2D4990054}" srcOrd="2" destOrd="0" parTransId="{45025197-33A5-4116-8A12-56C13104E4D8}" sibTransId="{28CD5BFD-C79F-4F05-B7CF-5D82C6B76BF2}"/>
    <dgm:cxn modelId="{B581874D-4117-456B-B334-138AD88A26A6}" type="presOf" srcId="{3F694A8D-0917-4C3A-A33D-6930E89CCE7B}" destId="{CED34FD9-F184-4605-A8B3-9B7C14328248}" srcOrd="0" destOrd="0" presId="urn:microsoft.com/office/officeart/2005/8/layout/hProcess9"/>
    <dgm:cxn modelId="{DC687371-8AA9-46DA-BEB5-0A1E4EB3A7F0}" type="presOf" srcId="{B20D87FD-6B5D-4509-8122-9C606B430B89}" destId="{5B976015-96F6-4D01-9DFF-116115F28E2F}" srcOrd="0" destOrd="0" presId="urn:microsoft.com/office/officeart/2005/8/layout/hProcess9"/>
    <dgm:cxn modelId="{933BBA57-0DEB-41C9-9F2E-4BDC1B1A5074}" type="presOf" srcId="{1055E681-F5CD-4F3E-A24A-14C1382718CD}" destId="{8B8B18BF-7367-4E94-BDB4-1D0A2FAF3EDE}" srcOrd="0" destOrd="0" presId="urn:microsoft.com/office/officeart/2005/8/layout/hProcess9"/>
    <dgm:cxn modelId="{EF7AA4B3-8A13-41C9-8706-D780D19D42E3}" type="presOf" srcId="{4E7FAA80-E2CC-4404-8D51-22A2D4990054}" destId="{2F827D9F-452F-4F2E-A34C-1C01EE987CDF}" srcOrd="0" destOrd="0" presId="urn:microsoft.com/office/officeart/2005/8/layout/hProcess9"/>
    <dgm:cxn modelId="{C06C08DA-9DC1-423D-9B1F-27D3C5A17F93}" srcId="{3F694A8D-0917-4C3A-A33D-6930E89CCE7B}" destId="{B20D87FD-6B5D-4509-8122-9C606B430B89}" srcOrd="0" destOrd="0" parTransId="{BD5B92B5-2B97-4011-845D-510562A05451}" sibTransId="{AAD8A058-9331-4DAD-B7BF-3B6446637306}"/>
    <dgm:cxn modelId="{6BE2BAFA-8116-451C-99BE-198D3356EAAE}" srcId="{3F694A8D-0917-4C3A-A33D-6930E89CCE7B}" destId="{1055E681-F5CD-4F3E-A24A-14C1382718CD}" srcOrd="1" destOrd="0" parTransId="{4BD16FC8-9857-41C0-87CF-AF3556796DB5}" sibTransId="{E21FC42E-AE88-4D45-87FE-AB6D10C156E5}"/>
    <dgm:cxn modelId="{4155CEDE-3FC1-4EC1-810E-B99DCD42AF79}" type="presParOf" srcId="{CED34FD9-F184-4605-A8B3-9B7C14328248}" destId="{1F419CE6-3205-4E95-8CB8-359516008760}" srcOrd="0" destOrd="0" presId="urn:microsoft.com/office/officeart/2005/8/layout/hProcess9"/>
    <dgm:cxn modelId="{0A76467D-13E4-44FF-AF5B-BA43E11092E0}" type="presParOf" srcId="{CED34FD9-F184-4605-A8B3-9B7C14328248}" destId="{255AD7C9-F7D9-4539-A36F-E3E734CCAF2B}" srcOrd="1" destOrd="0" presId="urn:microsoft.com/office/officeart/2005/8/layout/hProcess9"/>
    <dgm:cxn modelId="{764AAB62-FF42-4360-B6DA-24DE0021F11E}" type="presParOf" srcId="{255AD7C9-F7D9-4539-A36F-E3E734CCAF2B}" destId="{5B976015-96F6-4D01-9DFF-116115F28E2F}" srcOrd="0" destOrd="0" presId="urn:microsoft.com/office/officeart/2005/8/layout/hProcess9"/>
    <dgm:cxn modelId="{29292AAC-377C-4A87-8B7C-44A275E73FE2}" type="presParOf" srcId="{255AD7C9-F7D9-4539-A36F-E3E734CCAF2B}" destId="{EAE16694-0453-40BB-8100-A715DBC25769}" srcOrd="1" destOrd="0" presId="urn:microsoft.com/office/officeart/2005/8/layout/hProcess9"/>
    <dgm:cxn modelId="{88E9D585-75FD-4C00-86B4-33DB9DCEBE37}" type="presParOf" srcId="{255AD7C9-F7D9-4539-A36F-E3E734CCAF2B}" destId="{8B8B18BF-7367-4E94-BDB4-1D0A2FAF3EDE}" srcOrd="2" destOrd="0" presId="urn:microsoft.com/office/officeart/2005/8/layout/hProcess9"/>
    <dgm:cxn modelId="{663EB717-B918-4FD9-AB91-EA3ECDE8FE92}" type="presParOf" srcId="{255AD7C9-F7D9-4539-A36F-E3E734CCAF2B}" destId="{978C552C-4D6F-4597-9565-9FDFA6EDE382}" srcOrd="3" destOrd="0" presId="urn:microsoft.com/office/officeart/2005/8/layout/hProcess9"/>
    <dgm:cxn modelId="{318CD658-F5B8-429A-89DD-CC6379588CB6}" type="presParOf" srcId="{255AD7C9-F7D9-4539-A36F-E3E734CCAF2B}" destId="{2F827D9F-452F-4F2E-A34C-1C01EE987CDF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F694A8D-0917-4C3A-A33D-6930E89CCE7B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B20D87FD-6B5D-4509-8122-9C606B430B89}">
      <dgm:prSet phldrT="[Szöveg]"/>
      <dgm:spPr>
        <a:solidFill>
          <a:srgbClr val="BFBFBF"/>
        </a:solidFill>
      </dgm:spPr>
      <dgm:t>
        <a:bodyPr/>
        <a:lstStyle/>
        <a:p>
          <a:r>
            <a:rPr lang="hu-HU" noProof="0" dirty="0"/>
            <a:t>Tervezés</a:t>
          </a:r>
          <a:endParaRPr lang="en-US" noProof="0" dirty="0"/>
        </a:p>
      </dgm:t>
    </dgm:pt>
    <dgm:pt modelId="{BD5B92B5-2B97-4011-845D-510562A05451}" type="parTrans" cxnId="{C06C08DA-9DC1-423D-9B1F-27D3C5A17F93}">
      <dgm:prSet/>
      <dgm:spPr/>
      <dgm:t>
        <a:bodyPr/>
        <a:lstStyle/>
        <a:p>
          <a:endParaRPr lang="hu-HU"/>
        </a:p>
      </dgm:t>
    </dgm:pt>
    <dgm:pt modelId="{AAD8A058-9331-4DAD-B7BF-3B6446637306}" type="sibTrans" cxnId="{C06C08DA-9DC1-423D-9B1F-27D3C5A17F93}">
      <dgm:prSet/>
      <dgm:spPr/>
      <dgm:t>
        <a:bodyPr/>
        <a:lstStyle/>
        <a:p>
          <a:endParaRPr lang="hu-HU"/>
        </a:p>
      </dgm:t>
    </dgm:pt>
    <dgm:pt modelId="{1055E681-F5CD-4F3E-A24A-14C1382718CD}">
      <dgm:prSet phldrT="[Szöveg]"/>
      <dgm:spPr/>
      <dgm:t>
        <a:bodyPr/>
        <a:lstStyle/>
        <a:p>
          <a:r>
            <a:rPr lang="hu-HU" noProof="0" dirty="0"/>
            <a:t>Elkészítés</a:t>
          </a:r>
          <a:endParaRPr lang="en-US" noProof="0" dirty="0"/>
        </a:p>
      </dgm:t>
    </dgm:pt>
    <dgm:pt modelId="{4BD16FC8-9857-41C0-87CF-AF3556796DB5}" type="parTrans" cxnId="{6BE2BAFA-8116-451C-99BE-198D3356EAAE}">
      <dgm:prSet/>
      <dgm:spPr/>
      <dgm:t>
        <a:bodyPr/>
        <a:lstStyle/>
        <a:p>
          <a:endParaRPr lang="hu-HU"/>
        </a:p>
      </dgm:t>
    </dgm:pt>
    <dgm:pt modelId="{E21FC42E-AE88-4D45-87FE-AB6D10C156E5}" type="sibTrans" cxnId="{6BE2BAFA-8116-451C-99BE-198D3356EAAE}">
      <dgm:prSet/>
      <dgm:spPr/>
      <dgm:t>
        <a:bodyPr/>
        <a:lstStyle/>
        <a:p>
          <a:endParaRPr lang="hu-HU"/>
        </a:p>
      </dgm:t>
    </dgm:pt>
    <dgm:pt modelId="{4E7FAA80-E2CC-4404-8D51-22A2D4990054}">
      <dgm:prSet phldrT="[Szöveg]"/>
      <dgm:spPr>
        <a:solidFill>
          <a:srgbClr val="BFBFBF"/>
        </a:solidFill>
      </dgm:spPr>
      <dgm:t>
        <a:bodyPr/>
        <a:lstStyle/>
        <a:p>
          <a:r>
            <a:rPr lang="hu-HU" noProof="0" dirty="0"/>
            <a:t>Frissítés, továbbfejlesztés</a:t>
          </a:r>
          <a:endParaRPr lang="en-US" noProof="0" dirty="0"/>
        </a:p>
      </dgm:t>
    </dgm:pt>
    <dgm:pt modelId="{45025197-33A5-4116-8A12-56C13104E4D8}" type="parTrans" cxnId="{F0B90A60-843D-4AAA-96CC-41D2299C06F5}">
      <dgm:prSet/>
      <dgm:spPr/>
      <dgm:t>
        <a:bodyPr/>
        <a:lstStyle/>
        <a:p>
          <a:endParaRPr lang="hu-HU"/>
        </a:p>
      </dgm:t>
    </dgm:pt>
    <dgm:pt modelId="{28CD5BFD-C79F-4F05-B7CF-5D82C6B76BF2}" type="sibTrans" cxnId="{F0B90A60-843D-4AAA-96CC-41D2299C06F5}">
      <dgm:prSet/>
      <dgm:spPr/>
      <dgm:t>
        <a:bodyPr/>
        <a:lstStyle/>
        <a:p>
          <a:endParaRPr lang="hu-HU"/>
        </a:p>
      </dgm:t>
    </dgm:pt>
    <dgm:pt modelId="{CED34FD9-F184-4605-A8B3-9B7C14328248}" type="pres">
      <dgm:prSet presAssocID="{3F694A8D-0917-4C3A-A33D-6930E89CCE7B}" presName="CompostProcess" presStyleCnt="0">
        <dgm:presLayoutVars>
          <dgm:dir/>
          <dgm:resizeHandles val="exact"/>
        </dgm:presLayoutVars>
      </dgm:prSet>
      <dgm:spPr/>
    </dgm:pt>
    <dgm:pt modelId="{1F419CE6-3205-4E95-8CB8-359516008760}" type="pres">
      <dgm:prSet presAssocID="{3F694A8D-0917-4C3A-A33D-6930E89CCE7B}" presName="arrow" presStyleLbl="bgShp" presStyleIdx="0" presStyleCnt="1"/>
      <dgm:spPr>
        <a:solidFill>
          <a:srgbClr val="BFBFBF"/>
        </a:solidFill>
      </dgm:spPr>
    </dgm:pt>
    <dgm:pt modelId="{255AD7C9-F7D9-4539-A36F-E3E734CCAF2B}" type="pres">
      <dgm:prSet presAssocID="{3F694A8D-0917-4C3A-A33D-6930E89CCE7B}" presName="linearProcess" presStyleCnt="0"/>
      <dgm:spPr/>
    </dgm:pt>
    <dgm:pt modelId="{5B976015-96F6-4D01-9DFF-116115F28E2F}" type="pres">
      <dgm:prSet presAssocID="{B20D87FD-6B5D-4509-8122-9C606B430B89}" presName="textNode" presStyleLbl="node1" presStyleIdx="0" presStyleCnt="3" custScaleY="66942">
        <dgm:presLayoutVars>
          <dgm:bulletEnabled val="1"/>
        </dgm:presLayoutVars>
      </dgm:prSet>
      <dgm:spPr/>
    </dgm:pt>
    <dgm:pt modelId="{EAE16694-0453-40BB-8100-A715DBC25769}" type="pres">
      <dgm:prSet presAssocID="{AAD8A058-9331-4DAD-B7BF-3B6446637306}" presName="sibTrans" presStyleCnt="0"/>
      <dgm:spPr/>
    </dgm:pt>
    <dgm:pt modelId="{8B8B18BF-7367-4E94-BDB4-1D0A2FAF3EDE}" type="pres">
      <dgm:prSet presAssocID="{1055E681-F5CD-4F3E-A24A-14C1382718CD}" presName="textNode" presStyleLbl="node1" presStyleIdx="1" presStyleCnt="3" custScaleY="66942">
        <dgm:presLayoutVars>
          <dgm:bulletEnabled val="1"/>
        </dgm:presLayoutVars>
      </dgm:prSet>
      <dgm:spPr/>
    </dgm:pt>
    <dgm:pt modelId="{978C552C-4D6F-4597-9565-9FDFA6EDE382}" type="pres">
      <dgm:prSet presAssocID="{E21FC42E-AE88-4D45-87FE-AB6D10C156E5}" presName="sibTrans" presStyleCnt="0"/>
      <dgm:spPr/>
    </dgm:pt>
    <dgm:pt modelId="{2F827D9F-452F-4F2E-A34C-1C01EE987CDF}" type="pres">
      <dgm:prSet presAssocID="{4E7FAA80-E2CC-4404-8D51-22A2D4990054}" presName="textNode" presStyleLbl="node1" presStyleIdx="2" presStyleCnt="3" custScaleY="66942">
        <dgm:presLayoutVars>
          <dgm:bulletEnabled val="1"/>
        </dgm:presLayoutVars>
      </dgm:prSet>
      <dgm:spPr/>
    </dgm:pt>
  </dgm:ptLst>
  <dgm:cxnLst>
    <dgm:cxn modelId="{F0B90A60-843D-4AAA-96CC-41D2299C06F5}" srcId="{3F694A8D-0917-4C3A-A33D-6930E89CCE7B}" destId="{4E7FAA80-E2CC-4404-8D51-22A2D4990054}" srcOrd="2" destOrd="0" parTransId="{45025197-33A5-4116-8A12-56C13104E4D8}" sibTransId="{28CD5BFD-C79F-4F05-B7CF-5D82C6B76BF2}"/>
    <dgm:cxn modelId="{B581874D-4117-456B-B334-138AD88A26A6}" type="presOf" srcId="{3F694A8D-0917-4C3A-A33D-6930E89CCE7B}" destId="{CED34FD9-F184-4605-A8B3-9B7C14328248}" srcOrd="0" destOrd="0" presId="urn:microsoft.com/office/officeart/2005/8/layout/hProcess9"/>
    <dgm:cxn modelId="{DC687371-8AA9-46DA-BEB5-0A1E4EB3A7F0}" type="presOf" srcId="{B20D87FD-6B5D-4509-8122-9C606B430B89}" destId="{5B976015-96F6-4D01-9DFF-116115F28E2F}" srcOrd="0" destOrd="0" presId="urn:microsoft.com/office/officeart/2005/8/layout/hProcess9"/>
    <dgm:cxn modelId="{933BBA57-0DEB-41C9-9F2E-4BDC1B1A5074}" type="presOf" srcId="{1055E681-F5CD-4F3E-A24A-14C1382718CD}" destId="{8B8B18BF-7367-4E94-BDB4-1D0A2FAF3EDE}" srcOrd="0" destOrd="0" presId="urn:microsoft.com/office/officeart/2005/8/layout/hProcess9"/>
    <dgm:cxn modelId="{EF7AA4B3-8A13-41C9-8706-D780D19D42E3}" type="presOf" srcId="{4E7FAA80-E2CC-4404-8D51-22A2D4990054}" destId="{2F827D9F-452F-4F2E-A34C-1C01EE987CDF}" srcOrd="0" destOrd="0" presId="urn:microsoft.com/office/officeart/2005/8/layout/hProcess9"/>
    <dgm:cxn modelId="{C06C08DA-9DC1-423D-9B1F-27D3C5A17F93}" srcId="{3F694A8D-0917-4C3A-A33D-6930E89CCE7B}" destId="{B20D87FD-6B5D-4509-8122-9C606B430B89}" srcOrd="0" destOrd="0" parTransId="{BD5B92B5-2B97-4011-845D-510562A05451}" sibTransId="{AAD8A058-9331-4DAD-B7BF-3B6446637306}"/>
    <dgm:cxn modelId="{6BE2BAFA-8116-451C-99BE-198D3356EAAE}" srcId="{3F694A8D-0917-4C3A-A33D-6930E89CCE7B}" destId="{1055E681-F5CD-4F3E-A24A-14C1382718CD}" srcOrd="1" destOrd="0" parTransId="{4BD16FC8-9857-41C0-87CF-AF3556796DB5}" sibTransId="{E21FC42E-AE88-4D45-87FE-AB6D10C156E5}"/>
    <dgm:cxn modelId="{4155CEDE-3FC1-4EC1-810E-B99DCD42AF79}" type="presParOf" srcId="{CED34FD9-F184-4605-A8B3-9B7C14328248}" destId="{1F419CE6-3205-4E95-8CB8-359516008760}" srcOrd="0" destOrd="0" presId="urn:microsoft.com/office/officeart/2005/8/layout/hProcess9"/>
    <dgm:cxn modelId="{0A76467D-13E4-44FF-AF5B-BA43E11092E0}" type="presParOf" srcId="{CED34FD9-F184-4605-A8B3-9B7C14328248}" destId="{255AD7C9-F7D9-4539-A36F-E3E734CCAF2B}" srcOrd="1" destOrd="0" presId="urn:microsoft.com/office/officeart/2005/8/layout/hProcess9"/>
    <dgm:cxn modelId="{764AAB62-FF42-4360-B6DA-24DE0021F11E}" type="presParOf" srcId="{255AD7C9-F7D9-4539-A36F-E3E734CCAF2B}" destId="{5B976015-96F6-4D01-9DFF-116115F28E2F}" srcOrd="0" destOrd="0" presId="urn:microsoft.com/office/officeart/2005/8/layout/hProcess9"/>
    <dgm:cxn modelId="{29292AAC-377C-4A87-8B7C-44A275E73FE2}" type="presParOf" srcId="{255AD7C9-F7D9-4539-A36F-E3E734CCAF2B}" destId="{EAE16694-0453-40BB-8100-A715DBC25769}" srcOrd="1" destOrd="0" presId="urn:microsoft.com/office/officeart/2005/8/layout/hProcess9"/>
    <dgm:cxn modelId="{88E9D585-75FD-4C00-86B4-33DB9DCEBE37}" type="presParOf" srcId="{255AD7C9-F7D9-4539-A36F-E3E734CCAF2B}" destId="{8B8B18BF-7367-4E94-BDB4-1D0A2FAF3EDE}" srcOrd="2" destOrd="0" presId="urn:microsoft.com/office/officeart/2005/8/layout/hProcess9"/>
    <dgm:cxn modelId="{663EB717-B918-4FD9-AB91-EA3ECDE8FE92}" type="presParOf" srcId="{255AD7C9-F7D9-4539-A36F-E3E734CCAF2B}" destId="{978C552C-4D6F-4597-9565-9FDFA6EDE382}" srcOrd="3" destOrd="0" presId="urn:microsoft.com/office/officeart/2005/8/layout/hProcess9"/>
    <dgm:cxn modelId="{318CD658-F5B8-429A-89DD-CC6379588CB6}" type="presParOf" srcId="{255AD7C9-F7D9-4539-A36F-E3E734CCAF2B}" destId="{2F827D9F-452F-4F2E-A34C-1C01EE987CDF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F694A8D-0917-4C3A-A33D-6930E89CCE7B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B20D87FD-6B5D-4509-8122-9C606B430B89}">
      <dgm:prSet phldrT="[Szöveg]"/>
      <dgm:spPr>
        <a:solidFill>
          <a:srgbClr val="BFBFBF"/>
        </a:solidFill>
      </dgm:spPr>
      <dgm:t>
        <a:bodyPr/>
        <a:lstStyle/>
        <a:p>
          <a:r>
            <a:rPr lang="hu-HU" noProof="0" dirty="0"/>
            <a:t>Tervezés</a:t>
          </a:r>
          <a:endParaRPr lang="en-US" noProof="0" dirty="0"/>
        </a:p>
      </dgm:t>
    </dgm:pt>
    <dgm:pt modelId="{BD5B92B5-2B97-4011-845D-510562A05451}" type="parTrans" cxnId="{C06C08DA-9DC1-423D-9B1F-27D3C5A17F93}">
      <dgm:prSet/>
      <dgm:spPr/>
      <dgm:t>
        <a:bodyPr/>
        <a:lstStyle/>
        <a:p>
          <a:endParaRPr lang="hu-HU"/>
        </a:p>
      </dgm:t>
    </dgm:pt>
    <dgm:pt modelId="{AAD8A058-9331-4DAD-B7BF-3B6446637306}" type="sibTrans" cxnId="{C06C08DA-9DC1-423D-9B1F-27D3C5A17F93}">
      <dgm:prSet/>
      <dgm:spPr/>
      <dgm:t>
        <a:bodyPr/>
        <a:lstStyle/>
        <a:p>
          <a:endParaRPr lang="hu-HU"/>
        </a:p>
      </dgm:t>
    </dgm:pt>
    <dgm:pt modelId="{1055E681-F5CD-4F3E-A24A-14C1382718CD}">
      <dgm:prSet phldrT="[Szöveg]"/>
      <dgm:spPr>
        <a:solidFill>
          <a:srgbClr val="BFBFBF"/>
        </a:solidFill>
      </dgm:spPr>
      <dgm:t>
        <a:bodyPr/>
        <a:lstStyle/>
        <a:p>
          <a:r>
            <a:rPr lang="hu-HU" noProof="0" dirty="0"/>
            <a:t>Elkészítés</a:t>
          </a:r>
          <a:endParaRPr lang="en-US" noProof="0" dirty="0"/>
        </a:p>
      </dgm:t>
    </dgm:pt>
    <dgm:pt modelId="{4BD16FC8-9857-41C0-87CF-AF3556796DB5}" type="parTrans" cxnId="{6BE2BAFA-8116-451C-99BE-198D3356EAAE}">
      <dgm:prSet/>
      <dgm:spPr/>
      <dgm:t>
        <a:bodyPr/>
        <a:lstStyle/>
        <a:p>
          <a:endParaRPr lang="hu-HU"/>
        </a:p>
      </dgm:t>
    </dgm:pt>
    <dgm:pt modelId="{E21FC42E-AE88-4D45-87FE-AB6D10C156E5}" type="sibTrans" cxnId="{6BE2BAFA-8116-451C-99BE-198D3356EAAE}">
      <dgm:prSet/>
      <dgm:spPr/>
      <dgm:t>
        <a:bodyPr/>
        <a:lstStyle/>
        <a:p>
          <a:endParaRPr lang="hu-HU"/>
        </a:p>
      </dgm:t>
    </dgm:pt>
    <dgm:pt modelId="{4E7FAA80-E2CC-4404-8D51-22A2D4990054}">
      <dgm:prSet phldrT="[Szöveg]"/>
      <dgm:spPr/>
      <dgm:t>
        <a:bodyPr/>
        <a:lstStyle/>
        <a:p>
          <a:r>
            <a:rPr lang="hu-HU" noProof="0" dirty="0"/>
            <a:t>Frissítés, továbbfejlesztés</a:t>
          </a:r>
          <a:endParaRPr lang="en-US" noProof="0" dirty="0"/>
        </a:p>
      </dgm:t>
    </dgm:pt>
    <dgm:pt modelId="{45025197-33A5-4116-8A12-56C13104E4D8}" type="parTrans" cxnId="{F0B90A60-843D-4AAA-96CC-41D2299C06F5}">
      <dgm:prSet/>
      <dgm:spPr/>
      <dgm:t>
        <a:bodyPr/>
        <a:lstStyle/>
        <a:p>
          <a:endParaRPr lang="hu-HU"/>
        </a:p>
      </dgm:t>
    </dgm:pt>
    <dgm:pt modelId="{28CD5BFD-C79F-4F05-B7CF-5D82C6B76BF2}" type="sibTrans" cxnId="{F0B90A60-843D-4AAA-96CC-41D2299C06F5}">
      <dgm:prSet/>
      <dgm:spPr/>
      <dgm:t>
        <a:bodyPr/>
        <a:lstStyle/>
        <a:p>
          <a:endParaRPr lang="hu-HU"/>
        </a:p>
      </dgm:t>
    </dgm:pt>
    <dgm:pt modelId="{CED34FD9-F184-4605-A8B3-9B7C14328248}" type="pres">
      <dgm:prSet presAssocID="{3F694A8D-0917-4C3A-A33D-6930E89CCE7B}" presName="CompostProcess" presStyleCnt="0">
        <dgm:presLayoutVars>
          <dgm:dir/>
          <dgm:resizeHandles val="exact"/>
        </dgm:presLayoutVars>
      </dgm:prSet>
      <dgm:spPr/>
    </dgm:pt>
    <dgm:pt modelId="{1F419CE6-3205-4E95-8CB8-359516008760}" type="pres">
      <dgm:prSet presAssocID="{3F694A8D-0917-4C3A-A33D-6930E89CCE7B}" presName="arrow" presStyleLbl="bgShp" presStyleIdx="0" presStyleCnt="1"/>
      <dgm:spPr>
        <a:solidFill>
          <a:srgbClr val="BFBFBF"/>
        </a:solidFill>
      </dgm:spPr>
    </dgm:pt>
    <dgm:pt modelId="{255AD7C9-F7D9-4539-A36F-E3E734CCAF2B}" type="pres">
      <dgm:prSet presAssocID="{3F694A8D-0917-4C3A-A33D-6930E89CCE7B}" presName="linearProcess" presStyleCnt="0"/>
      <dgm:spPr/>
    </dgm:pt>
    <dgm:pt modelId="{5B976015-96F6-4D01-9DFF-116115F28E2F}" type="pres">
      <dgm:prSet presAssocID="{B20D87FD-6B5D-4509-8122-9C606B430B89}" presName="textNode" presStyleLbl="node1" presStyleIdx="0" presStyleCnt="3" custScaleY="66942">
        <dgm:presLayoutVars>
          <dgm:bulletEnabled val="1"/>
        </dgm:presLayoutVars>
      </dgm:prSet>
      <dgm:spPr/>
    </dgm:pt>
    <dgm:pt modelId="{EAE16694-0453-40BB-8100-A715DBC25769}" type="pres">
      <dgm:prSet presAssocID="{AAD8A058-9331-4DAD-B7BF-3B6446637306}" presName="sibTrans" presStyleCnt="0"/>
      <dgm:spPr/>
    </dgm:pt>
    <dgm:pt modelId="{8B8B18BF-7367-4E94-BDB4-1D0A2FAF3EDE}" type="pres">
      <dgm:prSet presAssocID="{1055E681-F5CD-4F3E-A24A-14C1382718CD}" presName="textNode" presStyleLbl="node1" presStyleIdx="1" presStyleCnt="3" custScaleY="66942">
        <dgm:presLayoutVars>
          <dgm:bulletEnabled val="1"/>
        </dgm:presLayoutVars>
      </dgm:prSet>
      <dgm:spPr/>
    </dgm:pt>
    <dgm:pt modelId="{978C552C-4D6F-4597-9565-9FDFA6EDE382}" type="pres">
      <dgm:prSet presAssocID="{E21FC42E-AE88-4D45-87FE-AB6D10C156E5}" presName="sibTrans" presStyleCnt="0"/>
      <dgm:spPr/>
    </dgm:pt>
    <dgm:pt modelId="{2F827D9F-452F-4F2E-A34C-1C01EE987CDF}" type="pres">
      <dgm:prSet presAssocID="{4E7FAA80-E2CC-4404-8D51-22A2D4990054}" presName="textNode" presStyleLbl="node1" presStyleIdx="2" presStyleCnt="3" custScaleY="66942">
        <dgm:presLayoutVars>
          <dgm:bulletEnabled val="1"/>
        </dgm:presLayoutVars>
      </dgm:prSet>
      <dgm:spPr/>
    </dgm:pt>
  </dgm:ptLst>
  <dgm:cxnLst>
    <dgm:cxn modelId="{F0B90A60-843D-4AAA-96CC-41D2299C06F5}" srcId="{3F694A8D-0917-4C3A-A33D-6930E89CCE7B}" destId="{4E7FAA80-E2CC-4404-8D51-22A2D4990054}" srcOrd="2" destOrd="0" parTransId="{45025197-33A5-4116-8A12-56C13104E4D8}" sibTransId="{28CD5BFD-C79F-4F05-B7CF-5D82C6B76BF2}"/>
    <dgm:cxn modelId="{B581874D-4117-456B-B334-138AD88A26A6}" type="presOf" srcId="{3F694A8D-0917-4C3A-A33D-6930E89CCE7B}" destId="{CED34FD9-F184-4605-A8B3-9B7C14328248}" srcOrd="0" destOrd="0" presId="urn:microsoft.com/office/officeart/2005/8/layout/hProcess9"/>
    <dgm:cxn modelId="{DC687371-8AA9-46DA-BEB5-0A1E4EB3A7F0}" type="presOf" srcId="{B20D87FD-6B5D-4509-8122-9C606B430B89}" destId="{5B976015-96F6-4D01-9DFF-116115F28E2F}" srcOrd="0" destOrd="0" presId="urn:microsoft.com/office/officeart/2005/8/layout/hProcess9"/>
    <dgm:cxn modelId="{933BBA57-0DEB-41C9-9F2E-4BDC1B1A5074}" type="presOf" srcId="{1055E681-F5CD-4F3E-A24A-14C1382718CD}" destId="{8B8B18BF-7367-4E94-BDB4-1D0A2FAF3EDE}" srcOrd="0" destOrd="0" presId="urn:microsoft.com/office/officeart/2005/8/layout/hProcess9"/>
    <dgm:cxn modelId="{EF7AA4B3-8A13-41C9-8706-D780D19D42E3}" type="presOf" srcId="{4E7FAA80-E2CC-4404-8D51-22A2D4990054}" destId="{2F827D9F-452F-4F2E-A34C-1C01EE987CDF}" srcOrd="0" destOrd="0" presId="urn:microsoft.com/office/officeart/2005/8/layout/hProcess9"/>
    <dgm:cxn modelId="{C06C08DA-9DC1-423D-9B1F-27D3C5A17F93}" srcId="{3F694A8D-0917-4C3A-A33D-6930E89CCE7B}" destId="{B20D87FD-6B5D-4509-8122-9C606B430B89}" srcOrd="0" destOrd="0" parTransId="{BD5B92B5-2B97-4011-845D-510562A05451}" sibTransId="{AAD8A058-9331-4DAD-B7BF-3B6446637306}"/>
    <dgm:cxn modelId="{6BE2BAFA-8116-451C-99BE-198D3356EAAE}" srcId="{3F694A8D-0917-4C3A-A33D-6930E89CCE7B}" destId="{1055E681-F5CD-4F3E-A24A-14C1382718CD}" srcOrd="1" destOrd="0" parTransId="{4BD16FC8-9857-41C0-87CF-AF3556796DB5}" sibTransId="{E21FC42E-AE88-4D45-87FE-AB6D10C156E5}"/>
    <dgm:cxn modelId="{4155CEDE-3FC1-4EC1-810E-B99DCD42AF79}" type="presParOf" srcId="{CED34FD9-F184-4605-A8B3-9B7C14328248}" destId="{1F419CE6-3205-4E95-8CB8-359516008760}" srcOrd="0" destOrd="0" presId="urn:microsoft.com/office/officeart/2005/8/layout/hProcess9"/>
    <dgm:cxn modelId="{0A76467D-13E4-44FF-AF5B-BA43E11092E0}" type="presParOf" srcId="{CED34FD9-F184-4605-A8B3-9B7C14328248}" destId="{255AD7C9-F7D9-4539-A36F-E3E734CCAF2B}" srcOrd="1" destOrd="0" presId="urn:microsoft.com/office/officeart/2005/8/layout/hProcess9"/>
    <dgm:cxn modelId="{764AAB62-FF42-4360-B6DA-24DE0021F11E}" type="presParOf" srcId="{255AD7C9-F7D9-4539-A36F-E3E734CCAF2B}" destId="{5B976015-96F6-4D01-9DFF-116115F28E2F}" srcOrd="0" destOrd="0" presId="urn:microsoft.com/office/officeart/2005/8/layout/hProcess9"/>
    <dgm:cxn modelId="{29292AAC-377C-4A87-8B7C-44A275E73FE2}" type="presParOf" srcId="{255AD7C9-F7D9-4539-A36F-E3E734CCAF2B}" destId="{EAE16694-0453-40BB-8100-A715DBC25769}" srcOrd="1" destOrd="0" presId="urn:microsoft.com/office/officeart/2005/8/layout/hProcess9"/>
    <dgm:cxn modelId="{88E9D585-75FD-4C00-86B4-33DB9DCEBE37}" type="presParOf" srcId="{255AD7C9-F7D9-4539-A36F-E3E734CCAF2B}" destId="{8B8B18BF-7367-4E94-BDB4-1D0A2FAF3EDE}" srcOrd="2" destOrd="0" presId="urn:microsoft.com/office/officeart/2005/8/layout/hProcess9"/>
    <dgm:cxn modelId="{663EB717-B918-4FD9-AB91-EA3ECDE8FE92}" type="presParOf" srcId="{255AD7C9-F7D9-4539-A36F-E3E734CCAF2B}" destId="{978C552C-4D6F-4597-9565-9FDFA6EDE382}" srcOrd="3" destOrd="0" presId="urn:microsoft.com/office/officeart/2005/8/layout/hProcess9"/>
    <dgm:cxn modelId="{318CD658-F5B8-429A-89DD-CC6379588CB6}" type="presParOf" srcId="{255AD7C9-F7D9-4539-A36F-E3E734CCAF2B}" destId="{2F827D9F-452F-4F2E-A34C-1C01EE987CDF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FEA16EE-8862-4030-938A-B34DCC2C3DA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079859-1EA6-4964-AAF6-2F39E1D6D69B}">
      <dgm:prSet/>
      <dgm:spPr/>
      <dgm:t>
        <a:bodyPr/>
        <a:lstStyle/>
        <a:p>
          <a:r>
            <a:rPr lang="hu-HU" i="0" dirty="0"/>
            <a:t>Nyers adat réteg</a:t>
          </a:r>
          <a:endParaRPr lang="en-US" i="0" dirty="0"/>
        </a:p>
      </dgm:t>
    </dgm:pt>
    <dgm:pt modelId="{311531E3-4053-4FC0-8908-A6DA9DB374FF}" type="parTrans" cxnId="{5F72744B-CEB7-40CA-B705-1BBFFF213DFA}">
      <dgm:prSet/>
      <dgm:spPr/>
      <dgm:t>
        <a:bodyPr/>
        <a:lstStyle/>
        <a:p>
          <a:endParaRPr lang="en-US"/>
        </a:p>
      </dgm:t>
    </dgm:pt>
    <dgm:pt modelId="{298AE4C1-9E7A-4FE4-AAFA-ADC268601AF3}" type="sibTrans" cxnId="{5F72744B-CEB7-40CA-B705-1BBFFF213DFA}">
      <dgm:prSet/>
      <dgm:spPr/>
      <dgm:t>
        <a:bodyPr/>
        <a:lstStyle/>
        <a:p>
          <a:endParaRPr lang="en-US"/>
        </a:p>
      </dgm:t>
    </dgm:pt>
    <dgm:pt modelId="{1D0D5098-2084-45C4-B439-3E4B7252FD15}">
      <dgm:prSet/>
      <dgm:spPr/>
      <dgm:t>
        <a:bodyPr/>
        <a:lstStyle/>
        <a:p>
          <a:r>
            <a:rPr lang="hu-HU" i="0" dirty="0"/>
            <a:t>Adatelemzés réteg</a:t>
          </a:r>
          <a:endParaRPr lang="en-US" i="0" dirty="0"/>
        </a:p>
      </dgm:t>
    </dgm:pt>
    <dgm:pt modelId="{911ED0A7-9184-4F34-B5C2-7F28E26E3BE4}" type="parTrans" cxnId="{3874672D-B544-44D3-9944-63C4BCEE3D37}">
      <dgm:prSet/>
      <dgm:spPr/>
      <dgm:t>
        <a:bodyPr/>
        <a:lstStyle/>
        <a:p>
          <a:endParaRPr lang="en-US"/>
        </a:p>
      </dgm:t>
    </dgm:pt>
    <dgm:pt modelId="{F849C5D2-2269-4FB5-A26F-EAD76B989A9F}" type="sibTrans" cxnId="{3874672D-B544-44D3-9944-63C4BCEE3D37}">
      <dgm:prSet/>
      <dgm:spPr/>
      <dgm:t>
        <a:bodyPr/>
        <a:lstStyle/>
        <a:p>
          <a:endParaRPr lang="en-US"/>
        </a:p>
      </dgm:t>
    </dgm:pt>
    <dgm:pt modelId="{B141E9E9-993D-46CE-8CD6-28A98B24E218}">
      <dgm:prSet/>
      <dgm:spPr/>
      <dgm:t>
        <a:bodyPr/>
        <a:lstStyle/>
        <a:p>
          <a:r>
            <a:rPr lang="hu-HU" i="0" dirty="0"/>
            <a:t>Prezentációs réteg</a:t>
          </a:r>
          <a:endParaRPr lang="en-US" i="0" dirty="0"/>
        </a:p>
      </dgm:t>
    </dgm:pt>
    <dgm:pt modelId="{E3DCCEA7-E364-447E-942E-FD4ACC4EE7A6}" type="parTrans" cxnId="{6BD671ED-8B73-46E8-911A-9174F4D9E326}">
      <dgm:prSet/>
      <dgm:spPr/>
      <dgm:t>
        <a:bodyPr/>
        <a:lstStyle/>
        <a:p>
          <a:endParaRPr lang="en-US"/>
        </a:p>
      </dgm:t>
    </dgm:pt>
    <dgm:pt modelId="{964BFD19-F576-4B29-A274-FD767128801B}" type="sibTrans" cxnId="{6BD671ED-8B73-46E8-911A-9174F4D9E326}">
      <dgm:prSet/>
      <dgm:spPr/>
      <dgm:t>
        <a:bodyPr/>
        <a:lstStyle/>
        <a:p>
          <a:endParaRPr lang="en-US"/>
        </a:p>
      </dgm:t>
    </dgm:pt>
    <dgm:pt modelId="{291D644F-6635-4238-8BA5-B9783E1581CD}" type="pres">
      <dgm:prSet presAssocID="{FFEA16EE-8862-4030-938A-B34DCC2C3DA6}" presName="CompostProcess" presStyleCnt="0">
        <dgm:presLayoutVars>
          <dgm:dir/>
          <dgm:resizeHandles val="exact"/>
        </dgm:presLayoutVars>
      </dgm:prSet>
      <dgm:spPr/>
    </dgm:pt>
    <dgm:pt modelId="{EC0EF8F7-4A60-4109-B1DC-5FFEAD39A1C3}" type="pres">
      <dgm:prSet presAssocID="{FFEA16EE-8862-4030-938A-B34DCC2C3DA6}" presName="arrow" presStyleLbl="bgShp" presStyleIdx="0" presStyleCnt="1"/>
      <dgm:spPr>
        <a:solidFill>
          <a:schemeClr val="tx1"/>
        </a:solidFill>
      </dgm:spPr>
    </dgm:pt>
    <dgm:pt modelId="{8AC88032-2688-43ED-895C-1553B187753C}" type="pres">
      <dgm:prSet presAssocID="{FFEA16EE-8862-4030-938A-B34DCC2C3DA6}" presName="linearProcess" presStyleCnt="0"/>
      <dgm:spPr/>
    </dgm:pt>
    <dgm:pt modelId="{9F221CCF-1E00-41D4-A6DE-B35C1D133133}" type="pres">
      <dgm:prSet presAssocID="{C5079859-1EA6-4964-AAF6-2F39E1D6D69B}" presName="textNode" presStyleLbl="node1" presStyleIdx="0" presStyleCnt="3">
        <dgm:presLayoutVars>
          <dgm:bulletEnabled val="1"/>
        </dgm:presLayoutVars>
      </dgm:prSet>
      <dgm:spPr/>
    </dgm:pt>
    <dgm:pt modelId="{D9CAF0EC-DB4A-454D-B8CE-835C7FBF632A}" type="pres">
      <dgm:prSet presAssocID="{298AE4C1-9E7A-4FE4-AAFA-ADC268601AF3}" presName="sibTrans" presStyleCnt="0"/>
      <dgm:spPr/>
    </dgm:pt>
    <dgm:pt modelId="{09C115E2-9395-4891-A61C-F981B33A96D9}" type="pres">
      <dgm:prSet presAssocID="{1D0D5098-2084-45C4-B439-3E4B7252FD15}" presName="textNode" presStyleLbl="node1" presStyleIdx="1" presStyleCnt="3">
        <dgm:presLayoutVars>
          <dgm:bulletEnabled val="1"/>
        </dgm:presLayoutVars>
      </dgm:prSet>
      <dgm:spPr/>
    </dgm:pt>
    <dgm:pt modelId="{262381F2-6EA1-498E-B913-F2A07A940739}" type="pres">
      <dgm:prSet presAssocID="{F849C5D2-2269-4FB5-A26F-EAD76B989A9F}" presName="sibTrans" presStyleCnt="0"/>
      <dgm:spPr/>
    </dgm:pt>
    <dgm:pt modelId="{46A0D2C3-9184-4613-AFE4-72CDCAF9497B}" type="pres">
      <dgm:prSet presAssocID="{B141E9E9-993D-46CE-8CD6-28A98B24E218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3874672D-B544-44D3-9944-63C4BCEE3D37}" srcId="{FFEA16EE-8862-4030-938A-B34DCC2C3DA6}" destId="{1D0D5098-2084-45C4-B439-3E4B7252FD15}" srcOrd="1" destOrd="0" parTransId="{911ED0A7-9184-4F34-B5C2-7F28E26E3BE4}" sibTransId="{F849C5D2-2269-4FB5-A26F-EAD76B989A9F}"/>
    <dgm:cxn modelId="{6F3F9B48-F183-4FB0-9D61-A63717916D37}" type="presOf" srcId="{FFEA16EE-8862-4030-938A-B34DCC2C3DA6}" destId="{291D644F-6635-4238-8BA5-B9783E1581CD}" srcOrd="0" destOrd="0" presId="urn:microsoft.com/office/officeart/2005/8/layout/hProcess9"/>
    <dgm:cxn modelId="{5F72744B-CEB7-40CA-B705-1BBFFF213DFA}" srcId="{FFEA16EE-8862-4030-938A-B34DCC2C3DA6}" destId="{C5079859-1EA6-4964-AAF6-2F39E1D6D69B}" srcOrd="0" destOrd="0" parTransId="{311531E3-4053-4FC0-8908-A6DA9DB374FF}" sibTransId="{298AE4C1-9E7A-4FE4-AAFA-ADC268601AF3}"/>
    <dgm:cxn modelId="{3F5F4A89-D509-4B79-BBF3-E0772BD7E25C}" type="presOf" srcId="{B141E9E9-993D-46CE-8CD6-28A98B24E218}" destId="{46A0D2C3-9184-4613-AFE4-72CDCAF9497B}" srcOrd="0" destOrd="0" presId="urn:microsoft.com/office/officeart/2005/8/layout/hProcess9"/>
    <dgm:cxn modelId="{B6081BB9-0F62-432E-9CB5-C5F46E19E062}" type="presOf" srcId="{C5079859-1EA6-4964-AAF6-2F39E1D6D69B}" destId="{9F221CCF-1E00-41D4-A6DE-B35C1D133133}" srcOrd="0" destOrd="0" presId="urn:microsoft.com/office/officeart/2005/8/layout/hProcess9"/>
    <dgm:cxn modelId="{C283F9DE-D5DD-4E60-ADBF-52D08A71BB4D}" type="presOf" srcId="{1D0D5098-2084-45C4-B439-3E4B7252FD15}" destId="{09C115E2-9395-4891-A61C-F981B33A96D9}" srcOrd="0" destOrd="0" presId="urn:microsoft.com/office/officeart/2005/8/layout/hProcess9"/>
    <dgm:cxn modelId="{6BD671ED-8B73-46E8-911A-9174F4D9E326}" srcId="{FFEA16EE-8862-4030-938A-B34DCC2C3DA6}" destId="{B141E9E9-993D-46CE-8CD6-28A98B24E218}" srcOrd="2" destOrd="0" parTransId="{E3DCCEA7-E364-447E-942E-FD4ACC4EE7A6}" sibTransId="{964BFD19-F576-4B29-A274-FD767128801B}"/>
    <dgm:cxn modelId="{CE4ED5F8-A823-44A0-8BEF-247440A53766}" type="presParOf" srcId="{291D644F-6635-4238-8BA5-B9783E1581CD}" destId="{EC0EF8F7-4A60-4109-B1DC-5FFEAD39A1C3}" srcOrd="0" destOrd="0" presId="urn:microsoft.com/office/officeart/2005/8/layout/hProcess9"/>
    <dgm:cxn modelId="{AD865F36-9352-4F7A-98BD-CA741A9C581D}" type="presParOf" srcId="{291D644F-6635-4238-8BA5-B9783E1581CD}" destId="{8AC88032-2688-43ED-895C-1553B187753C}" srcOrd="1" destOrd="0" presId="urn:microsoft.com/office/officeart/2005/8/layout/hProcess9"/>
    <dgm:cxn modelId="{AE160854-8E0F-450C-AE85-23C845A64ED8}" type="presParOf" srcId="{8AC88032-2688-43ED-895C-1553B187753C}" destId="{9F221CCF-1E00-41D4-A6DE-B35C1D133133}" srcOrd="0" destOrd="0" presId="urn:microsoft.com/office/officeart/2005/8/layout/hProcess9"/>
    <dgm:cxn modelId="{8DC32FEE-1B5B-40A9-84B5-687B7BDFF587}" type="presParOf" srcId="{8AC88032-2688-43ED-895C-1553B187753C}" destId="{D9CAF0EC-DB4A-454D-B8CE-835C7FBF632A}" srcOrd="1" destOrd="0" presId="urn:microsoft.com/office/officeart/2005/8/layout/hProcess9"/>
    <dgm:cxn modelId="{FC9BD630-B682-48C5-AACE-009E3993E694}" type="presParOf" srcId="{8AC88032-2688-43ED-895C-1553B187753C}" destId="{09C115E2-9395-4891-A61C-F981B33A96D9}" srcOrd="2" destOrd="0" presId="urn:microsoft.com/office/officeart/2005/8/layout/hProcess9"/>
    <dgm:cxn modelId="{25BB4045-8C6E-4A81-BAF3-48AC223667CF}" type="presParOf" srcId="{8AC88032-2688-43ED-895C-1553B187753C}" destId="{262381F2-6EA1-498E-B913-F2A07A940739}" srcOrd="3" destOrd="0" presId="urn:microsoft.com/office/officeart/2005/8/layout/hProcess9"/>
    <dgm:cxn modelId="{19487E07-05B5-4B42-95D9-B9D556786E45}" type="presParOf" srcId="{8AC88032-2688-43ED-895C-1553B187753C}" destId="{46A0D2C3-9184-4613-AFE4-72CDCAF9497B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FEA16EE-8862-4030-938A-B34DCC2C3DA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079859-1EA6-4964-AAF6-2F39E1D6D69B}">
      <dgm:prSet/>
      <dgm:spPr/>
      <dgm:t>
        <a:bodyPr/>
        <a:lstStyle/>
        <a:p>
          <a:r>
            <a:rPr lang="hu-HU" i="0" dirty="0"/>
            <a:t>Nyers adat réteg</a:t>
          </a:r>
          <a:endParaRPr lang="en-US" i="0" dirty="0"/>
        </a:p>
      </dgm:t>
    </dgm:pt>
    <dgm:pt modelId="{311531E3-4053-4FC0-8908-A6DA9DB374FF}" type="parTrans" cxnId="{5F72744B-CEB7-40CA-B705-1BBFFF213DFA}">
      <dgm:prSet/>
      <dgm:spPr/>
      <dgm:t>
        <a:bodyPr/>
        <a:lstStyle/>
        <a:p>
          <a:endParaRPr lang="en-US"/>
        </a:p>
      </dgm:t>
    </dgm:pt>
    <dgm:pt modelId="{298AE4C1-9E7A-4FE4-AAFA-ADC268601AF3}" type="sibTrans" cxnId="{5F72744B-CEB7-40CA-B705-1BBFFF213DFA}">
      <dgm:prSet/>
      <dgm:spPr/>
      <dgm:t>
        <a:bodyPr/>
        <a:lstStyle/>
        <a:p>
          <a:endParaRPr lang="en-US"/>
        </a:p>
      </dgm:t>
    </dgm:pt>
    <dgm:pt modelId="{1D0D5098-2084-45C4-B439-3E4B7252FD15}">
      <dgm:prSet/>
      <dgm:spPr>
        <a:solidFill>
          <a:srgbClr val="BFBFBF"/>
        </a:solidFill>
      </dgm:spPr>
      <dgm:t>
        <a:bodyPr/>
        <a:lstStyle/>
        <a:p>
          <a:r>
            <a:rPr lang="hu-HU" i="0" dirty="0"/>
            <a:t>Adatelemzés réteg</a:t>
          </a:r>
          <a:endParaRPr lang="en-US" i="0" dirty="0"/>
        </a:p>
      </dgm:t>
    </dgm:pt>
    <dgm:pt modelId="{911ED0A7-9184-4F34-B5C2-7F28E26E3BE4}" type="parTrans" cxnId="{3874672D-B544-44D3-9944-63C4BCEE3D37}">
      <dgm:prSet/>
      <dgm:spPr/>
      <dgm:t>
        <a:bodyPr/>
        <a:lstStyle/>
        <a:p>
          <a:endParaRPr lang="en-US"/>
        </a:p>
      </dgm:t>
    </dgm:pt>
    <dgm:pt modelId="{F849C5D2-2269-4FB5-A26F-EAD76B989A9F}" type="sibTrans" cxnId="{3874672D-B544-44D3-9944-63C4BCEE3D37}">
      <dgm:prSet/>
      <dgm:spPr/>
      <dgm:t>
        <a:bodyPr/>
        <a:lstStyle/>
        <a:p>
          <a:endParaRPr lang="en-US"/>
        </a:p>
      </dgm:t>
    </dgm:pt>
    <dgm:pt modelId="{B141E9E9-993D-46CE-8CD6-28A98B24E218}">
      <dgm:prSet/>
      <dgm:spPr>
        <a:solidFill>
          <a:srgbClr val="BFBFBF"/>
        </a:solidFill>
      </dgm:spPr>
      <dgm:t>
        <a:bodyPr/>
        <a:lstStyle/>
        <a:p>
          <a:r>
            <a:rPr lang="hu-HU" i="0" dirty="0"/>
            <a:t>Prezentációs réteg</a:t>
          </a:r>
          <a:endParaRPr lang="en-US" i="0" dirty="0"/>
        </a:p>
      </dgm:t>
    </dgm:pt>
    <dgm:pt modelId="{E3DCCEA7-E364-447E-942E-FD4ACC4EE7A6}" type="parTrans" cxnId="{6BD671ED-8B73-46E8-911A-9174F4D9E326}">
      <dgm:prSet/>
      <dgm:spPr/>
      <dgm:t>
        <a:bodyPr/>
        <a:lstStyle/>
        <a:p>
          <a:endParaRPr lang="en-US"/>
        </a:p>
      </dgm:t>
    </dgm:pt>
    <dgm:pt modelId="{964BFD19-F576-4B29-A274-FD767128801B}" type="sibTrans" cxnId="{6BD671ED-8B73-46E8-911A-9174F4D9E326}">
      <dgm:prSet/>
      <dgm:spPr/>
      <dgm:t>
        <a:bodyPr/>
        <a:lstStyle/>
        <a:p>
          <a:endParaRPr lang="en-US"/>
        </a:p>
      </dgm:t>
    </dgm:pt>
    <dgm:pt modelId="{291D644F-6635-4238-8BA5-B9783E1581CD}" type="pres">
      <dgm:prSet presAssocID="{FFEA16EE-8862-4030-938A-B34DCC2C3DA6}" presName="CompostProcess" presStyleCnt="0">
        <dgm:presLayoutVars>
          <dgm:dir/>
          <dgm:resizeHandles val="exact"/>
        </dgm:presLayoutVars>
      </dgm:prSet>
      <dgm:spPr/>
    </dgm:pt>
    <dgm:pt modelId="{EC0EF8F7-4A60-4109-B1DC-5FFEAD39A1C3}" type="pres">
      <dgm:prSet presAssocID="{FFEA16EE-8862-4030-938A-B34DCC2C3DA6}" presName="arrow" presStyleLbl="bgShp" presStyleIdx="0" presStyleCnt="1"/>
      <dgm:spPr>
        <a:solidFill>
          <a:srgbClr val="BFBFBF"/>
        </a:solidFill>
      </dgm:spPr>
    </dgm:pt>
    <dgm:pt modelId="{8AC88032-2688-43ED-895C-1553B187753C}" type="pres">
      <dgm:prSet presAssocID="{FFEA16EE-8862-4030-938A-B34DCC2C3DA6}" presName="linearProcess" presStyleCnt="0"/>
      <dgm:spPr/>
    </dgm:pt>
    <dgm:pt modelId="{9F221CCF-1E00-41D4-A6DE-B35C1D133133}" type="pres">
      <dgm:prSet presAssocID="{C5079859-1EA6-4964-AAF6-2F39E1D6D69B}" presName="textNode" presStyleLbl="node1" presStyleIdx="0" presStyleCnt="3">
        <dgm:presLayoutVars>
          <dgm:bulletEnabled val="1"/>
        </dgm:presLayoutVars>
      </dgm:prSet>
      <dgm:spPr/>
    </dgm:pt>
    <dgm:pt modelId="{D9CAF0EC-DB4A-454D-B8CE-835C7FBF632A}" type="pres">
      <dgm:prSet presAssocID="{298AE4C1-9E7A-4FE4-AAFA-ADC268601AF3}" presName="sibTrans" presStyleCnt="0"/>
      <dgm:spPr/>
    </dgm:pt>
    <dgm:pt modelId="{09C115E2-9395-4891-A61C-F981B33A96D9}" type="pres">
      <dgm:prSet presAssocID="{1D0D5098-2084-45C4-B439-3E4B7252FD15}" presName="textNode" presStyleLbl="node1" presStyleIdx="1" presStyleCnt="3">
        <dgm:presLayoutVars>
          <dgm:bulletEnabled val="1"/>
        </dgm:presLayoutVars>
      </dgm:prSet>
      <dgm:spPr/>
    </dgm:pt>
    <dgm:pt modelId="{262381F2-6EA1-498E-B913-F2A07A940739}" type="pres">
      <dgm:prSet presAssocID="{F849C5D2-2269-4FB5-A26F-EAD76B989A9F}" presName="sibTrans" presStyleCnt="0"/>
      <dgm:spPr/>
    </dgm:pt>
    <dgm:pt modelId="{46A0D2C3-9184-4613-AFE4-72CDCAF9497B}" type="pres">
      <dgm:prSet presAssocID="{B141E9E9-993D-46CE-8CD6-28A98B24E218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3874672D-B544-44D3-9944-63C4BCEE3D37}" srcId="{FFEA16EE-8862-4030-938A-B34DCC2C3DA6}" destId="{1D0D5098-2084-45C4-B439-3E4B7252FD15}" srcOrd="1" destOrd="0" parTransId="{911ED0A7-9184-4F34-B5C2-7F28E26E3BE4}" sibTransId="{F849C5D2-2269-4FB5-A26F-EAD76B989A9F}"/>
    <dgm:cxn modelId="{6F3F9B48-F183-4FB0-9D61-A63717916D37}" type="presOf" srcId="{FFEA16EE-8862-4030-938A-B34DCC2C3DA6}" destId="{291D644F-6635-4238-8BA5-B9783E1581CD}" srcOrd="0" destOrd="0" presId="urn:microsoft.com/office/officeart/2005/8/layout/hProcess9"/>
    <dgm:cxn modelId="{5F72744B-CEB7-40CA-B705-1BBFFF213DFA}" srcId="{FFEA16EE-8862-4030-938A-B34DCC2C3DA6}" destId="{C5079859-1EA6-4964-AAF6-2F39E1D6D69B}" srcOrd="0" destOrd="0" parTransId="{311531E3-4053-4FC0-8908-A6DA9DB374FF}" sibTransId="{298AE4C1-9E7A-4FE4-AAFA-ADC268601AF3}"/>
    <dgm:cxn modelId="{3F5F4A89-D509-4B79-BBF3-E0772BD7E25C}" type="presOf" srcId="{B141E9E9-993D-46CE-8CD6-28A98B24E218}" destId="{46A0D2C3-9184-4613-AFE4-72CDCAF9497B}" srcOrd="0" destOrd="0" presId="urn:microsoft.com/office/officeart/2005/8/layout/hProcess9"/>
    <dgm:cxn modelId="{B6081BB9-0F62-432E-9CB5-C5F46E19E062}" type="presOf" srcId="{C5079859-1EA6-4964-AAF6-2F39E1D6D69B}" destId="{9F221CCF-1E00-41D4-A6DE-B35C1D133133}" srcOrd="0" destOrd="0" presId="urn:microsoft.com/office/officeart/2005/8/layout/hProcess9"/>
    <dgm:cxn modelId="{C283F9DE-D5DD-4E60-ADBF-52D08A71BB4D}" type="presOf" srcId="{1D0D5098-2084-45C4-B439-3E4B7252FD15}" destId="{09C115E2-9395-4891-A61C-F981B33A96D9}" srcOrd="0" destOrd="0" presId="urn:microsoft.com/office/officeart/2005/8/layout/hProcess9"/>
    <dgm:cxn modelId="{6BD671ED-8B73-46E8-911A-9174F4D9E326}" srcId="{FFEA16EE-8862-4030-938A-B34DCC2C3DA6}" destId="{B141E9E9-993D-46CE-8CD6-28A98B24E218}" srcOrd="2" destOrd="0" parTransId="{E3DCCEA7-E364-447E-942E-FD4ACC4EE7A6}" sibTransId="{964BFD19-F576-4B29-A274-FD767128801B}"/>
    <dgm:cxn modelId="{CE4ED5F8-A823-44A0-8BEF-247440A53766}" type="presParOf" srcId="{291D644F-6635-4238-8BA5-B9783E1581CD}" destId="{EC0EF8F7-4A60-4109-B1DC-5FFEAD39A1C3}" srcOrd="0" destOrd="0" presId="urn:microsoft.com/office/officeart/2005/8/layout/hProcess9"/>
    <dgm:cxn modelId="{AD865F36-9352-4F7A-98BD-CA741A9C581D}" type="presParOf" srcId="{291D644F-6635-4238-8BA5-B9783E1581CD}" destId="{8AC88032-2688-43ED-895C-1553B187753C}" srcOrd="1" destOrd="0" presId="urn:microsoft.com/office/officeart/2005/8/layout/hProcess9"/>
    <dgm:cxn modelId="{AE160854-8E0F-450C-AE85-23C845A64ED8}" type="presParOf" srcId="{8AC88032-2688-43ED-895C-1553B187753C}" destId="{9F221CCF-1E00-41D4-A6DE-B35C1D133133}" srcOrd="0" destOrd="0" presId="urn:microsoft.com/office/officeart/2005/8/layout/hProcess9"/>
    <dgm:cxn modelId="{8DC32FEE-1B5B-40A9-84B5-687B7BDFF587}" type="presParOf" srcId="{8AC88032-2688-43ED-895C-1553B187753C}" destId="{D9CAF0EC-DB4A-454D-B8CE-835C7FBF632A}" srcOrd="1" destOrd="0" presId="urn:microsoft.com/office/officeart/2005/8/layout/hProcess9"/>
    <dgm:cxn modelId="{FC9BD630-B682-48C5-AACE-009E3993E694}" type="presParOf" srcId="{8AC88032-2688-43ED-895C-1553B187753C}" destId="{09C115E2-9395-4891-A61C-F981B33A96D9}" srcOrd="2" destOrd="0" presId="urn:microsoft.com/office/officeart/2005/8/layout/hProcess9"/>
    <dgm:cxn modelId="{25BB4045-8C6E-4A81-BAF3-48AC223667CF}" type="presParOf" srcId="{8AC88032-2688-43ED-895C-1553B187753C}" destId="{262381F2-6EA1-498E-B913-F2A07A940739}" srcOrd="3" destOrd="0" presId="urn:microsoft.com/office/officeart/2005/8/layout/hProcess9"/>
    <dgm:cxn modelId="{19487E07-05B5-4B42-95D9-B9D556786E45}" type="presParOf" srcId="{8AC88032-2688-43ED-895C-1553B187753C}" destId="{46A0D2C3-9184-4613-AFE4-72CDCAF9497B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FEA16EE-8862-4030-938A-B34DCC2C3DA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079859-1EA6-4964-AAF6-2F39E1D6D69B}">
      <dgm:prSet/>
      <dgm:spPr>
        <a:solidFill>
          <a:srgbClr val="BFBFBF"/>
        </a:solidFill>
      </dgm:spPr>
      <dgm:t>
        <a:bodyPr/>
        <a:lstStyle/>
        <a:p>
          <a:r>
            <a:rPr lang="hu-HU" i="0" dirty="0"/>
            <a:t>Nyers adat réteg</a:t>
          </a:r>
          <a:endParaRPr lang="en-US" i="0" dirty="0"/>
        </a:p>
      </dgm:t>
    </dgm:pt>
    <dgm:pt modelId="{311531E3-4053-4FC0-8908-A6DA9DB374FF}" type="parTrans" cxnId="{5F72744B-CEB7-40CA-B705-1BBFFF213DFA}">
      <dgm:prSet/>
      <dgm:spPr/>
      <dgm:t>
        <a:bodyPr/>
        <a:lstStyle/>
        <a:p>
          <a:endParaRPr lang="en-US"/>
        </a:p>
      </dgm:t>
    </dgm:pt>
    <dgm:pt modelId="{298AE4C1-9E7A-4FE4-AAFA-ADC268601AF3}" type="sibTrans" cxnId="{5F72744B-CEB7-40CA-B705-1BBFFF213DFA}">
      <dgm:prSet/>
      <dgm:spPr/>
      <dgm:t>
        <a:bodyPr/>
        <a:lstStyle/>
        <a:p>
          <a:endParaRPr lang="en-US"/>
        </a:p>
      </dgm:t>
    </dgm:pt>
    <dgm:pt modelId="{1D0D5098-2084-45C4-B439-3E4B7252FD15}">
      <dgm:prSet/>
      <dgm:spPr/>
      <dgm:t>
        <a:bodyPr/>
        <a:lstStyle/>
        <a:p>
          <a:r>
            <a:rPr lang="hu-HU" i="0" dirty="0"/>
            <a:t>Adatelemzés réteg</a:t>
          </a:r>
          <a:endParaRPr lang="en-US" i="0" dirty="0"/>
        </a:p>
      </dgm:t>
    </dgm:pt>
    <dgm:pt modelId="{911ED0A7-9184-4F34-B5C2-7F28E26E3BE4}" type="parTrans" cxnId="{3874672D-B544-44D3-9944-63C4BCEE3D37}">
      <dgm:prSet/>
      <dgm:spPr/>
      <dgm:t>
        <a:bodyPr/>
        <a:lstStyle/>
        <a:p>
          <a:endParaRPr lang="en-US"/>
        </a:p>
      </dgm:t>
    </dgm:pt>
    <dgm:pt modelId="{F849C5D2-2269-4FB5-A26F-EAD76B989A9F}" type="sibTrans" cxnId="{3874672D-B544-44D3-9944-63C4BCEE3D37}">
      <dgm:prSet/>
      <dgm:spPr/>
      <dgm:t>
        <a:bodyPr/>
        <a:lstStyle/>
        <a:p>
          <a:endParaRPr lang="en-US"/>
        </a:p>
      </dgm:t>
    </dgm:pt>
    <dgm:pt modelId="{B141E9E9-993D-46CE-8CD6-28A98B24E218}">
      <dgm:prSet/>
      <dgm:spPr>
        <a:solidFill>
          <a:srgbClr val="BFBFBF"/>
        </a:solidFill>
      </dgm:spPr>
      <dgm:t>
        <a:bodyPr/>
        <a:lstStyle/>
        <a:p>
          <a:r>
            <a:rPr lang="hu-HU" i="0" dirty="0"/>
            <a:t>Prezentációs réteg</a:t>
          </a:r>
          <a:endParaRPr lang="en-US" i="0" dirty="0"/>
        </a:p>
      </dgm:t>
    </dgm:pt>
    <dgm:pt modelId="{E3DCCEA7-E364-447E-942E-FD4ACC4EE7A6}" type="parTrans" cxnId="{6BD671ED-8B73-46E8-911A-9174F4D9E326}">
      <dgm:prSet/>
      <dgm:spPr/>
      <dgm:t>
        <a:bodyPr/>
        <a:lstStyle/>
        <a:p>
          <a:endParaRPr lang="en-US"/>
        </a:p>
      </dgm:t>
    </dgm:pt>
    <dgm:pt modelId="{964BFD19-F576-4B29-A274-FD767128801B}" type="sibTrans" cxnId="{6BD671ED-8B73-46E8-911A-9174F4D9E326}">
      <dgm:prSet/>
      <dgm:spPr/>
      <dgm:t>
        <a:bodyPr/>
        <a:lstStyle/>
        <a:p>
          <a:endParaRPr lang="en-US"/>
        </a:p>
      </dgm:t>
    </dgm:pt>
    <dgm:pt modelId="{291D644F-6635-4238-8BA5-B9783E1581CD}" type="pres">
      <dgm:prSet presAssocID="{FFEA16EE-8862-4030-938A-B34DCC2C3DA6}" presName="CompostProcess" presStyleCnt="0">
        <dgm:presLayoutVars>
          <dgm:dir/>
          <dgm:resizeHandles val="exact"/>
        </dgm:presLayoutVars>
      </dgm:prSet>
      <dgm:spPr/>
    </dgm:pt>
    <dgm:pt modelId="{EC0EF8F7-4A60-4109-B1DC-5FFEAD39A1C3}" type="pres">
      <dgm:prSet presAssocID="{FFEA16EE-8862-4030-938A-B34DCC2C3DA6}" presName="arrow" presStyleLbl="bgShp" presStyleIdx="0" presStyleCnt="1"/>
      <dgm:spPr>
        <a:solidFill>
          <a:srgbClr val="BFBFBF"/>
        </a:solidFill>
      </dgm:spPr>
    </dgm:pt>
    <dgm:pt modelId="{8AC88032-2688-43ED-895C-1553B187753C}" type="pres">
      <dgm:prSet presAssocID="{FFEA16EE-8862-4030-938A-B34DCC2C3DA6}" presName="linearProcess" presStyleCnt="0"/>
      <dgm:spPr/>
    </dgm:pt>
    <dgm:pt modelId="{9F221CCF-1E00-41D4-A6DE-B35C1D133133}" type="pres">
      <dgm:prSet presAssocID="{C5079859-1EA6-4964-AAF6-2F39E1D6D69B}" presName="textNode" presStyleLbl="node1" presStyleIdx="0" presStyleCnt="3">
        <dgm:presLayoutVars>
          <dgm:bulletEnabled val="1"/>
        </dgm:presLayoutVars>
      </dgm:prSet>
      <dgm:spPr/>
    </dgm:pt>
    <dgm:pt modelId="{D9CAF0EC-DB4A-454D-B8CE-835C7FBF632A}" type="pres">
      <dgm:prSet presAssocID="{298AE4C1-9E7A-4FE4-AAFA-ADC268601AF3}" presName="sibTrans" presStyleCnt="0"/>
      <dgm:spPr/>
    </dgm:pt>
    <dgm:pt modelId="{09C115E2-9395-4891-A61C-F981B33A96D9}" type="pres">
      <dgm:prSet presAssocID="{1D0D5098-2084-45C4-B439-3E4B7252FD15}" presName="textNode" presStyleLbl="node1" presStyleIdx="1" presStyleCnt="3">
        <dgm:presLayoutVars>
          <dgm:bulletEnabled val="1"/>
        </dgm:presLayoutVars>
      </dgm:prSet>
      <dgm:spPr/>
    </dgm:pt>
    <dgm:pt modelId="{262381F2-6EA1-498E-B913-F2A07A940739}" type="pres">
      <dgm:prSet presAssocID="{F849C5D2-2269-4FB5-A26F-EAD76B989A9F}" presName="sibTrans" presStyleCnt="0"/>
      <dgm:spPr/>
    </dgm:pt>
    <dgm:pt modelId="{46A0D2C3-9184-4613-AFE4-72CDCAF9497B}" type="pres">
      <dgm:prSet presAssocID="{B141E9E9-993D-46CE-8CD6-28A98B24E218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3874672D-B544-44D3-9944-63C4BCEE3D37}" srcId="{FFEA16EE-8862-4030-938A-B34DCC2C3DA6}" destId="{1D0D5098-2084-45C4-B439-3E4B7252FD15}" srcOrd="1" destOrd="0" parTransId="{911ED0A7-9184-4F34-B5C2-7F28E26E3BE4}" sibTransId="{F849C5D2-2269-4FB5-A26F-EAD76B989A9F}"/>
    <dgm:cxn modelId="{6F3F9B48-F183-4FB0-9D61-A63717916D37}" type="presOf" srcId="{FFEA16EE-8862-4030-938A-B34DCC2C3DA6}" destId="{291D644F-6635-4238-8BA5-B9783E1581CD}" srcOrd="0" destOrd="0" presId="urn:microsoft.com/office/officeart/2005/8/layout/hProcess9"/>
    <dgm:cxn modelId="{5F72744B-CEB7-40CA-B705-1BBFFF213DFA}" srcId="{FFEA16EE-8862-4030-938A-B34DCC2C3DA6}" destId="{C5079859-1EA6-4964-AAF6-2F39E1D6D69B}" srcOrd="0" destOrd="0" parTransId="{311531E3-4053-4FC0-8908-A6DA9DB374FF}" sibTransId="{298AE4C1-9E7A-4FE4-AAFA-ADC268601AF3}"/>
    <dgm:cxn modelId="{3F5F4A89-D509-4B79-BBF3-E0772BD7E25C}" type="presOf" srcId="{B141E9E9-993D-46CE-8CD6-28A98B24E218}" destId="{46A0D2C3-9184-4613-AFE4-72CDCAF9497B}" srcOrd="0" destOrd="0" presId="urn:microsoft.com/office/officeart/2005/8/layout/hProcess9"/>
    <dgm:cxn modelId="{B6081BB9-0F62-432E-9CB5-C5F46E19E062}" type="presOf" srcId="{C5079859-1EA6-4964-AAF6-2F39E1D6D69B}" destId="{9F221CCF-1E00-41D4-A6DE-B35C1D133133}" srcOrd="0" destOrd="0" presId="urn:microsoft.com/office/officeart/2005/8/layout/hProcess9"/>
    <dgm:cxn modelId="{C283F9DE-D5DD-4E60-ADBF-52D08A71BB4D}" type="presOf" srcId="{1D0D5098-2084-45C4-B439-3E4B7252FD15}" destId="{09C115E2-9395-4891-A61C-F981B33A96D9}" srcOrd="0" destOrd="0" presId="urn:microsoft.com/office/officeart/2005/8/layout/hProcess9"/>
    <dgm:cxn modelId="{6BD671ED-8B73-46E8-911A-9174F4D9E326}" srcId="{FFEA16EE-8862-4030-938A-B34DCC2C3DA6}" destId="{B141E9E9-993D-46CE-8CD6-28A98B24E218}" srcOrd="2" destOrd="0" parTransId="{E3DCCEA7-E364-447E-942E-FD4ACC4EE7A6}" sibTransId="{964BFD19-F576-4B29-A274-FD767128801B}"/>
    <dgm:cxn modelId="{CE4ED5F8-A823-44A0-8BEF-247440A53766}" type="presParOf" srcId="{291D644F-6635-4238-8BA5-B9783E1581CD}" destId="{EC0EF8F7-4A60-4109-B1DC-5FFEAD39A1C3}" srcOrd="0" destOrd="0" presId="urn:microsoft.com/office/officeart/2005/8/layout/hProcess9"/>
    <dgm:cxn modelId="{AD865F36-9352-4F7A-98BD-CA741A9C581D}" type="presParOf" srcId="{291D644F-6635-4238-8BA5-B9783E1581CD}" destId="{8AC88032-2688-43ED-895C-1553B187753C}" srcOrd="1" destOrd="0" presId="urn:microsoft.com/office/officeart/2005/8/layout/hProcess9"/>
    <dgm:cxn modelId="{AE160854-8E0F-450C-AE85-23C845A64ED8}" type="presParOf" srcId="{8AC88032-2688-43ED-895C-1553B187753C}" destId="{9F221CCF-1E00-41D4-A6DE-B35C1D133133}" srcOrd="0" destOrd="0" presId="urn:microsoft.com/office/officeart/2005/8/layout/hProcess9"/>
    <dgm:cxn modelId="{8DC32FEE-1B5B-40A9-84B5-687B7BDFF587}" type="presParOf" srcId="{8AC88032-2688-43ED-895C-1553B187753C}" destId="{D9CAF0EC-DB4A-454D-B8CE-835C7FBF632A}" srcOrd="1" destOrd="0" presId="urn:microsoft.com/office/officeart/2005/8/layout/hProcess9"/>
    <dgm:cxn modelId="{FC9BD630-B682-48C5-AACE-009E3993E694}" type="presParOf" srcId="{8AC88032-2688-43ED-895C-1553B187753C}" destId="{09C115E2-9395-4891-A61C-F981B33A96D9}" srcOrd="2" destOrd="0" presId="urn:microsoft.com/office/officeart/2005/8/layout/hProcess9"/>
    <dgm:cxn modelId="{25BB4045-8C6E-4A81-BAF3-48AC223667CF}" type="presParOf" srcId="{8AC88032-2688-43ED-895C-1553B187753C}" destId="{262381F2-6EA1-498E-B913-F2A07A940739}" srcOrd="3" destOrd="0" presId="urn:microsoft.com/office/officeart/2005/8/layout/hProcess9"/>
    <dgm:cxn modelId="{19487E07-05B5-4B42-95D9-B9D556786E45}" type="presParOf" srcId="{8AC88032-2688-43ED-895C-1553B187753C}" destId="{46A0D2C3-9184-4613-AFE4-72CDCAF9497B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FEA16EE-8862-4030-938A-B34DCC2C3DA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079859-1EA6-4964-AAF6-2F39E1D6D69B}">
      <dgm:prSet/>
      <dgm:spPr>
        <a:solidFill>
          <a:srgbClr val="BFBFBF"/>
        </a:solidFill>
      </dgm:spPr>
      <dgm:t>
        <a:bodyPr/>
        <a:lstStyle/>
        <a:p>
          <a:r>
            <a:rPr lang="hu-HU" i="0" dirty="0"/>
            <a:t>Nyers adat réteg</a:t>
          </a:r>
          <a:endParaRPr lang="en-US" i="0" dirty="0"/>
        </a:p>
      </dgm:t>
    </dgm:pt>
    <dgm:pt modelId="{311531E3-4053-4FC0-8908-A6DA9DB374FF}" type="parTrans" cxnId="{5F72744B-CEB7-40CA-B705-1BBFFF213DFA}">
      <dgm:prSet/>
      <dgm:spPr/>
      <dgm:t>
        <a:bodyPr/>
        <a:lstStyle/>
        <a:p>
          <a:endParaRPr lang="en-US"/>
        </a:p>
      </dgm:t>
    </dgm:pt>
    <dgm:pt modelId="{298AE4C1-9E7A-4FE4-AAFA-ADC268601AF3}" type="sibTrans" cxnId="{5F72744B-CEB7-40CA-B705-1BBFFF213DFA}">
      <dgm:prSet/>
      <dgm:spPr/>
      <dgm:t>
        <a:bodyPr/>
        <a:lstStyle/>
        <a:p>
          <a:endParaRPr lang="en-US"/>
        </a:p>
      </dgm:t>
    </dgm:pt>
    <dgm:pt modelId="{1D0D5098-2084-45C4-B439-3E4B7252FD15}">
      <dgm:prSet/>
      <dgm:spPr>
        <a:solidFill>
          <a:srgbClr val="BFBFBF"/>
        </a:solidFill>
      </dgm:spPr>
      <dgm:t>
        <a:bodyPr/>
        <a:lstStyle/>
        <a:p>
          <a:r>
            <a:rPr lang="hu-HU" i="0" dirty="0"/>
            <a:t>Adatelemzés réteg</a:t>
          </a:r>
          <a:endParaRPr lang="en-US" i="0" dirty="0"/>
        </a:p>
      </dgm:t>
    </dgm:pt>
    <dgm:pt modelId="{911ED0A7-9184-4F34-B5C2-7F28E26E3BE4}" type="parTrans" cxnId="{3874672D-B544-44D3-9944-63C4BCEE3D37}">
      <dgm:prSet/>
      <dgm:spPr/>
      <dgm:t>
        <a:bodyPr/>
        <a:lstStyle/>
        <a:p>
          <a:endParaRPr lang="en-US"/>
        </a:p>
      </dgm:t>
    </dgm:pt>
    <dgm:pt modelId="{F849C5D2-2269-4FB5-A26F-EAD76B989A9F}" type="sibTrans" cxnId="{3874672D-B544-44D3-9944-63C4BCEE3D37}">
      <dgm:prSet/>
      <dgm:spPr/>
      <dgm:t>
        <a:bodyPr/>
        <a:lstStyle/>
        <a:p>
          <a:endParaRPr lang="en-US"/>
        </a:p>
      </dgm:t>
    </dgm:pt>
    <dgm:pt modelId="{B141E9E9-993D-46CE-8CD6-28A98B24E218}">
      <dgm:prSet/>
      <dgm:spPr/>
      <dgm:t>
        <a:bodyPr/>
        <a:lstStyle/>
        <a:p>
          <a:r>
            <a:rPr lang="hu-HU" i="0" dirty="0"/>
            <a:t>Prezentációs réteg</a:t>
          </a:r>
          <a:endParaRPr lang="en-US" i="0" dirty="0"/>
        </a:p>
      </dgm:t>
    </dgm:pt>
    <dgm:pt modelId="{E3DCCEA7-E364-447E-942E-FD4ACC4EE7A6}" type="parTrans" cxnId="{6BD671ED-8B73-46E8-911A-9174F4D9E326}">
      <dgm:prSet/>
      <dgm:spPr/>
      <dgm:t>
        <a:bodyPr/>
        <a:lstStyle/>
        <a:p>
          <a:endParaRPr lang="en-US"/>
        </a:p>
      </dgm:t>
    </dgm:pt>
    <dgm:pt modelId="{964BFD19-F576-4B29-A274-FD767128801B}" type="sibTrans" cxnId="{6BD671ED-8B73-46E8-911A-9174F4D9E326}">
      <dgm:prSet/>
      <dgm:spPr/>
      <dgm:t>
        <a:bodyPr/>
        <a:lstStyle/>
        <a:p>
          <a:endParaRPr lang="en-US"/>
        </a:p>
      </dgm:t>
    </dgm:pt>
    <dgm:pt modelId="{291D644F-6635-4238-8BA5-B9783E1581CD}" type="pres">
      <dgm:prSet presAssocID="{FFEA16EE-8862-4030-938A-B34DCC2C3DA6}" presName="CompostProcess" presStyleCnt="0">
        <dgm:presLayoutVars>
          <dgm:dir/>
          <dgm:resizeHandles val="exact"/>
        </dgm:presLayoutVars>
      </dgm:prSet>
      <dgm:spPr/>
    </dgm:pt>
    <dgm:pt modelId="{EC0EF8F7-4A60-4109-B1DC-5FFEAD39A1C3}" type="pres">
      <dgm:prSet presAssocID="{FFEA16EE-8862-4030-938A-B34DCC2C3DA6}" presName="arrow" presStyleLbl="bgShp" presStyleIdx="0" presStyleCnt="1"/>
      <dgm:spPr>
        <a:solidFill>
          <a:srgbClr val="BFBFBF"/>
        </a:solidFill>
      </dgm:spPr>
    </dgm:pt>
    <dgm:pt modelId="{8AC88032-2688-43ED-895C-1553B187753C}" type="pres">
      <dgm:prSet presAssocID="{FFEA16EE-8862-4030-938A-B34DCC2C3DA6}" presName="linearProcess" presStyleCnt="0"/>
      <dgm:spPr/>
    </dgm:pt>
    <dgm:pt modelId="{9F221CCF-1E00-41D4-A6DE-B35C1D133133}" type="pres">
      <dgm:prSet presAssocID="{C5079859-1EA6-4964-AAF6-2F39E1D6D69B}" presName="textNode" presStyleLbl="node1" presStyleIdx="0" presStyleCnt="3">
        <dgm:presLayoutVars>
          <dgm:bulletEnabled val="1"/>
        </dgm:presLayoutVars>
      </dgm:prSet>
      <dgm:spPr/>
    </dgm:pt>
    <dgm:pt modelId="{D9CAF0EC-DB4A-454D-B8CE-835C7FBF632A}" type="pres">
      <dgm:prSet presAssocID="{298AE4C1-9E7A-4FE4-AAFA-ADC268601AF3}" presName="sibTrans" presStyleCnt="0"/>
      <dgm:spPr/>
    </dgm:pt>
    <dgm:pt modelId="{09C115E2-9395-4891-A61C-F981B33A96D9}" type="pres">
      <dgm:prSet presAssocID="{1D0D5098-2084-45C4-B439-3E4B7252FD15}" presName="textNode" presStyleLbl="node1" presStyleIdx="1" presStyleCnt="3">
        <dgm:presLayoutVars>
          <dgm:bulletEnabled val="1"/>
        </dgm:presLayoutVars>
      </dgm:prSet>
      <dgm:spPr/>
    </dgm:pt>
    <dgm:pt modelId="{262381F2-6EA1-498E-B913-F2A07A940739}" type="pres">
      <dgm:prSet presAssocID="{F849C5D2-2269-4FB5-A26F-EAD76B989A9F}" presName="sibTrans" presStyleCnt="0"/>
      <dgm:spPr/>
    </dgm:pt>
    <dgm:pt modelId="{46A0D2C3-9184-4613-AFE4-72CDCAF9497B}" type="pres">
      <dgm:prSet presAssocID="{B141E9E9-993D-46CE-8CD6-28A98B24E218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3874672D-B544-44D3-9944-63C4BCEE3D37}" srcId="{FFEA16EE-8862-4030-938A-B34DCC2C3DA6}" destId="{1D0D5098-2084-45C4-B439-3E4B7252FD15}" srcOrd="1" destOrd="0" parTransId="{911ED0A7-9184-4F34-B5C2-7F28E26E3BE4}" sibTransId="{F849C5D2-2269-4FB5-A26F-EAD76B989A9F}"/>
    <dgm:cxn modelId="{6F3F9B48-F183-4FB0-9D61-A63717916D37}" type="presOf" srcId="{FFEA16EE-8862-4030-938A-B34DCC2C3DA6}" destId="{291D644F-6635-4238-8BA5-B9783E1581CD}" srcOrd="0" destOrd="0" presId="urn:microsoft.com/office/officeart/2005/8/layout/hProcess9"/>
    <dgm:cxn modelId="{5F72744B-CEB7-40CA-B705-1BBFFF213DFA}" srcId="{FFEA16EE-8862-4030-938A-B34DCC2C3DA6}" destId="{C5079859-1EA6-4964-AAF6-2F39E1D6D69B}" srcOrd="0" destOrd="0" parTransId="{311531E3-4053-4FC0-8908-A6DA9DB374FF}" sibTransId="{298AE4C1-9E7A-4FE4-AAFA-ADC268601AF3}"/>
    <dgm:cxn modelId="{3F5F4A89-D509-4B79-BBF3-E0772BD7E25C}" type="presOf" srcId="{B141E9E9-993D-46CE-8CD6-28A98B24E218}" destId="{46A0D2C3-9184-4613-AFE4-72CDCAF9497B}" srcOrd="0" destOrd="0" presId="urn:microsoft.com/office/officeart/2005/8/layout/hProcess9"/>
    <dgm:cxn modelId="{B6081BB9-0F62-432E-9CB5-C5F46E19E062}" type="presOf" srcId="{C5079859-1EA6-4964-AAF6-2F39E1D6D69B}" destId="{9F221CCF-1E00-41D4-A6DE-B35C1D133133}" srcOrd="0" destOrd="0" presId="urn:microsoft.com/office/officeart/2005/8/layout/hProcess9"/>
    <dgm:cxn modelId="{C283F9DE-D5DD-4E60-ADBF-52D08A71BB4D}" type="presOf" srcId="{1D0D5098-2084-45C4-B439-3E4B7252FD15}" destId="{09C115E2-9395-4891-A61C-F981B33A96D9}" srcOrd="0" destOrd="0" presId="urn:microsoft.com/office/officeart/2005/8/layout/hProcess9"/>
    <dgm:cxn modelId="{6BD671ED-8B73-46E8-911A-9174F4D9E326}" srcId="{FFEA16EE-8862-4030-938A-B34DCC2C3DA6}" destId="{B141E9E9-993D-46CE-8CD6-28A98B24E218}" srcOrd="2" destOrd="0" parTransId="{E3DCCEA7-E364-447E-942E-FD4ACC4EE7A6}" sibTransId="{964BFD19-F576-4B29-A274-FD767128801B}"/>
    <dgm:cxn modelId="{CE4ED5F8-A823-44A0-8BEF-247440A53766}" type="presParOf" srcId="{291D644F-6635-4238-8BA5-B9783E1581CD}" destId="{EC0EF8F7-4A60-4109-B1DC-5FFEAD39A1C3}" srcOrd="0" destOrd="0" presId="urn:microsoft.com/office/officeart/2005/8/layout/hProcess9"/>
    <dgm:cxn modelId="{AD865F36-9352-4F7A-98BD-CA741A9C581D}" type="presParOf" srcId="{291D644F-6635-4238-8BA5-B9783E1581CD}" destId="{8AC88032-2688-43ED-895C-1553B187753C}" srcOrd="1" destOrd="0" presId="urn:microsoft.com/office/officeart/2005/8/layout/hProcess9"/>
    <dgm:cxn modelId="{AE160854-8E0F-450C-AE85-23C845A64ED8}" type="presParOf" srcId="{8AC88032-2688-43ED-895C-1553B187753C}" destId="{9F221CCF-1E00-41D4-A6DE-B35C1D133133}" srcOrd="0" destOrd="0" presId="urn:microsoft.com/office/officeart/2005/8/layout/hProcess9"/>
    <dgm:cxn modelId="{8DC32FEE-1B5B-40A9-84B5-687B7BDFF587}" type="presParOf" srcId="{8AC88032-2688-43ED-895C-1553B187753C}" destId="{D9CAF0EC-DB4A-454D-B8CE-835C7FBF632A}" srcOrd="1" destOrd="0" presId="urn:microsoft.com/office/officeart/2005/8/layout/hProcess9"/>
    <dgm:cxn modelId="{FC9BD630-B682-48C5-AACE-009E3993E694}" type="presParOf" srcId="{8AC88032-2688-43ED-895C-1553B187753C}" destId="{09C115E2-9395-4891-A61C-F981B33A96D9}" srcOrd="2" destOrd="0" presId="urn:microsoft.com/office/officeart/2005/8/layout/hProcess9"/>
    <dgm:cxn modelId="{25BB4045-8C6E-4A81-BAF3-48AC223667CF}" type="presParOf" srcId="{8AC88032-2688-43ED-895C-1553B187753C}" destId="{262381F2-6EA1-498E-B913-F2A07A940739}" srcOrd="3" destOrd="0" presId="urn:microsoft.com/office/officeart/2005/8/layout/hProcess9"/>
    <dgm:cxn modelId="{19487E07-05B5-4B42-95D9-B9D556786E45}" type="presParOf" srcId="{8AC88032-2688-43ED-895C-1553B187753C}" destId="{46A0D2C3-9184-4613-AFE4-72CDCAF9497B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8BBD96-6AE4-4B42-A25A-140954ED2057}">
      <dsp:nvSpPr>
        <dsp:cNvPr id="0" name=""/>
        <dsp:cNvSpPr/>
      </dsp:nvSpPr>
      <dsp:spPr>
        <a:xfrm>
          <a:off x="0" y="512"/>
          <a:ext cx="6365602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941C38-A376-470C-BC1D-03FC2E6CF091}">
      <dsp:nvSpPr>
        <dsp:cNvPr id="0" name=""/>
        <dsp:cNvSpPr/>
      </dsp:nvSpPr>
      <dsp:spPr>
        <a:xfrm>
          <a:off x="0" y="512"/>
          <a:ext cx="6365602" cy="8389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b="0" i="0" kern="1200" dirty="0"/>
            <a:t>1. Elméleti alapok</a:t>
          </a:r>
          <a:endParaRPr lang="en-US" sz="2400" kern="1200" dirty="0"/>
        </a:p>
      </dsp:txBody>
      <dsp:txXfrm>
        <a:off x="0" y="512"/>
        <a:ext cx="6365602" cy="838947"/>
      </dsp:txXfrm>
    </dsp:sp>
    <dsp:sp modelId="{620FD5CD-0D00-4C4A-9C7D-DD531344E04C}">
      <dsp:nvSpPr>
        <dsp:cNvPr id="0" name=""/>
        <dsp:cNvSpPr/>
      </dsp:nvSpPr>
      <dsp:spPr>
        <a:xfrm>
          <a:off x="0" y="839459"/>
          <a:ext cx="6365602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B269C1-E4F6-4D0F-96A2-817793C9E6F7}">
      <dsp:nvSpPr>
        <dsp:cNvPr id="0" name=""/>
        <dsp:cNvSpPr/>
      </dsp:nvSpPr>
      <dsp:spPr>
        <a:xfrm>
          <a:off x="0" y="839459"/>
          <a:ext cx="6365602" cy="8389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b="0" i="0" kern="1200" dirty="0"/>
            <a:t>2. A DASHBOARD elemei</a:t>
          </a:r>
          <a:endParaRPr lang="en-US" sz="2400" kern="1200" dirty="0"/>
        </a:p>
      </dsp:txBody>
      <dsp:txXfrm>
        <a:off x="0" y="839459"/>
        <a:ext cx="6365602" cy="838947"/>
      </dsp:txXfrm>
    </dsp:sp>
    <dsp:sp modelId="{26C16688-4ABF-4798-8A50-95D9CC2CCE2B}">
      <dsp:nvSpPr>
        <dsp:cNvPr id="0" name=""/>
        <dsp:cNvSpPr/>
      </dsp:nvSpPr>
      <dsp:spPr>
        <a:xfrm>
          <a:off x="0" y="1678407"/>
          <a:ext cx="6365602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7AEB4F-5A28-4750-B6AD-55CBF00B9536}">
      <dsp:nvSpPr>
        <dsp:cNvPr id="0" name=""/>
        <dsp:cNvSpPr/>
      </dsp:nvSpPr>
      <dsp:spPr>
        <a:xfrm>
          <a:off x="0" y="1678407"/>
          <a:ext cx="6365602" cy="8389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b="0" i="0" kern="1200" dirty="0"/>
            <a:t>3. Pivot tábla vezérelte DASHBOARD</a:t>
          </a:r>
          <a:endParaRPr lang="en-US" sz="2400" kern="1200" dirty="0"/>
        </a:p>
      </dsp:txBody>
      <dsp:txXfrm>
        <a:off x="0" y="1678407"/>
        <a:ext cx="6365602" cy="838947"/>
      </dsp:txXfrm>
    </dsp:sp>
    <dsp:sp modelId="{AB706CB0-829D-4B0F-941B-4C033AFAE74F}">
      <dsp:nvSpPr>
        <dsp:cNvPr id="0" name=""/>
        <dsp:cNvSpPr/>
      </dsp:nvSpPr>
      <dsp:spPr>
        <a:xfrm>
          <a:off x="0" y="2517355"/>
          <a:ext cx="6365602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82DBF1-BB9A-43B7-BD0D-C6DC87B9C4FC}">
      <dsp:nvSpPr>
        <dsp:cNvPr id="0" name=""/>
        <dsp:cNvSpPr/>
      </dsp:nvSpPr>
      <dsp:spPr>
        <a:xfrm>
          <a:off x="0" y="2517355"/>
          <a:ext cx="6365602" cy="8389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b="0" i="0" kern="1200" dirty="0"/>
            <a:t>4. SMARTART használata a  Dashboard-</a:t>
          </a:r>
          <a:r>
            <a:rPr lang="hu-HU" sz="2400" b="0" i="0" kern="1200" dirty="0" err="1"/>
            <a:t>on</a:t>
          </a:r>
          <a:endParaRPr lang="en-US" sz="2400" kern="1200" dirty="0"/>
        </a:p>
      </dsp:txBody>
      <dsp:txXfrm>
        <a:off x="0" y="2517355"/>
        <a:ext cx="6365602" cy="838947"/>
      </dsp:txXfrm>
    </dsp:sp>
    <dsp:sp modelId="{B4098522-2D9B-4622-8890-B4EF26C9663A}">
      <dsp:nvSpPr>
        <dsp:cNvPr id="0" name=""/>
        <dsp:cNvSpPr/>
      </dsp:nvSpPr>
      <dsp:spPr>
        <a:xfrm>
          <a:off x="0" y="3356303"/>
          <a:ext cx="6365602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44D18A-FE22-4C67-9B03-7256168299D6}">
      <dsp:nvSpPr>
        <dsp:cNvPr id="0" name=""/>
        <dsp:cNvSpPr/>
      </dsp:nvSpPr>
      <dsp:spPr>
        <a:xfrm>
          <a:off x="0" y="3356303"/>
          <a:ext cx="6365602" cy="8389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b="0" i="0" kern="1200" dirty="0"/>
            <a:t>5. Egy konkrét példa az alapoktól</a:t>
          </a:r>
          <a:endParaRPr lang="en-US" sz="2400" kern="1200" dirty="0"/>
        </a:p>
      </dsp:txBody>
      <dsp:txXfrm>
        <a:off x="0" y="3356303"/>
        <a:ext cx="6365602" cy="8389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419CE6-3205-4E95-8CB8-359516008760}">
      <dsp:nvSpPr>
        <dsp:cNvPr id="0" name=""/>
        <dsp:cNvSpPr/>
      </dsp:nvSpPr>
      <dsp:spPr>
        <a:xfrm>
          <a:off x="503396" y="0"/>
          <a:ext cx="5705157" cy="3312339"/>
        </a:xfrm>
        <a:prstGeom prst="rightArrow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976015-96F6-4D01-9DFF-116115F28E2F}">
      <dsp:nvSpPr>
        <dsp:cNvPr id="0" name=""/>
        <dsp:cNvSpPr/>
      </dsp:nvSpPr>
      <dsp:spPr>
        <a:xfrm>
          <a:off x="2814" y="1212700"/>
          <a:ext cx="2151759" cy="8869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900" kern="1200" noProof="0" dirty="0"/>
            <a:t>Tervezés</a:t>
          </a:r>
          <a:endParaRPr lang="en-US" sz="1900" kern="1200" noProof="0" dirty="0"/>
        </a:p>
      </dsp:txBody>
      <dsp:txXfrm>
        <a:off x="46111" y="1255997"/>
        <a:ext cx="2065165" cy="800344"/>
      </dsp:txXfrm>
    </dsp:sp>
    <dsp:sp modelId="{8B8B18BF-7367-4E94-BDB4-1D0A2FAF3EDE}">
      <dsp:nvSpPr>
        <dsp:cNvPr id="0" name=""/>
        <dsp:cNvSpPr/>
      </dsp:nvSpPr>
      <dsp:spPr>
        <a:xfrm>
          <a:off x="2280095" y="1212700"/>
          <a:ext cx="2151759" cy="8869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900" kern="1200" noProof="0" dirty="0"/>
            <a:t>Elkészítés</a:t>
          </a:r>
          <a:endParaRPr lang="en-US" sz="1900" kern="1200" noProof="0" dirty="0"/>
        </a:p>
      </dsp:txBody>
      <dsp:txXfrm>
        <a:off x="2323392" y="1255997"/>
        <a:ext cx="2065165" cy="800344"/>
      </dsp:txXfrm>
    </dsp:sp>
    <dsp:sp modelId="{2F827D9F-452F-4F2E-A34C-1C01EE987CDF}">
      <dsp:nvSpPr>
        <dsp:cNvPr id="0" name=""/>
        <dsp:cNvSpPr/>
      </dsp:nvSpPr>
      <dsp:spPr>
        <a:xfrm>
          <a:off x="4557375" y="1212700"/>
          <a:ext cx="2151759" cy="8869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900" kern="1200" noProof="0" dirty="0"/>
            <a:t>Frissítés, továbbfejlesztés</a:t>
          </a:r>
          <a:endParaRPr lang="en-US" sz="1900" kern="1200" noProof="0" dirty="0"/>
        </a:p>
      </dsp:txBody>
      <dsp:txXfrm>
        <a:off x="4600672" y="1255997"/>
        <a:ext cx="2065165" cy="8003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419CE6-3205-4E95-8CB8-359516008760}">
      <dsp:nvSpPr>
        <dsp:cNvPr id="0" name=""/>
        <dsp:cNvSpPr/>
      </dsp:nvSpPr>
      <dsp:spPr>
        <a:xfrm>
          <a:off x="503396" y="0"/>
          <a:ext cx="5705157" cy="3312339"/>
        </a:xfrm>
        <a:prstGeom prst="rightArrow">
          <a:avLst/>
        </a:prstGeom>
        <a:solidFill>
          <a:srgbClr val="BFBFB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976015-96F6-4D01-9DFF-116115F28E2F}">
      <dsp:nvSpPr>
        <dsp:cNvPr id="0" name=""/>
        <dsp:cNvSpPr/>
      </dsp:nvSpPr>
      <dsp:spPr>
        <a:xfrm>
          <a:off x="2814" y="1212700"/>
          <a:ext cx="2151759" cy="8869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900" kern="1200" noProof="0" dirty="0"/>
            <a:t>Tervezés</a:t>
          </a:r>
          <a:endParaRPr lang="en-US" sz="1900" kern="1200" noProof="0" dirty="0"/>
        </a:p>
      </dsp:txBody>
      <dsp:txXfrm>
        <a:off x="46111" y="1255997"/>
        <a:ext cx="2065165" cy="800344"/>
      </dsp:txXfrm>
    </dsp:sp>
    <dsp:sp modelId="{8B8B18BF-7367-4E94-BDB4-1D0A2FAF3EDE}">
      <dsp:nvSpPr>
        <dsp:cNvPr id="0" name=""/>
        <dsp:cNvSpPr/>
      </dsp:nvSpPr>
      <dsp:spPr>
        <a:xfrm>
          <a:off x="2280095" y="1212700"/>
          <a:ext cx="2151759" cy="886938"/>
        </a:xfrm>
        <a:prstGeom prst="roundRect">
          <a:avLst/>
        </a:prstGeom>
        <a:solidFill>
          <a:srgbClr val="BFBFBF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900" kern="1200" noProof="0" dirty="0"/>
            <a:t>Elkészítés</a:t>
          </a:r>
          <a:endParaRPr lang="en-US" sz="1900" kern="1200" noProof="0" dirty="0"/>
        </a:p>
      </dsp:txBody>
      <dsp:txXfrm>
        <a:off x="2323392" y="1255997"/>
        <a:ext cx="2065165" cy="800344"/>
      </dsp:txXfrm>
    </dsp:sp>
    <dsp:sp modelId="{2F827D9F-452F-4F2E-A34C-1C01EE987CDF}">
      <dsp:nvSpPr>
        <dsp:cNvPr id="0" name=""/>
        <dsp:cNvSpPr/>
      </dsp:nvSpPr>
      <dsp:spPr>
        <a:xfrm>
          <a:off x="4557375" y="1212700"/>
          <a:ext cx="2151759" cy="886938"/>
        </a:xfrm>
        <a:prstGeom prst="roundRect">
          <a:avLst/>
        </a:prstGeom>
        <a:solidFill>
          <a:srgbClr val="BFBFBF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900" kern="1200" noProof="0" dirty="0"/>
            <a:t>Frissítés, továbbfejlesztés</a:t>
          </a:r>
          <a:endParaRPr lang="en-US" sz="1900" kern="1200" noProof="0" dirty="0"/>
        </a:p>
      </dsp:txBody>
      <dsp:txXfrm>
        <a:off x="4600672" y="1255997"/>
        <a:ext cx="2065165" cy="8003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419CE6-3205-4E95-8CB8-359516008760}">
      <dsp:nvSpPr>
        <dsp:cNvPr id="0" name=""/>
        <dsp:cNvSpPr/>
      </dsp:nvSpPr>
      <dsp:spPr>
        <a:xfrm>
          <a:off x="503396" y="0"/>
          <a:ext cx="5705157" cy="3312339"/>
        </a:xfrm>
        <a:prstGeom prst="rightArrow">
          <a:avLst/>
        </a:prstGeom>
        <a:solidFill>
          <a:srgbClr val="BFBFB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976015-96F6-4D01-9DFF-116115F28E2F}">
      <dsp:nvSpPr>
        <dsp:cNvPr id="0" name=""/>
        <dsp:cNvSpPr/>
      </dsp:nvSpPr>
      <dsp:spPr>
        <a:xfrm>
          <a:off x="2814" y="1212700"/>
          <a:ext cx="2151759" cy="886938"/>
        </a:xfrm>
        <a:prstGeom prst="roundRect">
          <a:avLst/>
        </a:prstGeom>
        <a:solidFill>
          <a:srgbClr val="BFBFBF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900" kern="1200" noProof="0" dirty="0"/>
            <a:t>Tervezés</a:t>
          </a:r>
          <a:endParaRPr lang="en-US" sz="1900" kern="1200" noProof="0" dirty="0"/>
        </a:p>
      </dsp:txBody>
      <dsp:txXfrm>
        <a:off x="46111" y="1255997"/>
        <a:ext cx="2065165" cy="800344"/>
      </dsp:txXfrm>
    </dsp:sp>
    <dsp:sp modelId="{8B8B18BF-7367-4E94-BDB4-1D0A2FAF3EDE}">
      <dsp:nvSpPr>
        <dsp:cNvPr id="0" name=""/>
        <dsp:cNvSpPr/>
      </dsp:nvSpPr>
      <dsp:spPr>
        <a:xfrm>
          <a:off x="2280095" y="1212700"/>
          <a:ext cx="2151759" cy="8869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900" kern="1200" noProof="0" dirty="0"/>
            <a:t>Elkészítés</a:t>
          </a:r>
          <a:endParaRPr lang="en-US" sz="1900" kern="1200" noProof="0" dirty="0"/>
        </a:p>
      </dsp:txBody>
      <dsp:txXfrm>
        <a:off x="2323392" y="1255997"/>
        <a:ext cx="2065165" cy="800344"/>
      </dsp:txXfrm>
    </dsp:sp>
    <dsp:sp modelId="{2F827D9F-452F-4F2E-A34C-1C01EE987CDF}">
      <dsp:nvSpPr>
        <dsp:cNvPr id="0" name=""/>
        <dsp:cNvSpPr/>
      </dsp:nvSpPr>
      <dsp:spPr>
        <a:xfrm>
          <a:off x="4557375" y="1212700"/>
          <a:ext cx="2151759" cy="886938"/>
        </a:xfrm>
        <a:prstGeom prst="roundRect">
          <a:avLst/>
        </a:prstGeom>
        <a:solidFill>
          <a:srgbClr val="BFBFBF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900" kern="1200" noProof="0" dirty="0"/>
            <a:t>Frissítés, továbbfejlesztés</a:t>
          </a:r>
          <a:endParaRPr lang="en-US" sz="1900" kern="1200" noProof="0" dirty="0"/>
        </a:p>
      </dsp:txBody>
      <dsp:txXfrm>
        <a:off x="4600672" y="1255997"/>
        <a:ext cx="2065165" cy="8003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419CE6-3205-4E95-8CB8-359516008760}">
      <dsp:nvSpPr>
        <dsp:cNvPr id="0" name=""/>
        <dsp:cNvSpPr/>
      </dsp:nvSpPr>
      <dsp:spPr>
        <a:xfrm>
          <a:off x="503396" y="0"/>
          <a:ext cx="5705157" cy="3312339"/>
        </a:xfrm>
        <a:prstGeom prst="rightArrow">
          <a:avLst/>
        </a:prstGeom>
        <a:solidFill>
          <a:srgbClr val="BFBFB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976015-96F6-4D01-9DFF-116115F28E2F}">
      <dsp:nvSpPr>
        <dsp:cNvPr id="0" name=""/>
        <dsp:cNvSpPr/>
      </dsp:nvSpPr>
      <dsp:spPr>
        <a:xfrm>
          <a:off x="2814" y="1212700"/>
          <a:ext cx="2151759" cy="886938"/>
        </a:xfrm>
        <a:prstGeom prst="roundRect">
          <a:avLst/>
        </a:prstGeom>
        <a:solidFill>
          <a:srgbClr val="BFBFBF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900" kern="1200" noProof="0" dirty="0"/>
            <a:t>Tervezés</a:t>
          </a:r>
          <a:endParaRPr lang="en-US" sz="1900" kern="1200" noProof="0" dirty="0"/>
        </a:p>
      </dsp:txBody>
      <dsp:txXfrm>
        <a:off x="46111" y="1255997"/>
        <a:ext cx="2065165" cy="800344"/>
      </dsp:txXfrm>
    </dsp:sp>
    <dsp:sp modelId="{8B8B18BF-7367-4E94-BDB4-1D0A2FAF3EDE}">
      <dsp:nvSpPr>
        <dsp:cNvPr id="0" name=""/>
        <dsp:cNvSpPr/>
      </dsp:nvSpPr>
      <dsp:spPr>
        <a:xfrm>
          <a:off x="2280095" y="1212700"/>
          <a:ext cx="2151759" cy="886938"/>
        </a:xfrm>
        <a:prstGeom prst="roundRect">
          <a:avLst/>
        </a:prstGeom>
        <a:solidFill>
          <a:srgbClr val="BFBFBF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900" kern="1200" noProof="0" dirty="0"/>
            <a:t>Elkészítés</a:t>
          </a:r>
          <a:endParaRPr lang="en-US" sz="1900" kern="1200" noProof="0" dirty="0"/>
        </a:p>
      </dsp:txBody>
      <dsp:txXfrm>
        <a:off x="2323392" y="1255997"/>
        <a:ext cx="2065165" cy="800344"/>
      </dsp:txXfrm>
    </dsp:sp>
    <dsp:sp modelId="{2F827D9F-452F-4F2E-A34C-1C01EE987CDF}">
      <dsp:nvSpPr>
        <dsp:cNvPr id="0" name=""/>
        <dsp:cNvSpPr/>
      </dsp:nvSpPr>
      <dsp:spPr>
        <a:xfrm>
          <a:off x="4557375" y="1212700"/>
          <a:ext cx="2151759" cy="8869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900" kern="1200" noProof="0" dirty="0"/>
            <a:t>Frissítés, továbbfejlesztés</a:t>
          </a:r>
          <a:endParaRPr lang="en-US" sz="1900" kern="1200" noProof="0" dirty="0"/>
        </a:p>
      </dsp:txBody>
      <dsp:txXfrm>
        <a:off x="4600672" y="1255997"/>
        <a:ext cx="2065165" cy="8003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0EF8F7-4A60-4109-B1DC-5FFEAD39A1C3}">
      <dsp:nvSpPr>
        <dsp:cNvPr id="0" name=""/>
        <dsp:cNvSpPr/>
      </dsp:nvSpPr>
      <dsp:spPr>
        <a:xfrm>
          <a:off x="421246" y="0"/>
          <a:ext cx="4774130" cy="2592288"/>
        </a:xfrm>
        <a:prstGeom prst="rightArrow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221CCF-1E00-41D4-A6DE-B35C1D133133}">
      <dsp:nvSpPr>
        <dsp:cNvPr id="0" name=""/>
        <dsp:cNvSpPr/>
      </dsp:nvSpPr>
      <dsp:spPr>
        <a:xfrm>
          <a:off x="6033" y="777686"/>
          <a:ext cx="1807850" cy="10369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900" i="0" kern="1200" dirty="0"/>
            <a:t>Nyers adat réteg</a:t>
          </a:r>
          <a:endParaRPr lang="en-US" sz="1900" i="0" kern="1200" dirty="0"/>
        </a:p>
      </dsp:txBody>
      <dsp:txXfrm>
        <a:off x="56651" y="828304"/>
        <a:ext cx="1706614" cy="935679"/>
      </dsp:txXfrm>
    </dsp:sp>
    <dsp:sp modelId="{09C115E2-9395-4891-A61C-F981B33A96D9}">
      <dsp:nvSpPr>
        <dsp:cNvPr id="0" name=""/>
        <dsp:cNvSpPr/>
      </dsp:nvSpPr>
      <dsp:spPr>
        <a:xfrm>
          <a:off x="1904386" y="777686"/>
          <a:ext cx="1807850" cy="10369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900" i="0" kern="1200" dirty="0"/>
            <a:t>Adatelemzés réteg</a:t>
          </a:r>
          <a:endParaRPr lang="en-US" sz="1900" i="0" kern="1200" dirty="0"/>
        </a:p>
      </dsp:txBody>
      <dsp:txXfrm>
        <a:off x="1955004" y="828304"/>
        <a:ext cx="1706614" cy="935679"/>
      </dsp:txXfrm>
    </dsp:sp>
    <dsp:sp modelId="{46A0D2C3-9184-4613-AFE4-72CDCAF9497B}">
      <dsp:nvSpPr>
        <dsp:cNvPr id="0" name=""/>
        <dsp:cNvSpPr/>
      </dsp:nvSpPr>
      <dsp:spPr>
        <a:xfrm>
          <a:off x="3802739" y="777686"/>
          <a:ext cx="1807850" cy="10369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900" i="0" kern="1200" dirty="0"/>
            <a:t>Prezentációs réteg</a:t>
          </a:r>
          <a:endParaRPr lang="en-US" sz="1900" i="0" kern="1200" dirty="0"/>
        </a:p>
      </dsp:txBody>
      <dsp:txXfrm>
        <a:off x="3853357" y="828304"/>
        <a:ext cx="1706614" cy="93567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0EF8F7-4A60-4109-B1DC-5FFEAD39A1C3}">
      <dsp:nvSpPr>
        <dsp:cNvPr id="0" name=""/>
        <dsp:cNvSpPr/>
      </dsp:nvSpPr>
      <dsp:spPr>
        <a:xfrm>
          <a:off x="421246" y="0"/>
          <a:ext cx="4774130" cy="2592288"/>
        </a:xfrm>
        <a:prstGeom prst="rightArrow">
          <a:avLst/>
        </a:prstGeom>
        <a:solidFill>
          <a:srgbClr val="BFBFB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221CCF-1E00-41D4-A6DE-B35C1D133133}">
      <dsp:nvSpPr>
        <dsp:cNvPr id="0" name=""/>
        <dsp:cNvSpPr/>
      </dsp:nvSpPr>
      <dsp:spPr>
        <a:xfrm>
          <a:off x="6033" y="777686"/>
          <a:ext cx="1807850" cy="10369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900" i="0" kern="1200" dirty="0"/>
            <a:t>Nyers adat réteg</a:t>
          </a:r>
          <a:endParaRPr lang="en-US" sz="1900" i="0" kern="1200" dirty="0"/>
        </a:p>
      </dsp:txBody>
      <dsp:txXfrm>
        <a:off x="56651" y="828304"/>
        <a:ext cx="1706614" cy="935679"/>
      </dsp:txXfrm>
    </dsp:sp>
    <dsp:sp modelId="{09C115E2-9395-4891-A61C-F981B33A96D9}">
      <dsp:nvSpPr>
        <dsp:cNvPr id="0" name=""/>
        <dsp:cNvSpPr/>
      </dsp:nvSpPr>
      <dsp:spPr>
        <a:xfrm>
          <a:off x="1904386" y="777686"/>
          <a:ext cx="1807850" cy="1036915"/>
        </a:xfrm>
        <a:prstGeom prst="roundRect">
          <a:avLst/>
        </a:prstGeom>
        <a:solidFill>
          <a:srgbClr val="BFBFBF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900" i="0" kern="1200" dirty="0"/>
            <a:t>Adatelemzés réteg</a:t>
          </a:r>
          <a:endParaRPr lang="en-US" sz="1900" i="0" kern="1200" dirty="0"/>
        </a:p>
      </dsp:txBody>
      <dsp:txXfrm>
        <a:off x="1955004" y="828304"/>
        <a:ext cx="1706614" cy="935679"/>
      </dsp:txXfrm>
    </dsp:sp>
    <dsp:sp modelId="{46A0D2C3-9184-4613-AFE4-72CDCAF9497B}">
      <dsp:nvSpPr>
        <dsp:cNvPr id="0" name=""/>
        <dsp:cNvSpPr/>
      </dsp:nvSpPr>
      <dsp:spPr>
        <a:xfrm>
          <a:off x="3802739" y="777686"/>
          <a:ext cx="1807850" cy="1036915"/>
        </a:xfrm>
        <a:prstGeom prst="roundRect">
          <a:avLst/>
        </a:prstGeom>
        <a:solidFill>
          <a:srgbClr val="BFBFBF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900" i="0" kern="1200" dirty="0"/>
            <a:t>Prezentációs réteg</a:t>
          </a:r>
          <a:endParaRPr lang="en-US" sz="1900" i="0" kern="1200" dirty="0"/>
        </a:p>
      </dsp:txBody>
      <dsp:txXfrm>
        <a:off x="3853357" y="828304"/>
        <a:ext cx="1706614" cy="93567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0EF8F7-4A60-4109-B1DC-5FFEAD39A1C3}">
      <dsp:nvSpPr>
        <dsp:cNvPr id="0" name=""/>
        <dsp:cNvSpPr/>
      </dsp:nvSpPr>
      <dsp:spPr>
        <a:xfrm>
          <a:off x="421246" y="0"/>
          <a:ext cx="4774130" cy="2592288"/>
        </a:xfrm>
        <a:prstGeom prst="rightArrow">
          <a:avLst/>
        </a:prstGeom>
        <a:solidFill>
          <a:srgbClr val="BFBFB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221CCF-1E00-41D4-A6DE-B35C1D133133}">
      <dsp:nvSpPr>
        <dsp:cNvPr id="0" name=""/>
        <dsp:cNvSpPr/>
      </dsp:nvSpPr>
      <dsp:spPr>
        <a:xfrm>
          <a:off x="6033" y="777686"/>
          <a:ext cx="1807850" cy="1036915"/>
        </a:xfrm>
        <a:prstGeom prst="roundRect">
          <a:avLst/>
        </a:prstGeom>
        <a:solidFill>
          <a:srgbClr val="BFBFBF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900" i="0" kern="1200" dirty="0"/>
            <a:t>Nyers adat réteg</a:t>
          </a:r>
          <a:endParaRPr lang="en-US" sz="1900" i="0" kern="1200" dirty="0"/>
        </a:p>
      </dsp:txBody>
      <dsp:txXfrm>
        <a:off x="56651" y="828304"/>
        <a:ext cx="1706614" cy="935679"/>
      </dsp:txXfrm>
    </dsp:sp>
    <dsp:sp modelId="{09C115E2-9395-4891-A61C-F981B33A96D9}">
      <dsp:nvSpPr>
        <dsp:cNvPr id="0" name=""/>
        <dsp:cNvSpPr/>
      </dsp:nvSpPr>
      <dsp:spPr>
        <a:xfrm>
          <a:off x="1904386" y="777686"/>
          <a:ext cx="1807850" cy="10369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900" i="0" kern="1200" dirty="0"/>
            <a:t>Adatelemzés réteg</a:t>
          </a:r>
          <a:endParaRPr lang="en-US" sz="1900" i="0" kern="1200" dirty="0"/>
        </a:p>
      </dsp:txBody>
      <dsp:txXfrm>
        <a:off x="1955004" y="828304"/>
        <a:ext cx="1706614" cy="935679"/>
      </dsp:txXfrm>
    </dsp:sp>
    <dsp:sp modelId="{46A0D2C3-9184-4613-AFE4-72CDCAF9497B}">
      <dsp:nvSpPr>
        <dsp:cNvPr id="0" name=""/>
        <dsp:cNvSpPr/>
      </dsp:nvSpPr>
      <dsp:spPr>
        <a:xfrm>
          <a:off x="3802739" y="777686"/>
          <a:ext cx="1807850" cy="1036915"/>
        </a:xfrm>
        <a:prstGeom prst="roundRect">
          <a:avLst/>
        </a:prstGeom>
        <a:solidFill>
          <a:srgbClr val="BFBFBF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900" i="0" kern="1200" dirty="0"/>
            <a:t>Prezentációs réteg</a:t>
          </a:r>
          <a:endParaRPr lang="en-US" sz="1900" i="0" kern="1200" dirty="0"/>
        </a:p>
      </dsp:txBody>
      <dsp:txXfrm>
        <a:off x="3853357" y="828304"/>
        <a:ext cx="1706614" cy="93567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0EF8F7-4A60-4109-B1DC-5FFEAD39A1C3}">
      <dsp:nvSpPr>
        <dsp:cNvPr id="0" name=""/>
        <dsp:cNvSpPr/>
      </dsp:nvSpPr>
      <dsp:spPr>
        <a:xfrm>
          <a:off x="421246" y="0"/>
          <a:ext cx="4774130" cy="2592288"/>
        </a:xfrm>
        <a:prstGeom prst="rightArrow">
          <a:avLst/>
        </a:prstGeom>
        <a:solidFill>
          <a:srgbClr val="BFBFB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221CCF-1E00-41D4-A6DE-B35C1D133133}">
      <dsp:nvSpPr>
        <dsp:cNvPr id="0" name=""/>
        <dsp:cNvSpPr/>
      </dsp:nvSpPr>
      <dsp:spPr>
        <a:xfrm>
          <a:off x="6033" y="777686"/>
          <a:ext cx="1807850" cy="1036915"/>
        </a:xfrm>
        <a:prstGeom prst="roundRect">
          <a:avLst/>
        </a:prstGeom>
        <a:solidFill>
          <a:srgbClr val="BFBFBF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900" i="0" kern="1200" dirty="0"/>
            <a:t>Nyers adat réteg</a:t>
          </a:r>
          <a:endParaRPr lang="en-US" sz="1900" i="0" kern="1200" dirty="0"/>
        </a:p>
      </dsp:txBody>
      <dsp:txXfrm>
        <a:off x="56651" y="828304"/>
        <a:ext cx="1706614" cy="935679"/>
      </dsp:txXfrm>
    </dsp:sp>
    <dsp:sp modelId="{09C115E2-9395-4891-A61C-F981B33A96D9}">
      <dsp:nvSpPr>
        <dsp:cNvPr id="0" name=""/>
        <dsp:cNvSpPr/>
      </dsp:nvSpPr>
      <dsp:spPr>
        <a:xfrm>
          <a:off x="1904386" y="777686"/>
          <a:ext cx="1807850" cy="1036915"/>
        </a:xfrm>
        <a:prstGeom prst="roundRect">
          <a:avLst/>
        </a:prstGeom>
        <a:solidFill>
          <a:srgbClr val="BFBFBF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900" i="0" kern="1200" dirty="0"/>
            <a:t>Adatelemzés réteg</a:t>
          </a:r>
          <a:endParaRPr lang="en-US" sz="1900" i="0" kern="1200" dirty="0"/>
        </a:p>
      </dsp:txBody>
      <dsp:txXfrm>
        <a:off x="1955004" y="828304"/>
        <a:ext cx="1706614" cy="935679"/>
      </dsp:txXfrm>
    </dsp:sp>
    <dsp:sp modelId="{46A0D2C3-9184-4613-AFE4-72CDCAF9497B}">
      <dsp:nvSpPr>
        <dsp:cNvPr id="0" name=""/>
        <dsp:cNvSpPr/>
      </dsp:nvSpPr>
      <dsp:spPr>
        <a:xfrm>
          <a:off x="3802739" y="777686"/>
          <a:ext cx="1807850" cy="10369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900" i="0" kern="1200" dirty="0"/>
            <a:t>Prezentációs réteg</a:t>
          </a:r>
          <a:endParaRPr lang="en-US" sz="1900" i="0" kern="1200" dirty="0"/>
        </a:p>
      </dsp:txBody>
      <dsp:txXfrm>
        <a:off x="3853357" y="828304"/>
        <a:ext cx="1706614" cy="9356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>
                <a:latin typeface="Garamond" panose="02020404030301010803" pitchFamily="18" charset="0"/>
              </a:defRPr>
            </a:lvl1pPr>
          </a:lstStyle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cap="all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/>
              <a:t>Kattintson ide az alcím mintájának szerkesztéséhez</a:t>
            </a:r>
            <a:endParaRPr lang="en-US" dirty="0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08BFEA27-CD10-21A5-EDE7-BC9C834A483B}"/>
              </a:ext>
            </a:extLst>
          </p:cNvPr>
          <p:cNvSpPr/>
          <p:nvPr userDrawn="1"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EF83EC50-9F41-E75B-66BA-696E8683FA72}"/>
              </a:ext>
            </a:extLst>
          </p:cNvPr>
          <p:cNvSpPr/>
          <p:nvPr userDrawn="1"/>
        </p:nvSpPr>
        <p:spPr>
          <a:xfrm>
            <a:off x="0" y="6405282"/>
            <a:ext cx="12192000" cy="4527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tabLst>
                <a:tab pos="809625" algn="l"/>
                <a:tab pos="9153525" algn="l"/>
              </a:tabLst>
            </a:pPr>
            <a:r>
              <a:rPr lang="hu-HU" sz="1800" dirty="0"/>
              <a:t>	</a:t>
            </a:r>
            <a:r>
              <a:rPr lang="en-US" sz="1800" dirty="0"/>
              <a:t>Dashboard</a:t>
            </a:r>
            <a:r>
              <a:rPr lang="hu-HU" sz="1800" dirty="0"/>
              <a:t>-ok</a:t>
            </a:r>
            <a:r>
              <a:rPr lang="en-US" sz="1800" dirty="0"/>
              <a:t> k</a:t>
            </a:r>
            <a:r>
              <a:rPr lang="hu-HU" sz="1800" dirty="0"/>
              <a:t>észítése Excelben		Jámbor István</a:t>
            </a:r>
          </a:p>
        </p:txBody>
      </p:sp>
    </p:spTree>
    <p:extLst>
      <p:ext uri="{BB962C8B-B14F-4D97-AF65-F5344CB8AC3E}">
        <p14:creationId xmlns:p14="http://schemas.microsoft.com/office/powerpoint/2010/main" val="1034383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4509A250-FF31-4206-8172-F9D3106AACB1}" type="datetimeFigureOut">
              <a:rPr lang="en-US" smtClean="0"/>
              <a:t>3/22/2023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918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4509A250-FF31-4206-8172-F9D3106AACB1}" type="datetimeFigureOut">
              <a:rPr lang="en-US" smtClean="0"/>
              <a:t>3/22/2023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5827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4509A250-FF31-4206-8172-F9D3106AACB1}" type="datetimeFigureOut">
              <a:rPr lang="en-US" smtClean="0"/>
              <a:t>3/22/2023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26096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4509A250-FF31-4206-8172-F9D3106AACB1}" type="datetimeFigureOut">
              <a:rPr lang="en-US" smtClean="0"/>
              <a:t>3/22/2023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9635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4509A250-FF31-4206-8172-F9D3106AACB1}" type="datetimeFigureOut">
              <a:rPr lang="en-US" smtClean="0"/>
              <a:t>3/22/2023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751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4509A250-FF31-4206-8172-F9D3106AACB1}" type="datetimeFigureOut">
              <a:rPr lang="en-US" smtClean="0"/>
              <a:t>3/22/2023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7373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4509A250-FF31-4206-8172-F9D3106AACB1}" type="datetimeFigureOut">
              <a:rPr lang="en-US" smtClean="0"/>
              <a:t>3/22/2023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2746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4509A250-FF31-4206-8172-F9D3106AACB1}" type="datetimeFigureOut">
              <a:rPr lang="en-US" smtClean="0"/>
              <a:t>3/22/2023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2537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600" y="1905000"/>
            <a:ext cx="439748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601" y="2514600"/>
            <a:ext cx="439748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5969" y="1905000"/>
            <a:ext cx="439748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5969" y="2514600"/>
            <a:ext cx="439748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49E508BB-E05C-F482-61B7-ABA722FA7F75}"/>
              </a:ext>
            </a:extLst>
          </p:cNvPr>
          <p:cNvSpPr/>
          <p:nvPr userDrawn="1"/>
        </p:nvSpPr>
        <p:spPr>
          <a:xfrm>
            <a:off x="0" y="6405282"/>
            <a:ext cx="12192000" cy="4527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tabLst>
                <a:tab pos="714375" algn="l"/>
                <a:tab pos="6096000" algn="l"/>
              </a:tabLst>
            </a:pPr>
            <a:r>
              <a:rPr lang="hu-HU" sz="1800" dirty="0"/>
              <a:t>	</a:t>
            </a:r>
            <a:r>
              <a:rPr lang="en-US" sz="1800" dirty="0"/>
              <a:t>Dashboard</a:t>
            </a:r>
            <a:r>
              <a:rPr lang="hu-HU" sz="1800" dirty="0"/>
              <a:t>-ok</a:t>
            </a:r>
            <a:r>
              <a:rPr lang="en-US" sz="1800" dirty="0"/>
              <a:t> k</a:t>
            </a:r>
            <a:r>
              <a:rPr lang="hu-HU" sz="1800" noProof="0" dirty="0"/>
              <a:t>észítése</a:t>
            </a:r>
            <a:r>
              <a:rPr lang="hu-HU" sz="1800" dirty="0"/>
              <a:t> Excelben		Jámbor István</a:t>
            </a: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FA212BD7-49A3-63A6-0793-933633771B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074" y="293230"/>
            <a:ext cx="1943101" cy="632729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678C49A1-D185-FA01-484D-584BC88D9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26" y="925958"/>
            <a:ext cx="9407173" cy="770414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hu-HU" dirty="0"/>
              <a:t>Mintacím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907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9"/>
            <a:ext cx="9404723" cy="816042"/>
          </a:xfrm>
        </p:spPr>
        <p:txBody>
          <a:bodyPr/>
          <a:lstStyle>
            <a:lvl1pPr>
              <a:defRPr b="1">
                <a:latin typeface="Garamond" panose="02020404030301010803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1484784"/>
            <a:ext cx="8946541" cy="4577696"/>
          </a:xfrm>
        </p:spPr>
        <p:txBody>
          <a:bodyPr/>
          <a:lstStyle>
            <a:lvl1pPr>
              <a:buClr>
                <a:schemeClr val="tx1"/>
              </a:buClr>
              <a:defRPr sz="2400">
                <a:latin typeface="Garamond" panose="02020404030301010803" pitchFamily="18" charset="0"/>
              </a:defRPr>
            </a:lvl1pPr>
            <a:lvl2pPr>
              <a:buClr>
                <a:schemeClr val="tx1"/>
              </a:buClr>
              <a:defRPr sz="2000">
                <a:latin typeface="Garamond" panose="02020404030301010803" pitchFamily="18" charset="0"/>
              </a:defRPr>
            </a:lvl2pPr>
            <a:lvl3pPr>
              <a:buClr>
                <a:schemeClr val="tx1"/>
              </a:buClr>
              <a:defRPr>
                <a:latin typeface="Garamond" panose="02020404030301010803" pitchFamily="18" charset="0"/>
              </a:defRPr>
            </a:lvl3pPr>
            <a:lvl4pPr>
              <a:buClr>
                <a:schemeClr val="tx1"/>
              </a:buClr>
              <a:defRPr>
                <a:latin typeface="Garamond" panose="02020404030301010803" pitchFamily="18" charset="0"/>
              </a:defRPr>
            </a:lvl4pPr>
            <a:lvl5pPr>
              <a:buClr>
                <a:schemeClr val="tx1"/>
              </a:buClr>
              <a:defRPr>
                <a:latin typeface="Garamond" panose="02020404030301010803" pitchFamily="18" charset="0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999CD2AD-5288-432C-FFF7-840566FB48D7}"/>
              </a:ext>
            </a:extLst>
          </p:cNvPr>
          <p:cNvSpPr/>
          <p:nvPr userDrawn="1"/>
        </p:nvSpPr>
        <p:spPr>
          <a:xfrm>
            <a:off x="0" y="6405282"/>
            <a:ext cx="12192000" cy="4527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tabLst>
                <a:tab pos="809625" algn="l"/>
                <a:tab pos="9153525" algn="l"/>
              </a:tabLst>
            </a:pPr>
            <a:r>
              <a:rPr lang="hu-HU" sz="1800" dirty="0"/>
              <a:t>	</a:t>
            </a:r>
            <a:r>
              <a:rPr lang="en-US" sz="1800" dirty="0"/>
              <a:t>Dashboard</a:t>
            </a:r>
            <a:r>
              <a:rPr lang="hu-HU" sz="1800" dirty="0"/>
              <a:t>-ok</a:t>
            </a:r>
            <a:r>
              <a:rPr lang="en-US" sz="1800" dirty="0"/>
              <a:t> k</a:t>
            </a:r>
            <a:r>
              <a:rPr lang="hu-HU" sz="1800" noProof="0" dirty="0"/>
              <a:t>észítése</a:t>
            </a:r>
            <a:r>
              <a:rPr lang="hu-HU" sz="1800" dirty="0"/>
              <a:t> Excelben		Jámbor István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B32D5184-A044-7ADF-6B11-F755151751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293229"/>
            <a:ext cx="1990776" cy="84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006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88" y="5013176"/>
            <a:ext cx="8825657" cy="835527"/>
          </a:xfrm>
        </p:spPr>
        <p:txBody>
          <a:bodyPr anchor="b"/>
          <a:lstStyle>
            <a:lvl1pPr algn="l">
              <a:defRPr sz="4000" b="1" cap="none">
                <a:latin typeface="Garamond" panose="02020404030301010803" pitchFamily="18" charset="0"/>
              </a:defRPr>
            </a:lvl1pPr>
          </a:lstStyle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6C9302BE-709D-545B-789D-F86B850EE290}"/>
              </a:ext>
            </a:extLst>
          </p:cNvPr>
          <p:cNvSpPr/>
          <p:nvPr userDrawn="1"/>
        </p:nvSpPr>
        <p:spPr>
          <a:xfrm>
            <a:off x="0" y="6405282"/>
            <a:ext cx="12192000" cy="4527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tabLst>
                <a:tab pos="809625" algn="l"/>
                <a:tab pos="9153525" algn="l"/>
              </a:tabLst>
            </a:pPr>
            <a:r>
              <a:rPr lang="hu-HU" sz="1800" dirty="0"/>
              <a:t>	</a:t>
            </a:r>
            <a:r>
              <a:rPr lang="en-US" sz="1800" dirty="0"/>
              <a:t>Dashboard</a:t>
            </a:r>
            <a:r>
              <a:rPr lang="hu-HU" sz="1800" dirty="0"/>
              <a:t>-ok</a:t>
            </a:r>
            <a:r>
              <a:rPr lang="en-US" sz="1800" dirty="0"/>
              <a:t> k</a:t>
            </a:r>
            <a:r>
              <a:rPr lang="hu-HU" sz="1800" dirty="0"/>
              <a:t>észítése Excelben		Jámbor István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4B69C889-47EF-4417-FD8F-1B0A96A12C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074" y="293230"/>
            <a:ext cx="1943101" cy="632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733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9796027F-7875-4030-9381-8BD8C4F21935}" type="datetimeFigureOut">
              <a:rPr lang="en-US" smtClean="0"/>
              <a:t>3/22/2023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562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9796027F-7875-4030-9381-8BD8C4F21935}" type="datetimeFigureOut">
              <a:rPr lang="en-US" dirty="0"/>
              <a:t>3/22/2023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A0C63501-4CB7-228B-987C-B25AED90C66D}"/>
              </a:ext>
            </a:extLst>
          </p:cNvPr>
          <p:cNvSpPr/>
          <p:nvPr userDrawn="1"/>
        </p:nvSpPr>
        <p:spPr>
          <a:xfrm>
            <a:off x="0" y="6405282"/>
            <a:ext cx="12192000" cy="4527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tabLst>
                <a:tab pos="714375" algn="l"/>
                <a:tab pos="6096000" algn="l"/>
              </a:tabLst>
            </a:pPr>
            <a:r>
              <a:rPr lang="hu-HU" sz="1800" dirty="0"/>
              <a:t>	</a:t>
            </a:r>
            <a:r>
              <a:rPr lang="en-US" sz="1800" dirty="0"/>
              <a:t>Dashboard</a:t>
            </a:r>
            <a:r>
              <a:rPr lang="hu-HU" sz="1800" dirty="0"/>
              <a:t>-ok</a:t>
            </a:r>
            <a:r>
              <a:rPr lang="en-US" sz="1800" dirty="0"/>
              <a:t> k</a:t>
            </a:r>
            <a:r>
              <a:rPr lang="hu-HU" sz="1800" noProof="0" dirty="0"/>
              <a:t>észítése</a:t>
            </a:r>
            <a:r>
              <a:rPr lang="hu-HU" sz="1800" dirty="0"/>
              <a:t> Excelben		Jámbor István</a:t>
            </a: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77B0C011-270D-1884-A632-38061E8BAD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074" y="293230"/>
            <a:ext cx="1943101" cy="632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102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4509A250-FF31-4206-8172-F9D3106AACB1}" type="datetimeFigureOut">
              <a:rPr lang="en-US" smtClean="0"/>
              <a:t>3/22/2023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227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4509A250-FF31-4206-8172-F9D3106AACB1}" type="datetimeFigureOut">
              <a:rPr lang="en-US" smtClean="0"/>
              <a:t>3/22/2023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153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4509A250-FF31-4206-8172-F9D3106AACB1}" type="datetimeFigureOut">
              <a:rPr lang="en-US" smtClean="0"/>
              <a:t>3/22/2023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370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4509A250-FF31-4206-8172-F9D3106AACB1}" type="datetimeFigureOut">
              <a:rPr lang="en-US" smtClean="0"/>
              <a:t>3/22/2023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731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709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  <p:sldLayoutId id="2147483695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chartio.com/blog/dashboards-vs-reports-how-theyre-the-same-how-theyre-differen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utóhoz tartozó irányítópult">
            <a:extLst>
              <a:ext uri="{FF2B5EF4-FFF2-40B4-BE49-F238E27FC236}">
                <a16:creationId xmlns:a16="http://schemas.microsoft.com/office/drawing/2014/main" id="{0751FB3C-3E4B-7374-C915-AE9882BE62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alphaModFix amt="25000"/>
          </a:blip>
          <a:srcRect r="10999" b="-1"/>
          <a:stretch/>
        </p:blipFill>
        <p:spPr>
          <a:xfrm>
            <a:off x="0" y="0"/>
            <a:ext cx="12192000" cy="685799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30510" y="1709580"/>
            <a:ext cx="8964488" cy="1564407"/>
          </a:xfrm>
        </p:spPr>
        <p:txBody>
          <a:bodyPr>
            <a:noAutofit/>
          </a:bodyPr>
          <a:lstStyle/>
          <a:p>
            <a:pPr algn="ctr">
              <a:tabLst>
                <a:tab pos="1789113" algn="l"/>
              </a:tabLst>
            </a:pPr>
            <a:r>
              <a:rPr lang="hu-HU" sz="4800" b="1" cap="all" noProof="1">
                <a:latin typeface="Garamond" panose="02020404030301010803" pitchFamily="18" charset="0"/>
              </a:rPr>
              <a:t>Dashboard-ok készítése</a:t>
            </a:r>
            <a:r>
              <a:rPr lang="en-US" sz="4800" b="1" cap="all" noProof="1">
                <a:latin typeface="Garamond" panose="02020404030301010803" pitchFamily="18" charset="0"/>
              </a:rPr>
              <a:t> </a:t>
            </a:r>
            <a:r>
              <a:rPr lang="hu-HU" sz="4800" b="1" cap="all" noProof="1">
                <a:latin typeface="Garamond" panose="02020404030301010803" pitchFamily="18" charset="0"/>
              </a:rPr>
              <a:t> </a:t>
            </a:r>
            <a:br>
              <a:rPr lang="hu-HU" sz="4800" b="1" cap="all" noProof="1">
                <a:latin typeface="Garamond" panose="02020404030301010803" pitchFamily="18" charset="0"/>
              </a:rPr>
            </a:br>
            <a:r>
              <a:rPr lang="hu-HU" sz="4800" b="1" cap="all" noProof="1">
                <a:latin typeface="Garamond" panose="02020404030301010803" pitchFamily="18" charset="0"/>
              </a:rPr>
              <a:t>excel-ben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703133" y="5093790"/>
            <a:ext cx="6619243" cy="632820"/>
          </a:xfrm>
        </p:spPr>
        <p:txBody>
          <a:bodyPr>
            <a:normAutofit/>
          </a:bodyPr>
          <a:lstStyle/>
          <a:p>
            <a:pPr algn="ctr"/>
            <a:r>
              <a:rPr lang="hu-HU" sz="2800" b="1" noProof="1">
                <a:solidFill>
                  <a:schemeClr val="tx1"/>
                </a:solidFill>
                <a:latin typeface="Garamond" panose="02020404030301010803" pitchFamily="18" charset="0"/>
              </a:rPr>
              <a:t>Jámbor </a:t>
            </a:r>
            <a:r>
              <a:rPr lang="en-US" sz="2800" b="1" noProof="1">
                <a:solidFill>
                  <a:schemeClr val="tx1"/>
                </a:solidFill>
                <a:latin typeface="Garamond" panose="02020404030301010803" pitchFamily="18" charset="0"/>
              </a:rPr>
              <a:t>Ist</a:t>
            </a:r>
            <a:r>
              <a:rPr lang="hu-HU" sz="2800" b="1" noProof="1">
                <a:solidFill>
                  <a:schemeClr val="tx1"/>
                </a:solidFill>
                <a:latin typeface="Garamond" panose="02020404030301010803" pitchFamily="18" charset="0"/>
              </a:rPr>
              <a:t>ván</a:t>
            </a: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A5F3824A-B8D4-8E74-26E3-6A96DCC6D2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818" y="316228"/>
            <a:ext cx="2620988" cy="1137957"/>
          </a:xfrm>
          <a:prstGeom prst="rect">
            <a:avLst/>
          </a:prstGeom>
        </p:spPr>
      </p:pic>
      <p:sp>
        <p:nvSpPr>
          <p:cNvPr id="4" name="Téglalap 3">
            <a:extLst>
              <a:ext uri="{FF2B5EF4-FFF2-40B4-BE49-F238E27FC236}">
                <a16:creationId xmlns:a16="http://schemas.microsoft.com/office/drawing/2014/main" id="{203F2A2F-EFEC-B148-D1B2-EF63A8D6BFAB}"/>
              </a:ext>
            </a:extLst>
          </p:cNvPr>
          <p:cNvSpPr/>
          <p:nvPr/>
        </p:nvSpPr>
        <p:spPr>
          <a:xfrm>
            <a:off x="0" y="6405282"/>
            <a:ext cx="12192000" cy="4527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808038" algn="l"/>
                <a:tab pos="6096000" algn="l"/>
                <a:tab pos="9144000" algn="l"/>
              </a:tabLst>
            </a:pPr>
            <a:r>
              <a:rPr lang="hu-HU" dirty="0"/>
              <a:t>	</a:t>
            </a:r>
            <a:r>
              <a:rPr lang="en-US" dirty="0"/>
              <a:t>Dashboard</a:t>
            </a:r>
            <a:r>
              <a:rPr lang="hu-HU" dirty="0"/>
              <a:t>-ok</a:t>
            </a:r>
            <a:r>
              <a:rPr lang="en-US" dirty="0"/>
              <a:t> k</a:t>
            </a:r>
            <a:r>
              <a:rPr lang="hu-HU" dirty="0"/>
              <a:t>észítése Excelben		Jámbor István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6BA098-CCBA-C3A9-1719-FD3AA1BA9EBA}"/>
              </a:ext>
            </a:extLst>
          </p:cNvPr>
          <p:cNvSpPr txBox="1"/>
          <p:nvPr/>
        </p:nvSpPr>
        <p:spPr>
          <a:xfrm>
            <a:off x="3143672" y="3741897"/>
            <a:ext cx="55510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3600" b="1" u="sng" noProof="1">
                <a:latin typeface="Garamond" panose="02020404030301010803" pitchFamily="18" charset="0"/>
              </a:rPr>
              <a:t>ZOOM KÉPZÉS</a:t>
            </a:r>
            <a:endParaRPr lang="en-US" sz="1600" u="sng" dirty="0"/>
          </a:p>
        </p:txBody>
      </p:sp>
    </p:spTree>
    <p:extLst>
      <p:ext uri="{BB962C8B-B14F-4D97-AF65-F5344CB8AC3E}">
        <p14:creationId xmlns:p14="http://schemas.microsoft.com/office/powerpoint/2010/main" val="28894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Dashboard életciklusa</a:t>
            </a:r>
            <a:endParaRPr lang="en-US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8187140"/>
              </p:ext>
            </p:extLst>
          </p:nvPr>
        </p:nvGraphicFramePr>
        <p:xfrm>
          <a:off x="2616869" y="2993781"/>
          <a:ext cx="6711950" cy="3312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Csoportba foglalás 2">
            <a:extLst>
              <a:ext uri="{FF2B5EF4-FFF2-40B4-BE49-F238E27FC236}">
                <a16:creationId xmlns:a16="http://schemas.microsoft.com/office/drawing/2014/main" id="{859EC223-DF33-0825-9E57-BEBDD4D12B6B}"/>
              </a:ext>
            </a:extLst>
          </p:cNvPr>
          <p:cNvGrpSpPr/>
          <p:nvPr/>
        </p:nvGrpSpPr>
        <p:grpSpPr>
          <a:xfrm>
            <a:off x="1392055" y="1989954"/>
            <a:ext cx="2160240" cy="1053802"/>
            <a:chOff x="8840" y="1305877"/>
            <a:chExt cx="2648902" cy="1741170"/>
          </a:xfrm>
          <a:noFill/>
        </p:grpSpPr>
        <p:sp>
          <p:nvSpPr>
            <p:cNvPr id="11" name="Lekerekített téglalap 5">
              <a:extLst>
                <a:ext uri="{FF2B5EF4-FFF2-40B4-BE49-F238E27FC236}">
                  <a16:creationId xmlns:a16="http://schemas.microsoft.com/office/drawing/2014/main" id="{5C26A53E-C7DC-85BA-F872-18650C87E928}"/>
                </a:ext>
              </a:extLst>
            </p:cNvPr>
            <p:cNvSpPr/>
            <p:nvPr/>
          </p:nvSpPr>
          <p:spPr>
            <a:xfrm>
              <a:off x="8840" y="1305877"/>
              <a:ext cx="2648902" cy="174117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Lekerekített téglalap 4">
              <a:extLst>
                <a:ext uri="{FF2B5EF4-FFF2-40B4-BE49-F238E27FC236}">
                  <a16:creationId xmlns:a16="http://schemas.microsoft.com/office/drawing/2014/main" id="{087F8A06-C864-D95C-BFC7-A994714DBFEE}"/>
                </a:ext>
              </a:extLst>
            </p:cNvPr>
            <p:cNvSpPr/>
            <p:nvPr/>
          </p:nvSpPr>
          <p:spPr>
            <a:xfrm>
              <a:off x="93837" y="1390874"/>
              <a:ext cx="2478908" cy="157117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8110" tIns="118110" rIns="118110" bIns="118110" numCol="1" spcCol="1270" anchor="ctr" anchorCtr="0">
              <a:noAutofit/>
            </a:bodyPr>
            <a:lstStyle/>
            <a:p>
              <a:pPr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2800" dirty="0">
                  <a:solidFill>
                    <a:schemeClr val="tx1"/>
                  </a:solidFill>
                </a:rPr>
                <a:t>ADAT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Csoportba foglalás 12">
            <a:extLst>
              <a:ext uri="{FF2B5EF4-FFF2-40B4-BE49-F238E27FC236}">
                <a16:creationId xmlns:a16="http://schemas.microsoft.com/office/drawing/2014/main" id="{FFB4CF28-2160-892F-1D3E-769B25875329}"/>
              </a:ext>
            </a:extLst>
          </p:cNvPr>
          <p:cNvGrpSpPr/>
          <p:nvPr/>
        </p:nvGrpSpPr>
        <p:grpSpPr>
          <a:xfrm>
            <a:off x="8114250" y="1989955"/>
            <a:ext cx="2439383" cy="1053802"/>
            <a:chOff x="-76157" y="1305877"/>
            <a:chExt cx="2733899" cy="1741170"/>
          </a:xfrm>
          <a:noFill/>
        </p:grpSpPr>
        <p:sp>
          <p:nvSpPr>
            <p:cNvPr id="14" name="Lekerekített téglalap 8">
              <a:extLst>
                <a:ext uri="{FF2B5EF4-FFF2-40B4-BE49-F238E27FC236}">
                  <a16:creationId xmlns:a16="http://schemas.microsoft.com/office/drawing/2014/main" id="{44F66D0F-55C6-7622-07FA-5F821083E754}"/>
                </a:ext>
              </a:extLst>
            </p:cNvPr>
            <p:cNvSpPr/>
            <p:nvPr/>
          </p:nvSpPr>
          <p:spPr>
            <a:xfrm>
              <a:off x="8840" y="1305877"/>
              <a:ext cx="2648902" cy="174117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Lekerekített téglalap 4">
              <a:extLst>
                <a:ext uri="{FF2B5EF4-FFF2-40B4-BE49-F238E27FC236}">
                  <a16:creationId xmlns:a16="http://schemas.microsoft.com/office/drawing/2014/main" id="{02A62AEC-0688-6E5D-2983-25473334C886}"/>
                </a:ext>
              </a:extLst>
            </p:cNvPr>
            <p:cNvSpPr/>
            <p:nvPr/>
          </p:nvSpPr>
          <p:spPr>
            <a:xfrm>
              <a:off x="-76157" y="1390873"/>
              <a:ext cx="2648902" cy="157117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8110" tIns="118110" rIns="118110" bIns="118110" numCol="1" spcCol="1270" anchor="ctr" anchorCtr="0">
              <a:noAutofit/>
            </a:bodyPr>
            <a:lstStyle/>
            <a:p>
              <a:pPr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2000" b="1" dirty="0">
                  <a:solidFill>
                    <a:schemeClr val="tx1"/>
                  </a:solidFill>
                </a:rPr>
                <a:t>INFORMÁCIÓ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218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Dashboard elkészítése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fontAlgn="ctr">
              <a:lnSpc>
                <a:spcPct val="150000"/>
              </a:lnSpc>
            </a:pPr>
            <a:r>
              <a:rPr lang="hu-HU" dirty="0"/>
              <a:t>Egy jó Dashboard általában 1 oldal</a:t>
            </a:r>
          </a:p>
          <a:p>
            <a:pPr fontAlgn="ctr">
              <a:lnSpc>
                <a:spcPct val="150000"/>
              </a:lnSpc>
            </a:pPr>
            <a:r>
              <a:rPr lang="hu-HU" dirty="0"/>
              <a:t>Ha valami nem fontos, ne használjuk</a:t>
            </a:r>
          </a:p>
          <a:p>
            <a:pPr fontAlgn="ctr">
              <a:lnSpc>
                <a:spcPct val="150000"/>
              </a:lnSpc>
            </a:pPr>
            <a:r>
              <a:rPr lang="hu-HU" dirty="0"/>
              <a:t>Ne formázzuk „túl” – effektusok, videók</a:t>
            </a:r>
          </a:p>
          <a:p>
            <a:pPr fontAlgn="ctr">
              <a:lnSpc>
                <a:spcPct val="150000"/>
              </a:lnSpc>
            </a:pPr>
            <a:r>
              <a:rPr lang="hu-HU" dirty="0"/>
              <a:t>Megfelelő számformázás (tizedesek, pénznem, nagy számok esetén ezresek…)</a:t>
            </a:r>
          </a:p>
          <a:p>
            <a:pPr fontAlgn="ctr">
              <a:lnSpc>
                <a:spcPct val="150000"/>
              </a:lnSpc>
            </a:pPr>
            <a:r>
              <a:rPr lang="hu-HU" dirty="0"/>
              <a:t>Feliratok és jelmagyarázat kritikus</a:t>
            </a:r>
          </a:p>
          <a:p>
            <a:pPr fontAlgn="ctr">
              <a:lnSpc>
                <a:spcPct val="150000"/>
              </a:lnSpc>
            </a:pPr>
            <a:r>
              <a:rPr lang="hu-HU" dirty="0"/>
              <a:t>A frissítés dátuma legyen megjelölve</a:t>
            </a:r>
          </a:p>
        </p:txBody>
      </p:sp>
    </p:spTree>
    <p:extLst>
      <p:ext uri="{BB962C8B-B14F-4D97-AF65-F5344CB8AC3E}">
        <p14:creationId xmlns:p14="http://schemas.microsoft.com/office/powerpoint/2010/main" val="78762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Dashboard életciklusa</a:t>
            </a:r>
            <a:endParaRPr lang="en-US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4928796"/>
              </p:ext>
            </p:extLst>
          </p:nvPr>
        </p:nvGraphicFramePr>
        <p:xfrm>
          <a:off x="2616869" y="2993781"/>
          <a:ext cx="6711950" cy="3312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Csoportba foglalás 2">
            <a:extLst>
              <a:ext uri="{FF2B5EF4-FFF2-40B4-BE49-F238E27FC236}">
                <a16:creationId xmlns:a16="http://schemas.microsoft.com/office/drawing/2014/main" id="{E3BCD5F6-6BDE-DC34-AB37-BD324906A9E4}"/>
              </a:ext>
            </a:extLst>
          </p:cNvPr>
          <p:cNvGrpSpPr/>
          <p:nvPr/>
        </p:nvGrpSpPr>
        <p:grpSpPr>
          <a:xfrm>
            <a:off x="1392055" y="1989954"/>
            <a:ext cx="2160240" cy="1053802"/>
            <a:chOff x="8840" y="1305877"/>
            <a:chExt cx="2648902" cy="1741170"/>
          </a:xfrm>
          <a:noFill/>
        </p:grpSpPr>
        <p:sp>
          <p:nvSpPr>
            <p:cNvPr id="11" name="Lekerekített téglalap 5">
              <a:extLst>
                <a:ext uri="{FF2B5EF4-FFF2-40B4-BE49-F238E27FC236}">
                  <a16:creationId xmlns:a16="http://schemas.microsoft.com/office/drawing/2014/main" id="{2EA54F95-3A91-3491-CA9E-F303F2234FEE}"/>
                </a:ext>
              </a:extLst>
            </p:cNvPr>
            <p:cNvSpPr/>
            <p:nvPr/>
          </p:nvSpPr>
          <p:spPr>
            <a:xfrm>
              <a:off x="8840" y="1305877"/>
              <a:ext cx="2648902" cy="174117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Lekerekített téglalap 4">
              <a:extLst>
                <a:ext uri="{FF2B5EF4-FFF2-40B4-BE49-F238E27FC236}">
                  <a16:creationId xmlns:a16="http://schemas.microsoft.com/office/drawing/2014/main" id="{8371E372-9C56-131D-E5E0-86578F6E0569}"/>
                </a:ext>
              </a:extLst>
            </p:cNvPr>
            <p:cNvSpPr/>
            <p:nvPr/>
          </p:nvSpPr>
          <p:spPr>
            <a:xfrm>
              <a:off x="93837" y="1390874"/>
              <a:ext cx="2478908" cy="157117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8110" tIns="118110" rIns="118110" bIns="118110" numCol="1" spcCol="1270" anchor="ctr" anchorCtr="0">
              <a:noAutofit/>
            </a:bodyPr>
            <a:lstStyle/>
            <a:p>
              <a:pPr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2800" dirty="0">
                  <a:solidFill>
                    <a:schemeClr val="tx1"/>
                  </a:solidFill>
                </a:rPr>
                <a:t>ADAT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Csoportba foglalás 12">
            <a:extLst>
              <a:ext uri="{FF2B5EF4-FFF2-40B4-BE49-F238E27FC236}">
                <a16:creationId xmlns:a16="http://schemas.microsoft.com/office/drawing/2014/main" id="{6E8B0F02-2777-FAB2-83F1-B17A7003872D}"/>
              </a:ext>
            </a:extLst>
          </p:cNvPr>
          <p:cNvGrpSpPr/>
          <p:nvPr/>
        </p:nvGrpSpPr>
        <p:grpSpPr>
          <a:xfrm>
            <a:off x="8114250" y="1989955"/>
            <a:ext cx="2439383" cy="1053802"/>
            <a:chOff x="-76157" y="1305877"/>
            <a:chExt cx="2733899" cy="1741170"/>
          </a:xfrm>
          <a:noFill/>
        </p:grpSpPr>
        <p:sp>
          <p:nvSpPr>
            <p:cNvPr id="14" name="Lekerekített téglalap 8">
              <a:extLst>
                <a:ext uri="{FF2B5EF4-FFF2-40B4-BE49-F238E27FC236}">
                  <a16:creationId xmlns:a16="http://schemas.microsoft.com/office/drawing/2014/main" id="{734EE0AC-4E84-5875-BF3C-0AE29DEA3735}"/>
                </a:ext>
              </a:extLst>
            </p:cNvPr>
            <p:cNvSpPr/>
            <p:nvPr/>
          </p:nvSpPr>
          <p:spPr>
            <a:xfrm>
              <a:off x="8840" y="1305877"/>
              <a:ext cx="2648902" cy="174117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Lekerekített téglalap 4">
              <a:extLst>
                <a:ext uri="{FF2B5EF4-FFF2-40B4-BE49-F238E27FC236}">
                  <a16:creationId xmlns:a16="http://schemas.microsoft.com/office/drawing/2014/main" id="{77C1B9A5-FBBF-EA4A-37F7-B3BCB86099A9}"/>
                </a:ext>
              </a:extLst>
            </p:cNvPr>
            <p:cNvSpPr/>
            <p:nvPr/>
          </p:nvSpPr>
          <p:spPr>
            <a:xfrm>
              <a:off x="-76157" y="1390873"/>
              <a:ext cx="2648902" cy="157117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8110" tIns="118110" rIns="118110" bIns="118110" numCol="1" spcCol="1270" anchor="ctr" anchorCtr="0">
              <a:noAutofit/>
            </a:bodyPr>
            <a:lstStyle/>
            <a:p>
              <a:pPr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2000" b="1" dirty="0">
                  <a:solidFill>
                    <a:schemeClr val="tx1"/>
                  </a:solidFill>
                </a:rPr>
                <a:t>INFORMÁCIÓ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31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Frissítés, továbbfejlesztés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fontAlgn="ctr">
              <a:lnSpc>
                <a:spcPct val="150000"/>
              </a:lnSpc>
              <a:spcBef>
                <a:spcPts val="600"/>
              </a:spcBef>
            </a:pPr>
            <a:r>
              <a:rPr lang="hu-HU" dirty="0"/>
              <a:t>Véget nem érő folyamat</a:t>
            </a:r>
          </a:p>
          <a:p>
            <a:pPr fontAlgn="ctr">
              <a:lnSpc>
                <a:spcPct val="150000"/>
              </a:lnSpc>
              <a:spcBef>
                <a:spcPts val="600"/>
              </a:spcBef>
            </a:pPr>
            <a:r>
              <a:rPr lang="hu-HU" dirty="0"/>
              <a:t>Megfelelő információt közvetít-e?</a:t>
            </a:r>
            <a:endParaRPr lang="en-US" dirty="0"/>
          </a:p>
          <a:p>
            <a:pPr fontAlgn="ctr">
              <a:lnSpc>
                <a:spcPct val="150000"/>
              </a:lnSpc>
              <a:spcBef>
                <a:spcPts val="600"/>
              </a:spcBef>
            </a:pPr>
            <a:r>
              <a:rPr lang="hu-HU" dirty="0"/>
              <a:t>Van-e esetleg felesleges adat?</a:t>
            </a:r>
            <a:endParaRPr lang="en-US" dirty="0"/>
          </a:p>
          <a:p>
            <a:pPr fontAlgn="ctr">
              <a:lnSpc>
                <a:spcPct val="150000"/>
              </a:lnSpc>
              <a:spcBef>
                <a:spcPts val="600"/>
              </a:spcBef>
            </a:pPr>
            <a:r>
              <a:rPr lang="hu-HU" dirty="0"/>
              <a:t>Tudja-e a felhasználó frissíteni?</a:t>
            </a:r>
            <a:endParaRPr lang="en-US" dirty="0"/>
          </a:p>
          <a:p>
            <a:pPr fontAlgn="ctr">
              <a:lnSpc>
                <a:spcPct val="150000"/>
              </a:lnSpc>
              <a:spcBef>
                <a:spcPts val="600"/>
              </a:spcBef>
            </a:pPr>
            <a:r>
              <a:rPr lang="hu-HU" dirty="0"/>
              <a:t>Van-e alkalmas dokumentáció?</a:t>
            </a:r>
            <a:endParaRPr lang="en-US" dirty="0"/>
          </a:p>
          <a:p>
            <a:pPr fontAlgn="ctr">
              <a:lnSpc>
                <a:spcPct val="150000"/>
              </a:lnSpc>
              <a:spcBef>
                <a:spcPts val="600"/>
              </a:spcBef>
            </a:pPr>
            <a:r>
              <a:rPr lang="hu-HU" dirty="0"/>
              <a:t>Megbízható/pontos-e az adat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3045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Dashboard adatmodellje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335768" y="1772817"/>
            <a:ext cx="6711654" cy="648072"/>
          </a:xfrm>
        </p:spPr>
        <p:txBody>
          <a:bodyPr>
            <a:normAutofit/>
          </a:bodyPr>
          <a:lstStyle/>
          <a:p>
            <a:r>
              <a:rPr lang="hu-HU" dirty="0"/>
              <a:t>A Dashboard az alábbi 3 rétegből épül fel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0D6D66CD-1ED3-4B8E-A3E9-327A19271D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1798017"/>
              </p:ext>
            </p:extLst>
          </p:nvPr>
        </p:nvGraphicFramePr>
        <p:xfrm>
          <a:off x="3071664" y="2492896"/>
          <a:ext cx="5616624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artalom helye 2">
            <a:extLst>
              <a:ext uri="{FF2B5EF4-FFF2-40B4-BE49-F238E27FC236}">
                <a16:creationId xmlns:a16="http://schemas.microsoft.com/office/drawing/2014/main" id="{3A5354DB-6742-DAA4-925B-CEAE4B32CEB0}"/>
              </a:ext>
            </a:extLst>
          </p:cNvPr>
          <p:cNvSpPr txBox="1">
            <a:spLocks/>
          </p:cNvSpPr>
          <p:nvPr/>
        </p:nvSpPr>
        <p:spPr>
          <a:xfrm>
            <a:off x="2176456" y="5157192"/>
            <a:ext cx="7055380" cy="64807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hu-HU" dirty="0"/>
              <a:t>Az Excelben mindhárom réteget kiválóan meg tudjuk valósítani, jellemzően külön munkalapokon</a:t>
            </a:r>
          </a:p>
        </p:txBody>
      </p:sp>
    </p:spTree>
    <p:extLst>
      <p:ext uri="{BB962C8B-B14F-4D97-AF65-F5344CB8AC3E}">
        <p14:creationId xmlns:p14="http://schemas.microsoft.com/office/powerpoint/2010/main" val="3322649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Dashboard adatmodellje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0D6D66CD-1ED3-4B8E-A3E9-327A19271D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7664281"/>
              </p:ext>
            </p:extLst>
          </p:nvPr>
        </p:nvGraphicFramePr>
        <p:xfrm>
          <a:off x="3071664" y="2492896"/>
          <a:ext cx="5616624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768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/>
              <a:t>Nyers adat réteg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Hogyan jutunk hozzá az adathoz? (</a:t>
            </a:r>
            <a:r>
              <a:rPr lang="en-US" dirty="0" err="1"/>
              <a:t>PowerQuery</a:t>
            </a:r>
            <a:r>
              <a:rPr lang="hu-HU" dirty="0"/>
              <a:t>)</a:t>
            </a:r>
            <a:endParaRPr lang="en-US" dirty="0"/>
          </a:p>
          <a:p>
            <a:r>
              <a:rPr lang="hu-HU" dirty="0"/>
              <a:t>Rengeteg helyről tudunk adatot betölteni:</a:t>
            </a:r>
            <a:endParaRPr lang="en-US" dirty="0"/>
          </a:p>
          <a:p>
            <a:pPr lvl="1"/>
            <a:r>
              <a:rPr lang="hu-HU" dirty="0"/>
              <a:t>Excel állományok</a:t>
            </a:r>
          </a:p>
          <a:p>
            <a:pPr lvl="1"/>
            <a:r>
              <a:rPr lang="hu-HU" dirty="0"/>
              <a:t>Szöveges állámonyok</a:t>
            </a:r>
            <a:endParaRPr lang="en-US" dirty="0"/>
          </a:p>
          <a:p>
            <a:pPr lvl="1"/>
            <a:r>
              <a:rPr lang="hu-HU" dirty="0"/>
              <a:t>Internetes forrás</a:t>
            </a:r>
            <a:endParaRPr lang="en-US" dirty="0"/>
          </a:p>
          <a:p>
            <a:pPr lvl="1"/>
            <a:r>
              <a:rPr lang="hu-HU" dirty="0"/>
              <a:t>Adatbázis</a:t>
            </a:r>
            <a:r>
              <a:rPr lang="en-US" dirty="0"/>
              <a:t>(Access</a:t>
            </a:r>
            <a:r>
              <a:rPr lang="hu-HU" dirty="0"/>
              <a:t>, </a:t>
            </a:r>
            <a:r>
              <a:rPr lang="en-US" dirty="0"/>
              <a:t>SQL</a:t>
            </a:r>
            <a:r>
              <a:rPr lang="hu-HU" dirty="0"/>
              <a:t>, …)</a:t>
            </a:r>
            <a:endParaRPr lang="en-US" dirty="0"/>
          </a:p>
          <a:p>
            <a:pPr lvl="1"/>
            <a:r>
              <a:rPr lang="hu-HU" dirty="0"/>
              <a:t>…</a:t>
            </a:r>
            <a:endParaRPr lang="en-US" dirty="0"/>
          </a:p>
          <a:p>
            <a:r>
              <a:rPr lang="hu-HU" dirty="0"/>
              <a:t>A frissítéssel kapcsolatban dönteni (automatikus/manuális)</a:t>
            </a:r>
            <a:endParaRPr lang="en-US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771B6702-CABC-7818-7840-2B561FDC4F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0296" y="1340768"/>
            <a:ext cx="3218999" cy="363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7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Dashboard adatmodellje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0D6D66CD-1ED3-4B8E-A3E9-327A19271D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9772085"/>
              </p:ext>
            </p:extLst>
          </p:nvPr>
        </p:nvGraphicFramePr>
        <p:xfrm>
          <a:off x="3071664" y="2492896"/>
          <a:ext cx="5616624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061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Adatelemzés réteg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04293" y="1484784"/>
            <a:ext cx="6863915" cy="4248472"/>
          </a:xfrm>
        </p:spPr>
        <p:txBody>
          <a:bodyPr>
            <a:normAutofit/>
          </a:bodyPr>
          <a:lstStyle/>
          <a:p>
            <a:pPr>
              <a:lnSpc>
                <a:spcPts val="3200"/>
              </a:lnSpc>
            </a:pPr>
            <a:r>
              <a:rPr lang="hu-HU" dirty="0"/>
              <a:t>Itt alakítjuk át a nyers adatot prezentálható információvá</a:t>
            </a:r>
          </a:p>
          <a:p>
            <a:pPr>
              <a:lnSpc>
                <a:spcPts val="3200"/>
              </a:lnSpc>
            </a:pPr>
            <a:r>
              <a:rPr lang="hu-HU" dirty="0"/>
              <a:t>Számolásokat, függvényeket, pivot táblákat tartalmaz</a:t>
            </a:r>
            <a:endParaRPr lang="en-US" dirty="0"/>
          </a:p>
          <a:p>
            <a:pPr>
              <a:lnSpc>
                <a:spcPts val="3200"/>
              </a:lnSpc>
            </a:pPr>
            <a:r>
              <a:rPr lang="hu-HU" dirty="0"/>
              <a:t>Az angol szóhasználat</a:t>
            </a:r>
            <a:r>
              <a:rPr lang="en-US" dirty="0"/>
              <a:t> </a:t>
            </a:r>
            <a:r>
              <a:rPr lang="hu-HU" dirty="0"/>
              <a:t>„</a:t>
            </a:r>
            <a:r>
              <a:rPr lang="en-US" dirty="0"/>
              <a:t>staging tables</a:t>
            </a:r>
            <a:r>
              <a:rPr lang="hu-HU" dirty="0"/>
              <a:t>” – </a:t>
            </a:r>
            <a:r>
              <a:rPr lang="hu-HU" dirty="0" err="1"/>
              <a:t>nek</a:t>
            </a:r>
            <a:r>
              <a:rPr lang="hu-HU" dirty="0"/>
              <a:t> is hívja ezt a réteget</a:t>
            </a:r>
            <a:endParaRPr lang="en-US" dirty="0"/>
          </a:p>
          <a:p>
            <a:pPr>
              <a:lnSpc>
                <a:spcPts val="3200"/>
              </a:lnSpc>
            </a:pPr>
            <a:r>
              <a:rPr lang="hu-HU" dirty="0"/>
              <a:t>Amennyiben a forrásadat megváltozik, az elemzési rétegnek természetesen dinamikusan követnie kell ezeket a változásokat</a:t>
            </a:r>
          </a:p>
          <a:p>
            <a:pPr marL="0" indent="0">
              <a:lnSpc>
                <a:spcPts val="2880"/>
              </a:lnSpc>
              <a:buNone/>
            </a:pPr>
            <a:endParaRPr lang="en-US" dirty="0"/>
          </a:p>
          <a:p>
            <a:pPr>
              <a:lnSpc>
                <a:spcPts val="2880"/>
              </a:lnSpc>
            </a:pPr>
            <a:endParaRPr lang="en-US" dirty="0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56DBFAE2-940A-56E4-913F-4B94ED4B3F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4077" y="1988840"/>
            <a:ext cx="3537027" cy="242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27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Dashboard adatmodellje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0D6D66CD-1ED3-4B8E-A3E9-327A19271D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4404459"/>
              </p:ext>
            </p:extLst>
          </p:nvPr>
        </p:nvGraphicFramePr>
        <p:xfrm>
          <a:off x="3071664" y="2492896"/>
          <a:ext cx="5616624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097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Tartalom</a:t>
            </a:r>
          </a:p>
        </p:txBody>
      </p:sp>
      <p:graphicFrame>
        <p:nvGraphicFramePr>
          <p:cNvPr id="9" name="Tartalom helye 4">
            <a:extLst>
              <a:ext uri="{FF2B5EF4-FFF2-40B4-BE49-F238E27FC236}">
                <a16:creationId xmlns:a16="http://schemas.microsoft.com/office/drawing/2014/main" id="{71D1BA82-796B-6B85-1A8E-EE1B71345D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8197990"/>
              </p:ext>
            </p:extLst>
          </p:nvPr>
        </p:nvGraphicFramePr>
        <p:xfrm>
          <a:off x="1098551" y="1784350"/>
          <a:ext cx="6365602" cy="4195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8" name="Picture 4" descr="Table of Contents: “Front matter” vs. “back matter” | ReviewEditing">
            <a:extLst>
              <a:ext uri="{FF2B5EF4-FFF2-40B4-BE49-F238E27FC236}">
                <a16:creationId xmlns:a16="http://schemas.microsoft.com/office/drawing/2014/main" id="{53AE4230-FECB-78F2-530D-0A433AEAC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280" y="1834046"/>
            <a:ext cx="2640326" cy="3516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16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>
                <a:solidFill>
                  <a:srgbClr val="EBEBEB"/>
                </a:solidFill>
              </a:rPr>
              <a:t>Prezentációs réteg</a:t>
            </a:r>
            <a:endParaRPr lang="en-US" dirty="0">
              <a:solidFill>
                <a:srgbClr val="EBEBEB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hu-HU" dirty="0">
                <a:solidFill>
                  <a:srgbClr val="FFFFFF"/>
                </a:solidFill>
              </a:rPr>
              <a:t>Ez a végső felhasználói, vizuális felület</a:t>
            </a:r>
            <a:endParaRPr lang="en-US" dirty="0">
              <a:solidFill>
                <a:srgbClr val="FFFFFF"/>
              </a:solidFill>
            </a:endParaRPr>
          </a:p>
          <a:p>
            <a:pPr>
              <a:lnSpc>
                <a:spcPct val="200000"/>
              </a:lnSpc>
            </a:pPr>
            <a:r>
              <a:rPr lang="hu-HU" dirty="0">
                <a:solidFill>
                  <a:srgbClr val="FFFFFF"/>
                </a:solidFill>
              </a:rPr>
              <a:t>A felhasználó tulajdonképpen nem is kell, 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hu-HU" dirty="0">
                <a:solidFill>
                  <a:srgbClr val="FFFFFF"/>
                </a:solidFill>
              </a:rPr>
              <a:t>hogy lássa a többi réteget:</a:t>
            </a:r>
            <a:br>
              <a:rPr lang="hu-HU" dirty="0">
                <a:solidFill>
                  <a:srgbClr val="FFFFFF"/>
                </a:solidFill>
              </a:rPr>
            </a:br>
            <a:r>
              <a:rPr lang="hu-HU" b="1" dirty="0">
                <a:solidFill>
                  <a:srgbClr val="FFFFFF"/>
                </a:solidFill>
              </a:rPr>
              <a:t>számára ez a Dashboard!!!</a:t>
            </a:r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9" r="5755"/>
          <a:stretch/>
        </p:blipFill>
        <p:spPr>
          <a:xfrm>
            <a:off x="8463342" y="0"/>
            <a:ext cx="3722434" cy="6405281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2621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peedometer">
            <a:extLst>
              <a:ext uri="{FF2B5EF4-FFF2-40B4-BE49-F238E27FC236}">
                <a16:creationId xmlns:a16="http://schemas.microsoft.com/office/drawing/2014/main" id="{A971C3C5-739E-AE45-091F-8123A7DE20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727" r="-2" b="5073"/>
          <a:stretch/>
        </p:blipFill>
        <p:spPr>
          <a:xfrm>
            <a:off x="0" y="-5"/>
            <a:ext cx="12192000" cy="5020241"/>
          </a:xfrm>
          <a:custGeom>
            <a:avLst/>
            <a:gdLst/>
            <a:ahLst/>
            <a:cxnLst/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pPr defTabSz="457200"/>
            <a:r>
              <a:rPr lang="en-US" sz="4200" b="0">
                <a:solidFill>
                  <a:srgbClr val="EBEBEB"/>
                </a:solidFill>
              </a:rPr>
              <a:t>2. A DASHBOARD ELEMEI</a:t>
            </a:r>
          </a:p>
        </p:txBody>
      </p:sp>
    </p:spTree>
    <p:extLst>
      <p:ext uri="{BB962C8B-B14F-4D97-AF65-F5344CB8AC3E}">
        <p14:creationId xmlns:p14="http://schemas.microsoft.com/office/powerpoint/2010/main" val="276192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Dashboard elemei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hu-HU" dirty="0"/>
              <a:t>Táblázatok</a:t>
            </a:r>
          </a:p>
          <a:p>
            <a:pPr>
              <a:lnSpc>
                <a:spcPct val="150000"/>
              </a:lnSpc>
            </a:pPr>
            <a:r>
              <a:rPr lang="hu-HU" dirty="0"/>
              <a:t>Feltételes formázás</a:t>
            </a:r>
          </a:p>
          <a:p>
            <a:pPr>
              <a:lnSpc>
                <a:spcPct val="150000"/>
              </a:lnSpc>
            </a:pPr>
            <a:r>
              <a:rPr lang="hu-HU" dirty="0"/>
              <a:t>Értékgörbék</a:t>
            </a:r>
          </a:p>
          <a:p>
            <a:pPr>
              <a:lnSpc>
                <a:spcPct val="150000"/>
              </a:lnSpc>
            </a:pPr>
            <a:r>
              <a:rPr lang="hu-HU" dirty="0"/>
              <a:t>Grafikonok</a:t>
            </a:r>
          </a:p>
          <a:p>
            <a:pPr>
              <a:lnSpc>
                <a:spcPct val="150000"/>
              </a:lnSpc>
            </a:pPr>
            <a:r>
              <a:rPr lang="hu-HU" dirty="0" err="1"/>
              <a:t>SmartArt</a:t>
            </a:r>
            <a:endParaRPr lang="hu-HU" dirty="0"/>
          </a:p>
          <a:p>
            <a:pPr>
              <a:lnSpc>
                <a:spcPct val="150000"/>
              </a:lnSpc>
            </a:pPr>
            <a:r>
              <a:rPr lang="hu-HU" dirty="0"/>
              <a:t>Vezérlő elemek </a:t>
            </a:r>
          </a:p>
          <a:p>
            <a:endParaRPr lang="hu-HU" dirty="0"/>
          </a:p>
        </p:txBody>
      </p:sp>
      <p:pic>
        <p:nvPicPr>
          <p:cNvPr id="20" name="Kép 19">
            <a:extLst>
              <a:ext uri="{FF2B5EF4-FFF2-40B4-BE49-F238E27FC236}">
                <a16:creationId xmlns:a16="http://schemas.microsoft.com/office/drawing/2014/main" id="{FF1B4FE8-4C5E-A4CB-6C67-60D043DC2A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1864" y="1772816"/>
            <a:ext cx="6510784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08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Táblázatok a Dashboard-</a:t>
            </a:r>
            <a:r>
              <a:rPr lang="hu-HU" dirty="0" err="1"/>
              <a:t>on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hu-HU" dirty="0"/>
              <a:t>Ne használjunk markáns színeket feleslegesen, csak a releváns dolgokra tartalékoljuk azokat</a:t>
            </a:r>
          </a:p>
          <a:p>
            <a:pPr>
              <a:lnSpc>
                <a:spcPct val="150000"/>
              </a:lnSpc>
            </a:pPr>
            <a:r>
              <a:rPr lang="hu-HU" dirty="0"/>
              <a:t>A szegélyek, betűszínek segítenek kiemelni a fontos tartalmat</a:t>
            </a:r>
          </a:p>
          <a:p>
            <a:pPr>
              <a:lnSpc>
                <a:spcPct val="150000"/>
              </a:lnSpc>
            </a:pPr>
            <a:r>
              <a:rPr lang="hu-HU" dirty="0"/>
              <a:t>A számokat formázzuk megfelelően</a:t>
            </a:r>
          </a:p>
          <a:p>
            <a:pPr>
              <a:lnSpc>
                <a:spcPct val="150000"/>
              </a:lnSpc>
            </a:pPr>
            <a:r>
              <a:rPr lang="hu-HU" dirty="0"/>
              <a:t>A fejlécekre és feliratokra érdemes halványabb színt használni</a:t>
            </a:r>
          </a:p>
          <a:p>
            <a:pPr>
              <a:lnSpc>
                <a:spcPct val="150000"/>
              </a:lnSpc>
            </a:pPr>
            <a:r>
              <a:rPr lang="hu-HU" dirty="0"/>
              <a:t>Nyomtatási képben is vonzónak kell kinéznie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35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Táblázatok a Dashboard-</a:t>
            </a:r>
            <a:r>
              <a:rPr lang="hu-HU" dirty="0" err="1"/>
              <a:t>on</a:t>
            </a:r>
            <a:endParaRPr lang="en-US" dirty="0"/>
          </a:p>
        </p:txBody>
      </p:sp>
      <p:pic>
        <p:nvPicPr>
          <p:cNvPr id="5" name="Kép 4" descr="Képernyőrész kivágás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211" y="1268761"/>
            <a:ext cx="5132040" cy="2298576"/>
          </a:xfrm>
          <a:prstGeom prst="rect">
            <a:avLst/>
          </a:prstGeom>
        </p:spPr>
      </p:pic>
      <p:pic>
        <p:nvPicPr>
          <p:cNvPr id="6" name="Kép 5" descr="Képernyőrész kivágás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123" y="3637551"/>
            <a:ext cx="5132040" cy="2413234"/>
          </a:xfrm>
          <a:prstGeom prst="rect">
            <a:avLst/>
          </a:prstGeom>
        </p:spPr>
      </p:pic>
      <p:sp>
        <p:nvSpPr>
          <p:cNvPr id="7" name="Balra-felfelé nyíl 6"/>
          <p:cNvSpPr/>
          <p:nvPr/>
        </p:nvSpPr>
        <p:spPr>
          <a:xfrm rot="5400000">
            <a:off x="2486851" y="3622906"/>
            <a:ext cx="1733364" cy="2021396"/>
          </a:xfrm>
          <a:prstGeom prst="leftUp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7553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Feltételes formázás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u-HU" dirty="0"/>
              <a:t>A cella a tartalma alapján automatikusan formázódik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hu-HU" dirty="0"/>
              <a:t>Többféle lehetőség közül választhatunk</a:t>
            </a:r>
          </a:p>
          <a:p>
            <a:pPr lvl="1">
              <a:lnSpc>
                <a:spcPct val="150000"/>
              </a:lnSpc>
            </a:pPr>
            <a:r>
              <a:rPr lang="hu-HU" dirty="0"/>
              <a:t>Adatsávok, színskálák, ikonkészletek</a:t>
            </a:r>
            <a:endParaRPr lang="en-US" dirty="0"/>
          </a:p>
          <a:p>
            <a:pPr lvl="1">
              <a:lnSpc>
                <a:spcPct val="150000"/>
              </a:lnSpc>
            </a:pPr>
            <a:r>
              <a:rPr lang="hu-HU" dirty="0"/>
              <a:t>Legnagyobb/legkisebb értékek</a:t>
            </a:r>
          </a:p>
          <a:p>
            <a:pPr lvl="1">
              <a:lnSpc>
                <a:spcPct val="150000"/>
              </a:lnSpc>
            </a:pPr>
            <a:r>
              <a:rPr lang="hu-HU" dirty="0"/>
              <a:t>Szöveges, dátum, numerikus tartalom</a:t>
            </a:r>
            <a:r>
              <a:rPr lang="en-US" dirty="0"/>
              <a:t> </a:t>
            </a:r>
            <a:r>
              <a:rPr lang="hu-HU" dirty="0"/>
              <a:t>alapján</a:t>
            </a:r>
          </a:p>
          <a:p>
            <a:pPr lvl="1">
              <a:lnSpc>
                <a:spcPct val="150000"/>
              </a:lnSpc>
            </a:pPr>
            <a:r>
              <a:rPr lang="hu-HU" dirty="0"/>
              <a:t>Képletek, függvények segítségével</a:t>
            </a:r>
          </a:p>
          <a:p>
            <a:pPr>
              <a:lnSpc>
                <a:spcPct val="150000"/>
              </a:lnSpc>
            </a:pPr>
            <a:r>
              <a:rPr lang="hu-HU" dirty="0"/>
              <a:t>Értékgörbék</a:t>
            </a:r>
          </a:p>
          <a:p>
            <a:pPr lvl="1"/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AEE564E2-B9C8-F03C-F849-B10E0C4ADC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8168" y="2204864"/>
            <a:ext cx="3839579" cy="332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90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1">
            <a:extLst>
              <a:ext uri="{FF2B5EF4-FFF2-40B4-BE49-F238E27FC236}">
                <a16:creationId xmlns:a16="http://schemas.microsoft.com/office/drawing/2014/main" id="{B4D20CEA-0073-4BFF-1FA0-E8AEB7CA3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Grafikonok, diagramok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Egy diagram olykor többet ér ezer szónál</a:t>
            </a:r>
            <a:endParaRPr lang="en-US" dirty="0"/>
          </a:p>
          <a:p>
            <a:endParaRPr lang="en-US" dirty="0"/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B5EB4E54-D999-2103-450C-642338D91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656" y="2132856"/>
            <a:ext cx="6408712" cy="404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14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Diagram részei</a:t>
            </a:r>
            <a:endParaRPr lang="en-US" dirty="0"/>
          </a:p>
        </p:txBody>
      </p:sp>
      <p:sp>
        <p:nvSpPr>
          <p:cNvPr id="5" name="Szövegdoboz 4"/>
          <p:cNvSpPr txBox="1"/>
          <p:nvPr/>
        </p:nvSpPr>
        <p:spPr>
          <a:xfrm>
            <a:off x="1199456" y="1268760"/>
            <a:ext cx="2664295" cy="4846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5738" indent="-185738">
              <a:lnSpc>
                <a:spcPct val="150000"/>
              </a:lnSpc>
              <a:buFont typeface="+mj-lt"/>
              <a:buAutoNum type="arabicPeriod"/>
            </a:pPr>
            <a:r>
              <a:rPr lang="en-US" sz="1600" dirty="0"/>
              <a:t>Diagramter</a:t>
            </a:r>
            <a:r>
              <a:rPr lang="hu-HU" sz="1600" dirty="0"/>
              <a:t>ület</a:t>
            </a:r>
            <a:endParaRPr lang="en-US" sz="1600" dirty="0"/>
          </a:p>
          <a:p>
            <a:pPr marL="185738" indent="-185738">
              <a:lnSpc>
                <a:spcPct val="150000"/>
              </a:lnSpc>
              <a:buFont typeface="+mj-lt"/>
              <a:buAutoNum type="arabicPeriod"/>
            </a:pPr>
            <a:r>
              <a:rPr lang="hu-HU" sz="1600" dirty="0"/>
              <a:t>Diagramcím</a:t>
            </a:r>
            <a:endParaRPr lang="en-US" sz="1600" dirty="0"/>
          </a:p>
          <a:p>
            <a:pPr marL="185738" indent="-185738">
              <a:lnSpc>
                <a:spcPct val="150000"/>
              </a:lnSpc>
              <a:buFont typeface="+mj-lt"/>
              <a:buAutoNum type="arabicPeriod"/>
            </a:pPr>
            <a:r>
              <a:rPr lang="hu-HU" sz="1600" dirty="0"/>
              <a:t>Rajzterület</a:t>
            </a:r>
            <a:endParaRPr lang="en-US" sz="1600" dirty="0"/>
          </a:p>
          <a:p>
            <a:pPr marL="185738" indent="-185738">
              <a:lnSpc>
                <a:spcPct val="150000"/>
              </a:lnSpc>
              <a:buFont typeface="+mj-lt"/>
              <a:buAutoNum type="arabicPeriod"/>
            </a:pPr>
            <a:r>
              <a:rPr lang="hu-HU" sz="1600" dirty="0"/>
              <a:t>Vezetőrácsok</a:t>
            </a:r>
            <a:endParaRPr lang="en-US" sz="1600" dirty="0"/>
          </a:p>
          <a:p>
            <a:pPr marL="185738" indent="-185738">
              <a:lnSpc>
                <a:spcPct val="150000"/>
              </a:lnSpc>
              <a:buFont typeface="+mj-lt"/>
              <a:buAutoNum type="arabicPeriod"/>
            </a:pPr>
            <a:r>
              <a:rPr lang="hu-HU" sz="1600" dirty="0"/>
              <a:t>Adatsor</a:t>
            </a:r>
            <a:endParaRPr lang="en-US" sz="1600" dirty="0"/>
          </a:p>
          <a:p>
            <a:pPr marL="185738" indent="-185738">
              <a:lnSpc>
                <a:spcPct val="150000"/>
              </a:lnSpc>
              <a:buFont typeface="+mj-lt"/>
              <a:buAutoNum type="arabicPeriod"/>
            </a:pPr>
            <a:r>
              <a:rPr lang="hu-HU" sz="1600" dirty="0"/>
              <a:t>Függőleges</a:t>
            </a:r>
            <a:r>
              <a:rPr lang="en-US" sz="1600" dirty="0"/>
              <a:t>/</a:t>
            </a:r>
            <a:r>
              <a:rPr lang="hu-HU" sz="1600" dirty="0"/>
              <a:t>érték</a:t>
            </a:r>
            <a:r>
              <a:rPr lang="en-US" sz="1600" dirty="0"/>
              <a:t> </a:t>
            </a:r>
            <a:r>
              <a:rPr lang="hu-HU" sz="1600" dirty="0"/>
              <a:t>tengely</a:t>
            </a:r>
            <a:r>
              <a:rPr lang="en-US" sz="1600" dirty="0"/>
              <a:t> (</a:t>
            </a:r>
            <a:r>
              <a:rPr lang="hu-HU" sz="1600" dirty="0"/>
              <a:t>elsődleges</a:t>
            </a:r>
            <a:r>
              <a:rPr lang="en-US" sz="1600" dirty="0"/>
              <a:t>)</a:t>
            </a:r>
          </a:p>
          <a:p>
            <a:pPr marL="185738" indent="-185738">
              <a:lnSpc>
                <a:spcPct val="150000"/>
              </a:lnSpc>
              <a:buFont typeface="+mj-lt"/>
              <a:buAutoNum type="arabicPeriod"/>
            </a:pPr>
            <a:r>
              <a:rPr lang="hu-HU" sz="1600" dirty="0"/>
              <a:t>Vízszintes</a:t>
            </a:r>
            <a:r>
              <a:rPr lang="en-US" sz="1600" dirty="0"/>
              <a:t>/</a:t>
            </a:r>
            <a:r>
              <a:rPr lang="hu-HU" sz="1600" dirty="0"/>
              <a:t>Kategória tengely</a:t>
            </a:r>
            <a:endParaRPr lang="en-US" sz="1600" dirty="0"/>
          </a:p>
          <a:p>
            <a:pPr marL="185738" indent="-185738">
              <a:lnSpc>
                <a:spcPct val="150000"/>
              </a:lnSpc>
              <a:buFont typeface="+mj-lt"/>
              <a:buAutoNum type="arabicPeriod"/>
            </a:pPr>
            <a:r>
              <a:rPr lang="hu-HU" sz="1600" dirty="0"/>
              <a:t>Jelmagyarázat</a:t>
            </a:r>
            <a:endParaRPr lang="en-US" sz="1600" dirty="0"/>
          </a:p>
          <a:p>
            <a:pPr marL="185738" indent="-185738">
              <a:lnSpc>
                <a:spcPct val="150000"/>
              </a:lnSpc>
              <a:buFont typeface="+mj-lt"/>
              <a:buAutoNum type="arabicPeriod"/>
            </a:pPr>
            <a:r>
              <a:rPr lang="hu-HU" sz="1600" dirty="0"/>
              <a:t>Függőleges</a:t>
            </a:r>
            <a:r>
              <a:rPr lang="en-US" sz="1600" dirty="0"/>
              <a:t>/</a:t>
            </a:r>
            <a:r>
              <a:rPr lang="hu-HU" sz="1600" dirty="0"/>
              <a:t>érték tengely</a:t>
            </a:r>
            <a:r>
              <a:rPr lang="en-US" sz="1600" dirty="0"/>
              <a:t> (</a:t>
            </a:r>
            <a:r>
              <a:rPr lang="hu-HU" sz="1600" dirty="0"/>
              <a:t>másodlagos</a:t>
            </a:r>
            <a:r>
              <a:rPr lang="en-US" sz="1600" dirty="0"/>
              <a:t>)</a:t>
            </a:r>
          </a:p>
          <a:p>
            <a:pPr marL="185738" indent="-185738">
              <a:lnSpc>
                <a:spcPct val="150000"/>
              </a:lnSpc>
              <a:buFont typeface="+mj-lt"/>
              <a:buAutoNum type="arabicPeriod"/>
            </a:pPr>
            <a:endParaRPr lang="en-US" sz="1600" dirty="0"/>
          </a:p>
        </p:txBody>
      </p:sp>
      <p:grpSp>
        <p:nvGrpSpPr>
          <p:cNvPr id="35" name="Csoportba foglalás 34">
            <a:extLst>
              <a:ext uri="{FF2B5EF4-FFF2-40B4-BE49-F238E27FC236}">
                <a16:creationId xmlns:a16="http://schemas.microsoft.com/office/drawing/2014/main" id="{0682E49A-A197-6F93-1E7C-49BD6D385DCE}"/>
              </a:ext>
            </a:extLst>
          </p:cNvPr>
          <p:cNvGrpSpPr/>
          <p:nvPr/>
        </p:nvGrpSpPr>
        <p:grpSpPr>
          <a:xfrm>
            <a:off x="2711624" y="1522351"/>
            <a:ext cx="7901542" cy="4410822"/>
            <a:chOff x="2711624" y="1522351"/>
            <a:chExt cx="7901542" cy="4410822"/>
          </a:xfrm>
        </p:grpSpPr>
        <p:pic>
          <p:nvPicPr>
            <p:cNvPr id="4" name="Kép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82230" y="1522351"/>
              <a:ext cx="6530936" cy="4410822"/>
            </a:xfrm>
            <a:prstGeom prst="rect">
              <a:avLst/>
            </a:prstGeom>
          </p:spPr>
        </p:pic>
        <p:cxnSp>
          <p:nvCxnSpPr>
            <p:cNvPr id="10" name="Egyenes összekötő nyíllal 9"/>
            <p:cNvCxnSpPr>
              <a:cxnSpLocks/>
            </p:cNvCxnSpPr>
            <p:nvPr/>
          </p:nvCxnSpPr>
          <p:spPr>
            <a:xfrm>
              <a:off x="3024896" y="1844824"/>
              <a:ext cx="351300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zögletes összekötő 12"/>
            <p:cNvCxnSpPr>
              <a:cxnSpLocks/>
            </p:cNvCxnSpPr>
            <p:nvPr/>
          </p:nvCxnSpPr>
          <p:spPr>
            <a:xfrm>
              <a:off x="3272298" y="1522351"/>
              <a:ext cx="994229" cy="164075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zögletes összekötő 13"/>
            <p:cNvCxnSpPr>
              <a:cxnSpLocks/>
            </p:cNvCxnSpPr>
            <p:nvPr/>
          </p:nvCxnSpPr>
          <p:spPr>
            <a:xfrm>
              <a:off x="2999656" y="2216489"/>
              <a:ext cx="1897448" cy="434863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zögletes összekötő 15"/>
            <p:cNvCxnSpPr>
              <a:cxnSpLocks/>
            </p:cNvCxnSpPr>
            <p:nvPr/>
          </p:nvCxnSpPr>
          <p:spPr>
            <a:xfrm>
              <a:off x="2783632" y="3023016"/>
              <a:ext cx="3312368" cy="341032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zögletes összekötő 20"/>
            <p:cNvCxnSpPr>
              <a:cxnSpLocks/>
            </p:cNvCxnSpPr>
            <p:nvPr/>
          </p:nvCxnSpPr>
          <p:spPr>
            <a:xfrm>
              <a:off x="3193418" y="2676848"/>
              <a:ext cx="2254510" cy="208745"/>
            </a:xfrm>
            <a:prstGeom prst="bentConnector3">
              <a:avLst>
                <a:gd name="adj1" fmla="val 19365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zögletes összekötő 22"/>
            <p:cNvCxnSpPr>
              <a:cxnSpLocks/>
            </p:cNvCxnSpPr>
            <p:nvPr/>
          </p:nvCxnSpPr>
          <p:spPr>
            <a:xfrm>
              <a:off x="3477613" y="3364048"/>
              <a:ext cx="788914" cy="119327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zögletes összekötő 26"/>
            <p:cNvCxnSpPr>
              <a:cxnSpLocks/>
            </p:cNvCxnSpPr>
            <p:nvPr/>
          </p:nvCxnSpPr>
          <p:spPr>
            <a:xfrm>
              <a:off x="2711624" y="4444496"/>
              <a:ext cx="2448272" cy="816042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zögletes összekötő 29"/>
            <p:cNvCxnSpPr>
              <a:cxnSpLocks/>
            </p:cNvCxnSpPr>
            <p:nvPr/>
          </p:nvCxnSpPr>
          <p:spPr>
            <a:xfrm>
              <a:off x="3143672" y="4856638"/>
              <a:ext cx="3394226" cy="767193"/>
            </a:xfrm>
            <a:prstGeom prst="bentConnector3">
              <a:avLst>
                <a:gd name="adj1" fmla="val 18475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zögletes összekötő 33"/>
            <p:cNvCxnSpPr>
              <a:cxnSpLocks/>
            </p:cNvCxnSpPr>
            <p:nvPr/>
          </p:nvCxnSpPr>
          <p:spPr>
            <a:xfrm flipV="1">
              <a:off x="3863751" y="4436732"/>
              <a:ext cx="5976665" cy="1296524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6498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Szok</a:t>
            </a:r>
            <a:r>
              <a:rPr lang="hu-HU" dirty="0" err="1"/>
              <a:t>ásos</a:t>
            </a:r>
            <a:r>
              <a:rPr lang="hu-HU" dirty="0"/>
              <a:t> diagramtípusok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Oszlopdiagram</a:t>
            </a:r>
            <a:endParaRPr lang="en-US" dirty="0"/>
          </a:p>
          <a:p>
            <a:r>
              <a:rPr lang="hu-HU" dirty="0"/>
              <a:t>Sávdiagram</a:t>
            </a:r>
            <a:endParaRPr lang="en-US" dirty="0"/>
          </a:p>
          <a:p>
            <a:r>
              <a:rPr lang="hu-HU" dirty="0"/>
              <a:t>Vonaldiagram</a:t>
            </a:r>
            <a:endParaRPr lang="en-US" dirty="0"/>
          </a:p>
          <a:p>
            <a:r>
              <a:rPr lang="hu-HU" dirty="0"/>
              <a:t>Kördiagram</a:t>
            </a:r>
            <a:endParaRPr lang="en-US" dirty="0"/>
          </a:p>
          <a:p>
            <a:r>
              <a:rPr lang="hu-HU" dirty="0"/>
              <a:t>Pontdiagram</a:t>
            </a:r>
            <a:endParaRPr lang="en-US" dirty="0"/>
          </a:p>
          <a:p>
            <a:r>
              <a:rPr lang="hu-HU" dirty="0"/>
              <a:t>Területi diagram</a:t>
            </a:r>
            <a:endParaRPr lang="en-US" dirty="0"/>
          </a:p>
          <a:p>
            <a:r>
              <a:rPr lang="hu-HU" dirty="0"/>
              <a:t>Felületi diagram</a:t>
            </a:r>
            <a:endParaRPr lang="en-US" dirty="0"/>
          </a:p>
          <a:p>
            <a:r>
              <a:rPr lang="hu-HU" dirty="0"/>
              <a:t>…és a speciális diagramok</a:t>
            </a:r>
            <a:endParaRPr lang="en-US" dirty="0"/>
          </a:p>
          <a:p>
            <a:endParaRPr lang="en-US" dirty="0"/>
          </a:p>
        </p:txBody>
      </p:sp>
      <p:sp>
        <p:nvSpPr>
          <p:cNvPr id="4" name="Tartalom helye 2">
            <a:extLst>
              <a:ext uri="{FF2B5EF4-FFF2-40B4-BE49-F238E27FC236}">
                <a16:creationId xmlns:a16="http://schemas.microsoft.com/office/drawing/2014/main" id="{296D792E-654A-EE6B-943C-AE6749A080AC}"/>
              </a:ext>
            </a:extLst>
          </p:cNvPr>
          <p:cNvSpPr txBox="1">
            <a:spLocks/>
          </p:cNvSpPr>
          <p:nvPr/>
        </p:nvSpPr>
        <p:spPr>
          <a:xfrm>
            <a:off x="6744072" y="2420888"/>
            <a:ext cx="3600400" cy="172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hu-HU" b="1" u="sng" dirty="0"/>
              <a:t>3 FONTOS FOGALOM</a:t>
            </a:r>
          </a:p>
          <a:p>
            <a:r>
              <a:rPr lang="hu-HU" dirty="0"/>
              <a:t>Csoportosított</a:t>
            </a:r>
          </a:p>
          <a:p>
            <a:r>
              <a:rPr lang="hu-HU" dirty="0"/>
              <a:t>Halmozott</a:t>
            </a:r>
          </a:p>
          <a:p>
            <a:r>
              <a:rPr lang="hu-HU" dirty="0"/>
              <a:t>100</a:t>
            </a:r>
            <a:r>
              <a:rPr lang="en-US" dirty="0"/>
              <a:t> %</a:t>
            </a:r>
            <a:r>
              <a:rPr lang="hu-HU" dirty="0"/>
              <a:t>-ig halmozott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00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Vezérlők a </a:t>
            </a:r>
            <a:r>
              <a:rPr lang="hu-HU" dirty="0" err="1"/>
              <a:t>Dashboardon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Űrlapvezérlők a Fejlesztő eszközök között</a:t>
            </a:r>
            <a:endParaRPr lang="en-US" dirty="0"/>
          </a:p>
          <a:p>
            <a:pPr lvl="1"/>
            <a:r>
              <a:rPr lang="hu-HU" dirty="0"/>
              <a:t>Gomb</a:t>
            </a:r>
          </a:p>
          <a:p>
            <a:pPr lvl="1"/>
            <a:r>
              <a:rPr lang="hu-HU" dirty="0"/>
              <a:t>Beviteli lista</a:t>
            </a:r>
          </a:p>
          <a:p>
            <a:pPr lvl="1"/>
            <a:r>
              <a:rPr lang="hu-HU" dirty="0"/>
              <a:t>Jelölőnégyzet</a:t>
            </a:r>
          </a:p>
          <a:p>
            <a:pPr lvl="1"/>
            <a:r>
              <a:rPr lang="hu-HU" dirty="0"/>
              <a:t>Léptetőnyíl</a:t>
            </a:r>
          </a:p>
          <a:p>
            <a:pPr lvl="1"/>
            <a:r>
              <a:rPr lang="hu-HU" dirty="0"/>
              <a:t>Lista</a:t>
            </a:r>
          </a:p>
          <a:p>
            <a:pPr lvl="1"/>
            <a:r>
              <a:rPr lang="hu-HU" dirty="0"/>
              <a:t>Választógomb</a:t>
            </a:r>
          </a:p>
          <a:p>
            <a:pPr lvl="1"/>
            <a:r>
              <a:rPr lang="hu-HU" dirty="0"/>
              <a:t>Görgetősáv</a:t>
            </a:r>
          </a:p>
          <a:p>
            <a:pPr lvl="1"/>
            <a:r>
              <a:rPr lang="hu-HU" dirty="0"/>
              <a:t>Címke</a:t>
            </a:r>
            <a:endParaRPr lang="en-US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6144732E-45F7-7617-CC35-851DB2E5F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4232" y="2060848"/>
            <a:ext cx="1590897" cy="299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03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530F7FB-3222-A705-2F19-5FDD859AFF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581" r="-2" b="3219"/>
          <a:stretch/>
        </p:blipFill>
        <p:spPr>
          <a:xfrm>
            <a:off x="0" y="-5"/>
            <a:ext cx="12192000" cy="5020241"/>
          </a:xfrm>
          <a:custGeom>
            <a:avLst/>
            <a:gdLst/>
            <a:ahLst/>
            <a:cxnLst/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pPr defTabSz="457200"/>
            <a:r>
              <a:rPr lang="en-US" sz="4200" b="1" dirty="0">
                <a:solidFill>
                  <a:srgbClr val="EBEBEB"/>
                </a:solidFill>
              </a:rPr>
              <a:t>1. ELMÉLETI ALAPOK</a:t>
            </a:r>
          </a:p>
        </p:txBody>
      </p:sp>
    </p:spTree>
    <p:extLst>
      <p:ext uri="{BB962C8B-B14F-4D97-AF65-F5344CB8AC3E}">
        <p14:creationId xmlns:p14="http://schemas.microsoft.com/office/powerpoint/2010/main" val="159938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Függvények az elemzés rétegen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hu-HU" dirty="0"/>
              <a:t>Az elemzés rétegen a nyers adatokból számításokat végzünk</a:t>
            </a:r>
          </a:p>
          <a:p>
            <a:pPr>
              <a:lnSpc>
                <a:spcPct val="150000"/>
              </a:lnSpc>
            </a:pPr>
            <a:r>
              <a:rPr lang="hu-HU" dirty="0"/>
              <a:t>FKERES, VKERES, HOL.VAN</a:t>
            </a:r>
          </a:p>
          <a:p>
            <a:pPr>
              <a:lnSpc>
                <a:spcPct val="150000"/>
              </a:lnSpc>
            </a:pPr>
            <a:r>
              <a:rPr lang="hu-HU" dirty="0"/>
              <a:t>INDIREKT, ELTOLÁS</a:t>
            </a:r>
          </a:p>
          <a:p>
            <a:pPr>
              <a:lnSpc>
                <a:spcPct val="150000"/>
              </a:lnSpc>
            </a:pPr>
            <a:r>
              <a:rPr lang="hu-HU" dirty="0"/>
              <a:t>SZORZATÖSSZEG</a:t>
            </a:r>
          </a:p>
          <a:p>
            <a:pPr>
              <a:lnSpc>
                <a:spcPct val="150000"/>
              </a:lnSpc>
            </a:pPr>
            <a:r>
              <a:rPr lang="hu-HU" dirty="0"/>
              <a:t>ÖSSZEFŰZ, KIMETSZ, HOSSZ, BAL, JOBB, KÖZÉP, …</a:t>
            </a:r>
          </a:p>
          <a:p>
            <a:pPr>
              <a:lnSpc>
                <a:spcPct val="150000"/>
              </a:lnSpc>
            </a:pPr>
            <a:r>
              <a:rPr lang="hu-HU" dirty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23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peedometer">
            <a:extLst>
              <a:ext uri="{FF2B5EF4-FFF2-40B4-BE49-F238E27FC236}">
                <a16:creationId xmlns:a16="http://schemas.microsoft.com/office/drawing/2014/main" id="{A971C3C5-739E-AE45-091F-8123A7DE20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27" r="-2" b="5073"/>
          <a:stretch/>
        </p:blipFill>
        <p:spPr>
          <a:xfrm>
            <a:off x="0" y="-5"/>
            <a:ext cx="12192000" cy="5020241"/>
          </a:xfrm>
          <a:custGeom>
            <a:avLst/>
            <a:gdLst/>
            <a:ahLst/>
            <a:cxnLst/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13888" y="5013176"/>
            <a:ext cx="10898736" cy="835527"/>
          </a:xfrm>
        </p:spPr>
        <p:txBody>
          <a:bodyPr/>
          <a:lstStyle/>
          <a:p>
            <a:r>
              <a:rPr lang="hu-HU" sz="3600" dirty="0"/>
              <a:t>3.</a:t>
            </a:r>
            <a:r>
              <a:rPr lang="en-US" sz="3600" dirty="0"/>
              <a:t> PIVOT T</a:t>
            </a:r>
            <a:r>
              <a:rPr lang="hu-HU" sz="3600" dirty="0"/>
              <a:t>ÁBLA VEZÉRELT DASHBOARDOK</a:t>
            </a:r>
            <a:endParaRPr lang="en-US" sz="3600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78A80C2B-F537-93CD-BD7A-07754F2A92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2280000">
            <a:off x="4678879" y="2008373"/>
            <a:ext cx="3105278" cy="2088230"/>
          </a:xfrm>
          <a:prstGeom prst="rightArrow">
            <a:avLst/>
          </a:prstGeom>
        </p:spPr>
      </p:pic>
    </p:spTree>
    <p:extLst>
      <p:ext uri="{BB962C8B-B14F-4D97-AF65-F5344CB8AC3E}">
        <p14:creationId xmlns:p14="http://schemas.microsoft.com/office/powerpoint/2010/main" val="365955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Pivot táblák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Kiváló lehetőség kimutatás létrehozására a forrásadat alapján</a:t>
            </a:r>
          </a:p>
          <a:p>
            <a:r>
              <a:rPr lang="hu-HU" dirty="0"/>
              <a:t>Könnyen módosítható, szűrhető</a:t>
            </a:r>
          </a:p>
          <a:p>
            <a:r>
              <a:rPr lang="hu-HU" dirty="0"/>
              <a:t>Grafikon csatolható hozzá, ami követi a tábla tartalmát</a:t>
            </a:r>
          </a:p>
          <a:p>
            <a:r>
              <a:rPr lang="hu-HU" dirty="0"/>
              <a:t>Rengeteg megjelenítési lehetőség (%, kumulált, …)</a:t>
            </a:r>
          </a:p>
          <a:p>
            <a:r>
              <a:rPr lang="hu-HU" dirty="0"/>
              <a:t>Szeletelő és idővonal használata</a:t>
            </a:r>
          </a:p>
          <a:p>
            <a:r>
              <a:rPr lang="hu-HU" dirty="0" err="1"/>
              <a:t>Limitáció</a:t>
            </a:r>
            <a:r>
              <a:rPr lang="hu-HU" dirty="0"/>
              <a:t>: néhány diagramtípus nem működik a pivot táblával</a:t>
            </a:r>
          </a:p>
          <a:p>
            <a:pPr lvl="1"/>
            <a:r>
              <a:rPr lang="hu-HU" dirty="0"/>
              <a:t>Pont, buborék, árfolyam, térkép, fatérkép</a:t>
            </a:r>
          </a:p>
          <a:p>
            <a:r>
              <a:rPr lang="hu-HU" dirty="0" err="1"/>
              <a:t>PowerPivot</a:t>
            </a:r>
            <a:r>
              <a:rPr lang="hu-HU" dirty="0"/>
              <a:t> használata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92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peedometer">
            <a:extLst>
              <a:ext uri="{FF2B5EF4-FFF2-40B4-BE49-F238E27FC236}">
                <a16:creationId xmlns:a16="http://schemas.microsoft.com/office/drawing/2014/main" id="{A971C3C5-739E-AE45-091F-8123A7DE20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27" r="-2" b="5073"/>
          <a:stretch/>
        </p:blipFill>
        <p:spPr>
          <a:xfrm>
            <a:off x="0" y="-5"/>
            <a:ext cx="12192000" cy="5020241"/>
          </a:xfrm>
          <a:custGeom>
            <a:avLst/>
            <a:gdLst/>
            <a:ahLst/>
            <a:cxnLst/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4.</a:t>
            </a:r>
            <a:r>
              <a:rPr lang="en-US" dirty="0"/>
              <a:t> </a:t>
            </a:r>
            <a:r>
              <a:rPr lang="hu-HU" dirty="0"/>
              <a:t>SMARTART A DASHBOARDON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2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SMARTART a </a:t>
            </a:r>
            <a:r>
              <a:rPr lang="hu-HU" dirty="0" err="1"/>
              <a:t>Dashboardon</a:t>
            </a:r>
            <a:endParaRPr lang="en-US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B69D2FB7-4281-1EC3-00E3-21091DAD4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624" y="2276872"/>
            <a:ext cx="5888264" cy="3592966"/>
          </a:xfrm>
          <a:prstGeom prst="rect">
            <a:avLst/>
          </a:prstGeom>
        </p:spPr>
      </p:pic>
      <p:sp>
        <p:nvSpPr>
          <p:cNvPr id="8" name="Tartalom helye 7">
            <a:extLst>
              <a:ext uri="{FF2B5EF4-FFF2-40B4-BE49-F238E27FC236}">
                <a16:creationId xmlns:a16="http://schemas.microsoft.com/office/drawing/2014/main" id="{B20ABDCF-530A-13FD-B448-1CDB8D8876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Az adat vizuálissá tétele, de most nem grafikonok segítségével</a:t>
            </a:r>
          </a:p>
        </p:txBody>
      </p:sp>
    </p:spTree>
    <p:extLst>
      <p:ext uri="{BB962C8B-B14F-4D97-AF65-F5344CB8AC3E}">
        <p14:creationId xmlns:p14="http://schemas.microsoft.com/office/powerpoint/2010/main" val="155653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peedometer">
            <a:extLst>
              <a:ext uri="{FF2B5EF4-FFF2-40B4-BE49-F238E27FC236}">
                <a16:creationId xmlns:a16="http://schemas.microsoft.com/office/drawing/2014/main" id="{A971C3C5-739E-AE45-091F-8123A7DE20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27" r="-2" b="5073"/>
          <a:stretch/>
        </p:blipFill>
        <p:spPr>
          <a:xfrm>
            <a:off x="0" y="-5"/>
            <a:ext cx="12192000" cy="5020241"/>
          </a:xfrm>
          <a:custGeom>
            <a:avLst/>
            <a:gdLst/>
            <a:ahLst/>
            <a:cxnLst/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5. EGY KONKRÉT PÉLDA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16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Dashboard a gyakorlatban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07843F-FA5C-09E8-A090-4E60B9656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230" y="1412776"/>
            <a:ext cx="11107539" cy="460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22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27448" y="1882591"/>
            <a:ext cx="9937104" cy="1076594"/>
          </a:xfrm>
        </p:spPr>
        <p:txBody>
          <a:bodyPr/>
          <a:lstStyle/>
          <a:p>
            <a:pPr algn="ctr"/>
            <a:r>
              <a:rPr lang="hu-HU" sz="5400" cap="all" dirty="0"/>
              <a:t>Köszönöm a figyelmet!</a:t>
            </a:r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id="{61F69599-165C-FE6F-4840-3E596AA9ACAD}"/>
              </a:ext>
            </a:extLst>
          </p:cNvPr>
          <p:cNvSpPr txBox="1">
            <a:spLocks/>
          </p:cNvSpPr>
          <p:nvPr/>
        </p:nvSpPr>
        <p:spPr>
          <a:xfrm>
            <a:off x="2785516" y="3717032"/>
            <a:ext cx="6620968" cy="20882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7" rtl="0" eaLnBrk="1" latinLnBrk="0" hangingPunct="1">
              <a:spcBef>
                <a:spcPct val="0"/>
              </a:spcBef>
              <a:buNone/>
              <a:defRPr sz="5400" b="1" i="0" kern="1200">
                <a:solidFill>
                  <a:schemeClr val="tx2"/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u-HU" sz="2800" cap="all" dirty="0"/>
              <a:t>Sikeres</a:t>
            </a:r>
            <a:r>
              <a:rPr lang="hu-HU" sz="8000" cap="all" dirty="0"/>
              <a:t> </a:t>
            </a:r>
            <a:r>
              <a:rPr lang="hu-HU" sz="2800" cap="all" dirty="0"/>
              <a:t>dashboard</a:t>
            </a:r>
          </a:p>
          <a:p>
            <a:r>
              <a:rPr lang="hu-HU" sz="2800" cap="all" dirty="0"/>
              <a:t>Készítést!</a:t>
            </a:r>
          </a:p>
          <a:p>
            <a:endParaRPr lang="hu-HU" sz="2800" cap="all" dirty="0"/>
          </a:p>
          <a:p>
            <a:r>
              <a:rPr lang="hu-HU" sz="2800" cap="all" dirty="0"/>
              <a:t>Jámbor </a:t>
            </a:r>
            <a:r>
              <a:rPr lang="hu-HU" sz="2800" cap="all" dirty="0" err="1"/>
              <a:t>istván</a:t>
            </a:r>
            <a:endParaRPr lang="hu-HU" sz="2800" cap="all" dirty="0"/>
          </a:p>
        </p:txBody>
      </p:sp>
    </p:spTree>
    <p:extLst>
      <p:ext uri="{BB962C8B-B14F-4D97-AF65-F5344CB8AC3E}">
        <p14:creationId xmlns:p14="http://schemas.microsoft.com/office/powerpoint/2010/main" val="283853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hu-HU" dirty="0"/>
              <a:t>e</a:t>
            </a:r>
            <a:r>
              <a:rPr lang="en-US" dirty="0"/>
              <a:t>port </a:t>
            </a:r>
            <a:r>
              <a:rPr lang="hu-HU" dirty="0"/>
              <a:t>vagy </a:t>
            </a:r>
            <a:r>
              <a:rPr lang="en-US" dirty="0"/>
              <a:t>Dashboard</a:t>
            </a:r>
            <a:r>
              <a:rPr lang="hu-HU" dirty="0"/>
              <a:t>?</a:t>
            </a:r>
            <a:endParaRPr lang="en-US" dirty="0"/>
          </a:p>
        </p:txBody>
      </p:sp>
      <p:pic>
        <p:nvPicPr>
          <p:cNvPr id="4" name="Kép 3" descr="Képernyőrész kivágás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472" y="2054547"/>
            <a:ext cx="3755616" cy="2534093"/>
          </a:xfrm>
          <a:prstGeom prst="rect">
            <a:avLst/>
          </a:prstGeom>
        </p:spPr>
      </p:pic>
      <p:pic>
        <p:nvPicPr>
          <p:cNvPr id="5" name="Kép 4" descr="Képernyőrész kivágás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064" y="2054547"/>
            <a:ext cx="4067944" cy="2527792"/>
          </a:xfrm>
          <a:prstGeom prst="rect">
            <a:avLst/>
          </a:prstGeom>
        </p:spPr>
      </p:pic>
      <p:sp>
        <p:nvSpPr>
          <p:cNvPr id="11" name="Szövegdoboz 10">
            <a:extLst>
              <a:ext uri="{FF2B5EF4-FFF2-40B4-BE49-F238E27FC236}">
                <a16:creationId xmlns:a16="http://schemas.microsoft.com/office/drawing/2014/main" id="{12E4A8D7-36BB-2B7E-65E2-F48A7BE7DD54}"/>
              </a:ext>
            </a:extLst>
          </p:cNvPr>
          <p:cNvSpPr txBox="1"/>
          <p:nvPr/>
        </p:nvSpPr>
        <p:spPr>
          <a:xfrm>
            <a:off x="2135560" y="4946816"/>
            <a:ext cx="80283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https://chartio.com/blog/dashboards-vs-reports-how-theyre-the-same-how-theyre-different/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0679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>
                <a:solidFill>
                  <a:srgbClr val="EBEBEB"/>
                </a:solidFill>
              </a:rPr>
              <a:t>R</a:t>
            </a:r>
            <a:r>
              <a:rPr lang="en-US" dirty="0">
                <a:solidFill>
                  <a:srgbClr val="EBEBEB"/>
                </a:solidFill>
              </a:rPr>
              <a:t>e</a:t>
            </a:r>
            <a:r>
              <a:rPr lang="hu-HU" dirty="0">
                <a:solidFill>
                  <a:srgbClr val="EBEBEB"/>
                </a:solidFill>
              </a:rPr>
              <a:t>port - jelentés</a:t>
            </a:r>
            <a:endParaRPr lang="en-US" dirty="0">
              <a:solidFill>
                <a:srgbClr val="EBEBEB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>
                <a:solidFill>
                  <a:srgbClr val="FFFFFF"/>
                </a:solidFill>
              </a:rPr>
              <a:t>Jellemzően hosszú dokumentum</a:t>
            </a:r>
          </a:p>
          <a:p>
            <a:r>
              <a:rPr lang="hu-HU" sz="2400" dirty="0">
                <a:solidFill>
                  <a:srgbClr val="FFFFFF"/>
                </a:solidFill>
              </a:rPr>
              <a:t>Tipikus tartalma:</a:t>
            </a:r>
          </a:p>
          <a:p>
            <a:pPr lvl="1"/>
            <a:r>
              <a:rPr lang="hu-HU" sz="2400" dirty="0">
                <a:solidFill>
                  <a:srgbClr val="FFFFFF"/>
                </a:solidFill>
              </a:rPr>
              <a:t>Táblázatok</a:t>
            </a:r>
          </a:p>
          <a:p>
            <a:pPr lvl="1"/>
            <a:r>
              <a:rPr lang="hu-HU" sz="2400" dirty="0">
                <a:solidFill>
                  <a:srgbClr val="FFFFFF"/>
                </a:solidFill>
              </a:rPr>
              <a:t>Számolások</a:t>
            </a:r>
          </a:p>
          <a:p>
            <a:pPr lvl="1"/>
            <a:r>
              <a:rPr lang="hu-HU" sz="2400" dirty="0">
                <a:solidFill>
                  <a:srgbClr val="FFFFFF"/>
                </a:solidFill>
              </a:rPr>
              <a:t>Grafikonok</a:t>
            </a:r>
          </a:p>
          <a:p>
            <a:pPr lvl="1"/>
            <a:r>
              <a:rPr lang="hu-HU" sz="2400" dirty="0">
                <a:solidFill>
                  <a:srgbClr val="FFFFFF"/>
                </a:solidFill>
              </a:rPr>
              <a:t>Szöveges összegzések</a:t>
            </a:r>
          </a:p>
          <a:p>
            <a:r>
              <a:rPr lang="hu-HU" sz="2400" dirty="0">
                <a:solidFill>
                  <a:srgbClr val="FFFFFF"/>
                </a:solidFill>
              </a:rPr>
              <a:t>Nem feltétlen célja a következtetések levonása </a:t>
            </a:r>
            <a:br>
              <a:rPr lang="en-US" sz="2400" dirty="0">
                <a:solidFill>
                  <a:srgbClr val="FFFFFF"/>
                </a:solidFill>
              </a:rPr>
            </a:br>
            <a:r>
              <a:rPr lang="hu-HU" sz="2400" dirty="0">
                <a:solidFill>
                  <a:srgbClr val="FFFFFF"/>
                </a:solidFill>
              </a:rPr>
              <a:t>és a döntések meghozatala</a:t>
            </a:r>
            <a:endParaRPr lang="en-US" sz="2400" dirty="0">
              <a:solidFill>
                <a:srgbClr val="FFFFFF"/>
              </a:solidFill>
            </a:endParaRPr>
          </a:p>
          <a:p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5" name="Kép 4" descr="A képen személy, férfi látható&#10;&#10;Automatikusan generált leírá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15" r="12180" b="-2"/>
          <a:stretch/>
        </p:blipFill>
        <p:spPr>
          <a:xfrm>
            <a:off x="8463342" y="1"/>
            <a:ext cx="3722434" cy="6405282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2310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>
                <a:solidFill>
                  <a:srgbClr val="EBEBEB"/>
                </a:solidFill>
              </a:rPr>
              <a:t>Dashboard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>
                <a:solidFill>
                  <a:srgbClr val="FFFFFF"/>
                </a:solidFill>
              </a:rPr>
              <a:t>Jellemzően egy oldal</a:t>
            </a:r>
          </a:p>
          <a:p>
            <a:r>
              <a:rPr lang="hu-HU" dirty="0">
                <a:solidFill>
                  <a:srgbClr val="FFFFFF"/>
                </a:solidFill>
              </a:rPr>
              <a:t>Csak releváns információt tartalmaz</a:t>
            </a:r>
          </a:p>
          <a:p>
            <a:r>
              <a:rPr lang="hu-HU" dirty="0">
                <a:solidFill>
                  <a:srgbClr val="FFFFFF"/>
                </a:solidFill>
              </a:rPr>
              <a:t>Tipikus tartalma:</a:t>
            </a:r>
          </a:p>
          <a:p>
            <a:pPr lvl="1"/>
            <a:r>
              <a:rPr lang="hu-HU" dirty="0">
                <a:solidFill>
                  <a:srgbClr val="FFFFFF"/>
                </a:solidFill>
              </a:rPr>
              <a:t>Trendek </a:t>
            </a:r>
          </a:p>
          <a:p>
            <a:pPr lvl="1"/>
            <a:r>
              <a:rPr lang="hu-HU" dirty="0">
                <a:solidFill>
                  <a:srgbClr val="FFFFFF"/>
                </a:solidFill>
              </a:rPr>
              <a:t>Összehasonlítások</a:t>
            </a:r>
          </a:p>
          <a:p>
            <a:pPr lvl="1"/>
            <a:r>
              <a:rPr lang="hu-HU" dirty="0">
                <a:solidFill>
                  <a:srgbClr val="FFFFFF"/>
                </a:solidFill>
              </a:rPr>
              <a:t>Kivételek</a:t>
            </a:r>
          </a:p>
          <a:p>
            <a:pPr lvl="1"/>
            <a:r>
              <a:rPr lang="hu-HU" dirty="0">
                <a:solidFill>
                  <a:srgbClr val="FFFFFF"/>
                </a:solidFill>
              </a:rPr>
              <a:t>Extrém értékek</a:t>
            </a:r>
          </a:p>
          <a:p>
            <a:r>
              <a:rPr lang="hu-HU" dirty="0">
                <a:solidFill>
                  <a:srgbClr val="FFFFFF"/>
                </a:solidFill>
              </a:rPr>
              <a:t>Átlátható és interaktív</a:t>
            </a:r>
          </a:p>
          <a:p>
            <a:r>
              <a:rPr lang="hu-HU" dirty="0">
                <a:solidFill>
                  <a:srgbClr val="FFFFFF"/>
                </a:solidFill>
              </a:rPr>
              <a:t>Egyértelműen a döntéstámogatás a célja</a:t>
            </a:r>
          </a:p>
          <a:p>
            <a:r>
              <a:rPr lang="hu-HU" dirty="0">
                <a:solidFill>
                  <a:srgbClr val="FFFFFF"/>
                </a:solidFill>
                <a:sym typeface="Wingdings" panose="05000000000000000000" pitchFamily="2" charset="2"/>
              </a:rPr>
              <a:t>Szép design </a:t>
            </a:r>
            <a:endParaRPr lang="hu-HU" dirty="0">
              <a:solidFill>
                <a:srgbClr val="FFFFFF"/>
              </a:solidFill>
            </a:endParaRPr>
          </a:p>
          <a:p>
            <a:endParaRPr lang="hu-HU" dirty="0">
              <a:solidFill>
                <a:srgbClr val="FFFFFF"/>
              </a:solidFill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77C0B5D9-161F-6091-0CB5-D235537E2E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8" r="34953"/>
          <a:stretch/>
        </p:blipFill>
        <p:spPr bwMode="auto">
          <a:xfrm>
            <a:off x="8469566" y="0"/>
            <a:ext cx="3722434" cy="6405282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59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Dashboard életciklusa</a:t>
            </a:r>
            <a:endParaRPr lang="en-US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3536437"/>
              </p:ext>
            </p:extLst>
          </p:nvPr>
        </p:nvGraphicFramePr>
        <p:xfrm>
          <a:off x="2616869" y="2993781"/>
          <a:ext cx="6711950" cy="3312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Csoportba foglalás 4"/>
          <p:cNvGrpSpPr/>
          <p:nvPr/>
        </p:nvGrpSpPr>
        <p:grpSpPr>
          <a:xfrm>
            <a:off x="1392055" y="1989954"/>
            <a:ext cx="2160240" cy="1053802"/>
            <a:chOff x="8840" y="1305877"/>
            <a:chExt cx="2648902" cy="1741170"/>
          </a:xfrm>
          <a:noFill/>
        </p:grpSpPr>
        <p:sp>
          <p:nvSpPr>
            <p:cNvPr id="6" name="Lekerekített téglalap 5"/>
            <p:cNvSpPr/>
            <p:nvPr/>
          </p:nvSpPr>
          <p:spPr>
            <a:xfrm>
              <a:off x="8840" y="1305877"/>
              <a:ext cx="2648902" cy="174117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Lekerekített téglalap 4"/>
            <p:cNvSpPr/>
            <p:nvPr/>
          </p:nvSpPr>
          <p:spPr>
            <a:xfrm>
              <a:off x="93837" y="1390874"/>
              <a:ext cx="2478908" cy="157117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8110" tIns="118110" rIns="118110" bIns="118110" numCol="1" spcCol="1270" anchor="ctr" anchorCtr="0">
              <a:noAutofit/>
            </a:bodyPr>
            <a:lstStyle/>
            <a:p>
              <a:pPr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2800" dirty="0">
                  <a:solidFill>
                    <a:schemeClr val="tx1"/>
                  </a:solidFill>
                </a:rPr>
                <a:t>ADAT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Csoportba foglalás 7"/>
          <p:cNvGrpSpPr/>
          <p:nvPr/>
        </p:nvGrpSpPr>
        <p:grpSpPr>
          <a:xfrm>
            <a:off x="8114250" y="1989955"/>
            <a:ext cx="2439383" cy="1053802"/>
            <a:chOff x="-76157" y="1305877"/>
            <a:chExt cx="2733899" cy="1741170"/>
          </a:xfrm>
          <a:noFill/>
        </p:grpSpPr>
        <p:sp>
          <p:nvSpPr>
            <p:cNvPr id="9" name="Lekerekített téglalap 8"/>
            <p:cNvSpPr/>
            <p:nvPr/>
          </p:nvSpPr>
          <p:spPr>
            <a:xfrm>
              <a:off x="8840" y="1305877"/>
              <a:ext cx="2648902" cy="174117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Lekerekített téglalap 4"/>
            <p:cNvSpPr/>
            <p:nvPr/>
          </p:nvSpPr>
          <p:spPr>
            <a:xfrm>
              <a:off x="-76157" y="1390873"/>
              <a:ext cx="2648902" cy="157117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8110" tIns="118110" rIns="118110" bIns="118110" numCol="1" spcCol="1270" anchor="ctr" anchorCtr="0">
              <a:noAutofit/>
            </a:bodyPr>
            <a:lstStyle/>
            <a:p>
              <a:pPr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2000" b="1" dirty="0">
                  <a:solidFill>
                    <a:schemeClr val="tx1"/>
                  </a:solidFill>
                </a:rPr>
                <a:t>INFORMÁCIÓ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166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Dashboard életciklusa</a:t>
            </a:r>
            <a:endParaRPr lang="en-US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0552366"/>
              </p:ext>
            </p:extLst>
          </p:nvPr>
        </p:nvGraphicFramePr>
        <p:xfrm>
          <a:off x="2616869" y="2993781"/>
          <a:ext cx="6711950" cy="3312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Csoportba foglalás 2">
            <a:extLst>
              <a:ext uri="{FF2B5EF4-FFF2-40B4-BE49-F238E27FC236}">
                <a16:creationId xmlns:a16="http://schemas.microsoft.com/office/drawing/2014/main" id="{1856632F-762A-77B7-2500-70068D748FBC}"/>
              </a:ext>
            </a:extLst>
          </p:cNvPr>
          <p:cNvGrpSpPr/>
          <p:nvPr/>
        </p:nvGrpSpPr>
        <p:grpSpPr>
          <a:xfrm>
            <a:off x="1392055" y="1989954"/>
            <a:ext cx="2160240" cy="1053802"/>
            <a:chOff x="8840" y="1305877"/>
            <a:chExt cx="2648902" cy="1741170"/>
          </a:xfrm>
          <a:noFill/>
        </p:grpSpPr>
        <p:sp>
          <p:nvSpPr>
            <p:cNvPr id="11" name="Lekerekített téglalap 5">
              <a:extLst>
                <a:ext uri="{FF2B5EF4-FFF2-40B4-BE49-F238E27FC236}">
                  <a16:creationId xmlns:a16="http://schemas.microsoft.com/office/drawing/2014/main" id="{8192F2D6-D11F-B38E-4FDD-9D9D1B6A68E2}"/>
                </a:ext>
              </a:extLst>
            </p:cNvPr>
            <p:cNvSpPr/>
            <p:nvPr/>
          </p:nvSpPr>
          <p:spPr>
            <a:xfrm>
              <a:off x="8840" y="1305877"/>
              <a:ext cx="2648902" cy="174117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Lekerekített téglalap 4">
              <a:extLst>
                <a:ext uri="{FF2B5EF4-FFF2-40B4-BE49-F238E27FC236}">
                  <a16:creationId xmlns:a16="http://schemas.microsoft.com/office/drawing/2014/main" id="{F6E1043E-0A12-5C66-CFB2-4F116A82E8E8}"/>
                </a:ext>
              </a:extLst>
            </p:cNvPr>
            <p:cNvSpPr/>
            <p:nvPr/>
          </p:nvSpPr>
          <p:spPr>
            <a:xfrm>
              <a:off x="93837" y="1390874"/>
              <a:ext cx="2478908" cy="157117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8110" tIns="118110" rIns="118110" bIns="118110" numCol="1" spcCol="1270" anchor="ctr" anchorCtr="0">
              <a:noAutofit/>
            </a:bodyPr>
            <a:lstStyle/>
            <a:p>
              <a:pPr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2800" dirty="0">
                  <a:solidFill>
                    <a:schemeClr val="tx1"/>
                  </a:solidFill>
                </a:rPr>
                <a:t>ADAT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Csoportba foglalás 12">
            <a:extLst>
              <a:ext uri="{FF2B5EF4-FFF2-40B4-BE49-F238E27FC236}">
                <a16:creationId xmlns:a16="http://schemas.microsoft.com/office/drawing/2014/main" id="{75021CDF-0FF7-96A4-7BBE-813698FFA89A}"/>
              </a:ext>
            </a:extLst>
          </p:cNvPr>
          <p:cNvGrpSpPr/>
          <p:nvPr/>
        </p:nvGrpSpPr>
        <p:grpSpPr>
          <a:xfrm>
            <a:off x="8114250" y="1989955"/>
            <a:ext cx="2439383" cy="1053802"/>
            <a:chOff x="-76157" y="1305877"/>
            <a:chExt cx="2733899" cy="1741170"/>
          </a:xfrm>
          <a:noFill/>
        </p:grpSpPr>
        <p:sp>
          <p:nvSpPr>
            <p:cNvPr id="14" name="Lekerekített téglalap 8">
              <a:extLst>
                <a:ext uri="{FF2B5EF4-FFF2-40B4-BE49-F238E27FC236}">
                  <a16:creationId xmlns:a16="http://schemas.microsoft.com/office/drawing/2014/main" id="{4A86C403-1884-982A-CAC5-477758438462}"/>
                </a:ext>
              </a:extLst>
            </p:cNvPr>
            <p:cNvSpPr/>
            <p:nvPr/>
          </p:nvSpPr>
          <p:spPr>
            <a:xfrm>
              <a:off x="8840" y="1305877"/>
              <a:ext cx="2648902" cy="174117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Lekerekített téglalap 4">
              <a:extLst>
                <a:ext uri="{FF2B5EF4-FFF2-40B4-BE49-F238E27FC236}">
                  <a16:creationId xmlns:a16="http://schemas.microsoft.com/office/drawing/2014/main" id="{8E0F68BD-B6BC-A649-0B7C-C15E0C45D0BD}"/>
                </a:ext>
              </a:extLst>
            </p:cNvPr>
            <p:cNvSpPr/>
            <p:nvPr/>
          </p:nvSpPr>
          <p:spPr>
            <a:xfrm>
              <a:off x="-76157" y="1390873"/>
              <a:ext cx="2648902" cy="157117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8110" tIns="118110" rIns="118110" bIns="118110" numCol="1" spcCol="1270" anchor="ctr" anchorCtr="0">
              <a:noAutofit/>
            </a:bodyPr>
            <a:lstStyle/>
            <a:p>
              <a:pPr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2000" b="1" dirty="0">
                  <a:solidFill>
                    <a:schemeClr val="tx1"/>
                  </a:solidFill>
                </a:rPr>
                <a:t>INFORMÁCIÓ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5926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>
                <a:solidFill>
                  <a:srgbClr val="EBEBEB"/>
                </a:solidFill>
              </a:rPr>
              <a:t>Tervezés</a:t>
            </a:r>
            <a:endParaRPr lang="en-US" dirty="0">
              <a:solidFill>
                <a:srgbClr val="EBEBEB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u-HU" dirty="0">
                <a:solidFill>
                  <a:srgbClr val="FFFFFF"/>
                </a:solidFill>
              </a:rPr>
              <a:t>Mi az ügyfél igénye? Mi a cél?</a:t>
            </a:r>
            <a:endParaRPr lang="en-US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hu-HU" dirty="0">
                <a:solidFill>
                  <a:srgbClr val="FFFFFF"/>
                </a:solidFill>
              </a:rPr>
              <a:t>Az adatok forrásával kapcsolatban:</a:t>
            </a:r>
          </a:p>
          <a:p>
            <a:pPr lvl="1">
              <a:lnSpc>
                <a:spcPct val="90000"/>
              </a:lnSpc>
            </a:pPr>
            <a:r>
              <a:rPr lang="hu-HU" dirty="0">
                <a:solidFill>
                  <a:srgbClr val="FFFFFF"/>
                </a:solidFill>
              </a:rPr>
              <a:t>Állandóan elérhető-e az adat?</a:t>
            </a:r>
          </a:p>
          <a:p>
            <a:pPr lvl="1">
              <a:lnSpc>
                <a:spcPct val="90000"/>
              </a:lnSpc>
            </a:pPr>
            <a:r>
              <a:rPr lang="hu-HU" dirty="0">
                <a:solidFill>
                  <a:srgbClr val="FFFFFF"/>
                </a:solidFill>
              </a:rPr>
              <a:t>Mekkora a frissítési frekvencia?</a:t>
            </a:r>
          </a:p>
          <a:p>
            <a:pPr lvl="1">
              <a:lnSpc>
                <a:spcPct val="90000"/>
              </a:lnSpc>
            </a:pPr>
            <a:r>
              <a:rPr lang="hu-HU" dirty="0">
                <a:solidFill>
                  <a:srgbClr val="FFFFFF"/>
                </a:solidFill>
              </a:rPr>
              <a:t>Pontos-e az adat?</a:t>
            </a:r>
            <a:endParaRPr lang="en-US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hu-HU" dirty="0">
                <a:solidFill>
                  <a:srgbClr val="FFFFFF"/>
                </a:solidFill>
              </a:rPr>
              <a:t>A teljesítmény indikátorok meghatározása</a:t>
            </a:r>
          </a:p>
          <a:p>
            <a:pPr>
              <a:lnSpc>
                <a:spcPct val="90000"/>
              </a:lnSpc>
            </a:pPr>
            <a:r>
              <a:rPr lang="hu-HU" dirty="0">
                <a:solidFill>
                  <a:srgbClr val="FFFFFF"/>
                </a:solidFill>
              </a:rPr>
              <a:t>A mezők és szűrők meghatározása</a:t>
            </a:r>
          </a:p>
          <a:p>
            <a:pPr>
              <a:lnSpc>
                <a:spcPct val="90000"/>
              </a:lnSpc>
            </a:pPr>
            <a:r>
              <a:rPr lang="hu-HU" dirty="0">
                <a:solidFill>
                  <a:srgbClr val="FFFFFF"/>
                </a:solidFill>
              </a:rPr>
              <a:t>A „hátha jó valamire” információ kiszűrése</a:t>
            </a:r>
          </a:p>
          <a:p>
            <a:pPr>
              <a:lnSpc>
                <a:spcPct val="90000"/>
              </a:lnSpc>
            </a:pPr>
            <a:r>
              <a:rPr lang="hu-HU" dirty="0">
                <a:solidFill>
                  <a:srgbClr val="FFFFFF"/>
                </a:solidFill>
              </a:rPr>
              <a:t>A frissítések ütemezése</a:t>
            </a:r>
          </a:p>
          <a:p>
            <a:pPr lvl="1">
              <a:lnSpc>
                <a:spcPct val="90000"/>
              </a:lnSpc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4" descr="Different coloured question marks">
            <a:extLst>
              <a:ext uri="{FF2B5EF4-FFF2-40B4-BE49-F238E27FC236}">
                <a16:creationId xmlns:a16="http://schemas.microsoft.com/office/drawing/2014/main" id="{783674CE-CA62-F3AF-E85A-DDBB55B06C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41" r="36427"/>
          <a:stretch/>
        </p:blipFill>
        <p:spPr>
          <a:xfrm>
            <a:off x="8459427" y="0"/>
            <a:ext cx="3722434" cy="6405282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4508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27BE1762155EEE488B8057F974E1611C" ma:contentTypeVersion="1" ma:contentTypeDescription="Új dokumentum létrehozása." ma:contentTypeScope="" ma:versionID="87b9d9bff8c9e7cf90b3ffdd27f24024">
  <xsd:schema xmlns:xsd="http://www.w3.org/2001/XMLSchema" xmlns:xs="http://www.w3.org/2001/XMLSchema" xmlns:p="http://schemas.microsoft.com/office/2006/metadata/properties" xmlns:ns3="0dfb0dd2-d4fb-481b-84f0-4d6fd7b5dd13" targetNamespace="http://schemas.microsoft.com/office/2006/metadata/properties" ma:root="true" ma:fieldsID="ad3b8dc6214473ce36b0a833396d6e19" ns3:_="">
    <xsd:import namespace="0dfb0dd2-d4fb-481b-84f0-4d6fd7b5dd13"/>
    <xsd:element name="properties">
      <xsd:complexType>
        <xsd:sequence>
          <xsd:element name="documentManagement">
            <xsd:complexType>
              <xsd:all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fb0dd2-d4fb-481b-84f0-4d6fd7b5dd1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15C620B-AFD4-41FE-BCD0-84EFD62DD6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06B47C0-963F-43D4-8997-C0138C9189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dfb0dd2-d4fb-481b-84f0-4d6fd7b5dd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192C785-B4A2-4DD3-9513-B2E97A20B86D}">
  <ds:schemaRefs>
    <ds:schemaRef ds:uri="0dfb0dd2-d4fb-481b-84f0-4d6fd7b5dd13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dcmitype/"/>
    <ds:schemaRef ds:uri="http://purl.org/dc/elements/1.1/"/>
    <ds:schemaRef ds:uri="http://schemas.microsoft.com/office/infopath/2007/PartnerControl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6724</TotalTime>
  <Words>773</Words>
  <Application>Microsoft Office PowerPoint</Application>
  <PresentationFormat>Widescreen</PresentationFormat>
  <Paragraphs>200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Century Gothic</vt:lpstr>
      <vt:lpstr>Garamond</vt:lpstr>
      <vt:lpstr>Wingdings 3</vt:lpstr>
      <vt:lpstr>Ion</vt:lpstr>
      <vt:lpstr>Dashboard-ok készítése   excel-ben</vt:lpstr>
      <vt:lpstr>Tartalom</vt:lpstr>
      <vt:lpstr>1. ELMÉLETI ALAPOK</vt:lpstr>
      <vt:lpstr>Report vagy Dashboard?</vt:lpstr>
      <vt:lpstr>Report - jelentés</vt:lpstr>
      <vt:lpstr>Dashboard</vt:lpstr>
      <vt:lpstr>A Dashboard életciklusa</vt:lpstr>
      <vt:lpstr>A Dashboard életciklusa</vt:lpstr>
      <vt:lpstr>Tervezés</vt:lpstr>
      <vt:lpstr>A Dashboard életciklusa</vt:lpstr>
      <vt:lpstr>A Dashboard elkészítése</vt:lpstr>
      <vt:lpstr>A Dashboard életciklusa</vt:lpstr>
      <vt:lpstr>Frissítés, továbbfejlesztés</vt:lpstr>
      <vt:lpstr>A Dashboard adatmodellje</vt:lpstr>
      <vt:lpstr>A Dashboard adatmodellje</vt:lpstr>
      <vt:lpstr>Nyers adat réteg</vt:lpstr>
      <vt:lpstr>A Dashboard adatmodellje</vt:lpstr>
      <vt:lpstr>Adatelemzés réteg</vt:lpstr>
      <vt:lpstr>A Dashboard adatmodellje</vt:lpstr>
      <vt:lpstr>Prezentációs réteg</vt:lpstr>
      <vt:lpstr>2. A DASHBOARD ELEMEI</vt:lpstr>
      <vt:lpstr>A Dashboard elemei</vt:lpstr>
      <vt:lpstr>Táblázatok a Dashboard-on</vt:lpstr>
      <vt:lpstr>Táblázatok a Dashboard-on</vt:lpstr>
      <vt:lpstr>Feltételes formázás</vt:lpstr>
      <vt:lpstr>Grafikonok, diagramok</vt:lpstr>
      <vt:lpstr>Diagram részei</vt:lpstr>
      <vt:lpstr>Szokásos diagramtípusok</vt:lpstr>
      <vt:lpstr>Vezérlők a Dashboardon</vt:lpstr>
      <vt:lpstr>Függvények az elemzés rétegen</vt:lpstr>
      <vt:lpstr>3. PIVOT TÁBLA VEZÉRELT DASHBOARDOK</vt:lpstr>
      <vt:lpstr>Pivot táblák</vt:lpstr>
      <vt:lpstr>4. SMARTART A DASHBOARDON</vt:lpstr>
      <vt:lpstr>SMARTART a Dashboardon</vt:lpstr>
      <vt:lpstr>5. EGY KONKRÉT PÉLDA</vt:lpstr>
      <vt:lpstr>Dashboard a gyakorlatban</vt:lpstr>
      <vt:lpstr>Köszönöm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Istvan Jambor</dc:creator>
  <cp:lastModifiedBy>Jambor Istvan</cp:lastModifiedBy>
  <cp:revision>241</cp:revision>
  <dcterms:created xsi:type="dcterms:W3CDTF">2013-02-17T17:50:20Z</dcterms:created>
  <dcterms:modified xsi:type="dcterms:W3CDTF">2023-03-22T15:33:24Z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0x01010027BE1762155EEE488B8057F974E1611C</vt:lpwstr>
  </property>
  <property fmtid="{D5CDD505-2E9C-101B-9397-08002B2CF9AE}" pid="3" name="IsMyDocuments">
    <vt:bool>true</vt:bool>
  </property>
</Properties>
</file>