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963" r:id="rId3"/>
    <p:sldId id="883" r:id="rId4"/>
    <p:sldId id="871" r:id="rId5"/>
    <p:sldId id="972" r:id="rId6"/>
    <p:sldId id="973" r:id="rId7"/>
    <p:sldId id="974" r:id="rId8"/>
    <p:sldId id="964" r:id="rId9"/>
    <p:sldId id="975" r:id="rId10"/>
    <p:sldId id="978" r:id="rId11"/>
    <p:sldId id="979" r:id="rId12"/>
    <p:sldId id="980" r:id="rId13"/>
    <p:sldId id="981" r:id="rId14"/>
    <p:sldId id="882" r:id="rId15"/>
    <p:sldId id="982" r:id="rId16"/>
    <p:sldId id="983" r:id="rId17"/>
    <p:sldId id="984" r:id="rId18"/>
    <p:sldId id="966" r:id="rId19"/>
    <p:sldId id="885" r:id="rId20"/>
    <p:sldId id="895" r:id="rId21"/>
    <p:sldId id="968" r:id="rId22"/>
    <p:sldId id="887" r:id="rId23"/>
    <p:sldId id="969" r:id="rId24"/>
    <p:sldId id="985" r:id="rId25"/>
    <p:sldId id="986" r:id="rId26"/>
    <p:sldId id="970" r:id="rId27"/>
    <p:sldId id="987" r:id="rId28"/>
    <p:sldId id="989" r:id="rId29"/>
    <p:sldId id="990" r:id="rId30"/>
    <p:sldId id="971" r:id="rId31"/>
    <p:sldId id="991" r:id="rId32"/>
    <p:sldId id="992" r:id="rId33"/>
    <p:sldId id="993" r:id="rId34"/>
    <p:sldId id="994" r:id="rId35"/>
    <p:sldId id="897" r:id="rId36"/>
    <p:sldId id="995" r:id="rId37"/>
    <p:sldId id="951" r:id="rId38"/>
    <p:sldId id="997" r:id="rId39"/>
    <p:sldId id="996" r:id="rId40"/>
    <p:sldId id="998" r:id="rId41"/>
    <p:sldId id="901" r:id="rId42"/>
    <p:sldId id="999" r:id="rId43"/>
    <p:sldId id="905" r:id="rId44"/>
    <p:sldId id="1000" r:id="rId45"/>
    <p:sldId id="909" r:id="rId46"/>
    <p:sldId id="1001" r:id="rId47"/>
    <p:sldId id="1003" r:id="rId48"/>
    <p:sldId id="911" r:id="rId49"/>
    <p:sldId id="1004" r:id="rId50"/>
    <p:sldId id="1005" r:id="rId51"/>
    <p:sldId id="1006" r:id="rId52"/>
    <p:sldId id="1007" r:id="rId53"/>
    <p:sldId id="1008" r:id="rId54"/>
    <p:sldId id="1009" r:id="rId55"/>
    <p:sldId id="915" r:id="rId56"/>
    <p:sldId id="919" r:id="rId57"/>
    <p:sldId id="1010" r:id="rId58"/>
    <p:sldId id="1011" r:id="rId59"/>
    <p:sldId id="967" r:id="rId60"/>
    <p:sldId id="1012" r:id="rId61"/>
    <p:sldId id="923" r:id="rId62"/>
    <p:sldId id="925" r:id="rId63"/>
    <p:sldId id="1014" r:id="rId64"/>
    <p:sldId id="1013" r:id="rId65"/>
    <p:sldId id="928" r:id="rId66"/>
    <p:sldId id="930" r:id="rId67"/>
    <p:sldId id="1016" r:id="rId68"/>
    <p:sldId id="932" r:id="rId69"/>
    <p:sldId id="1018" r:id="rId70"/>
    <p:sldId id="1019" r:id="rId71"/>
    <p:sldId id="960" r:id="rId72"/>
    <p:sldId id="961" r:id="rId73"/>
    <p:sldId id="962" r:id="rId74"/>
    <p:sldId id="265" r:id="rId75"/>
    <p:sldId id="266" r:id="rId76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B4A"/>
    <a:srgbClr val="00EDDE"/>
    <a:srgbClr val="B44CBE"/>
    <a:srgbClr val="F467FF"/>
    <a:srgbClr val="F6FFB8"/>
    <a:srgbClr val="FFB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3F141-01BB-A447-9B8F-A1D73245349D}" v="1" dt="2024-08-29T14:38:05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84762"/>
  </p:normalViewPr>
  <p:slideViewPr>
    <p:cSldViewPr snapToGrid="0" snapToObjects="1">
      <p:cViewPr varScale="1">
        <p:scale>
          <a:sx n="107" d="100"/>
          <a:sy n="107" d="100"/>
        </p:scale>
        <p:origin x="10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bor Kiss" userId="e41b843de352d36b" providerId="LiveId" clId="{7153F141-01BB-A447-9B8F-A1D73245349D}"/>
    <pc:docChg chg="custSel modSld">
      <pc:chgData name="Tibor Kiss" userId="e41b843de352d36b" providerId="LiveId" clId="{7153F141-01BB-A447-9B8F-A1D73245349D}" dt="2024-08-29T14:38:05.252" v="17" actId="20577"/>
      <pc:docMkLst>
        <pc:docMk/>
      </pc:docMkLst>
      <pc:sldChg chg="modSp mod">
        <pc:chgData name="Tibor Kiss" userId="e41b843de352d36b" providerId="LiveId" clId="{7153F141-01BB-A447-9B8F-A1D73245349D}" dt="2024-08-29T14:38:05.252" v="17" actId="20577"/>
        <pc:sldMkLst>
          <pc:docMk/>
          <pc:sldMk cId="4003805512" sldId="962"/>
        </pc:sldMkLst>
        <pc:spChg chg="mod">
          <ac:chgData name="Tibor Kiss" userId="e41b843de352d36b" providerId="LiveId" clId="{7153F141-01BB-A447-9B8F-A1D73245349D}" dt="2024-08-29T14:38:05.252" v="17" actId="20577"/>
          <ac:spMkLst>
            <pc:docMk/>
            <pc:sldMk cId="4003805512" sldId="962"/>
            <ac:spMk id="10" creationId="{CB53705E-4A5F-5007-985E-BEE9DC37CA05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hyperlink" Target="http://cloudmentor.hu/" TargetMode="External"/><Relationship Id="rId2" Type="http://schemas.openxmlformats.org/officeDocument/2006/relationships/hyperlink" Target="https://cloudsteak.com/" TargetMode="External"/><Relationship Id="rId1" Type="http://schemas.openxmlformats.org/officeDocument/2006/relationships/hyperlink" Target="https://github.com/cloudsteak" TargetMode="External"/><Relationship Id="rId4" Type="http://schemas.openxmlformats.org/officeDocument/2006/relationships/hyperlink" Target="https://www.linkedin.com/in/tibor-kiss-the1bit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hyperlink" Target="http://cloudmentor.hu/" TargetMode="External"/><Relationship Id="rId2" Type="http://schemas.openxmlformats.org/officeDocument/2006/relationships/hyperlink" Target="https://cloudsteak.com/" TargetMode="External"/><Relationship Id="rId1" Type="http://schemas.openxmlformats.org/officeDocument/2006/relationships/hyperlink" Target="https://github.com/cloudsteak" TargetMode="External"/><Relationship Id="rId4" Type="http://schemas.openxmlformats.org/officeDocument/2006/relationships/hyperlink" Target="https://www.linkedin.com/in/tibor-kiss-the1bi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 err="1"/>
            <a:t>Régió</a:t>
          </a:r>
          <a:endParaRPr lang="en-GB" dirty="0"/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Rendelkezésre állási zóna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CC86B14A-9CB5-9E45-8E47-A8392F92595C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6925E3C0-5592-C648-9DA4-E9D181D7F25D}" type="parTrans" cxnId="{77F0B1B1-3333-4941-B73F-E30C47A48469}">
      <dgm:prSet/>
      <dgm:spPr/>
      <dgm:t>
        <a:bodyPr/>
        <a:lstStyle/>
        <a:p>
          <a:endParaRPr lang="en-GB"/>
        </a:p>
      </dgm:t>
    </dgm:pt>
    <dgm:pt modelId="{4101B4C1-F046-BF48-BA86-E0BE5C217AC1}" type="sibTrans" cxnId="{77F0B1B1-3333-4941-B73F-E30C47A48469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3897F948-83F8-4048-A375-A7C4389C5AC5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Rendelkezésre állási zóna</a:t>
          </a:r>
          <a:endParaRPr lang="en-GB" dirty="0">
            <a:solidFill>
              <a:schemeClr val="tx1"/>
            </a:solidFill>
          </a:endParaRPr>
        </a:p>
      </dgm:t>
    </dgm:pt>
    <dgm:pt modelId="{8471DB76-864B-2549-B71F-A3B3EE21B341}" type="parTrans" cxnId="{4AB1EDA6-096B-A249-97C8-BA15C49A54AE}">
      <dgm:prSet/>
      <dgm:spPr/>
      <dgm:t>
        <a:bodyPr/>
        <a:lstStyle/>
        <a:p>
          <a:endParaRPr lang="en-GB"/>
        </a:p>
      </dgm:t>
    </dgm:pt>
    <dgm:pt modelId="{C9D84496-22C4-E440-9C64-B2A58B7502AE}" type="sibTrans" cxnId="{4AB1EDA6-096B-A249-97C8-BA15C49A54AE}">
      <dgm:prSet/>
      <dgm:spPr/>
      <dgm:t>
        <a:bodyPr/>
        <a:lstStyle/>
        <a:p>
          <a:endParaRPr lang="en-GB"/>
        </a:p>
      </dgm:t>
    </dgm:pt>
    <dgm:pt modelId="{B31EB36A-0D87-924F-AAED-F576EB6FBCC8}">
      <dgm:prSet phldrT="[Text]"/>
      <dgm:spPr/>
      <dgm:t>
        <a:bodyPr/>
        <a:lstStyle/>
        <a:p>
          <a:r>
            <a:rPr lang="en-GB" dirty="0" err="1"/>
            <a:t>Adatközpont</a:t>
          </a:r>
          <a:endParaRPr lang="en-GB" dirty="0"/>
        </a:p>
      </dgm:t>
    </dgm:pt>
    <dgm:pt modelId="{EB66A4BA-6436-B841-9FF5-9DA72D5D7C42}" type="parTrans" cxnId="{C106E169-80A0-B249-A953-587B46B5641E}">
      <dgm:prSet/>
      <dgm:spPr/>
      <dgm:t>
        <a:bodyPr/>
        <a:lstStyle/>
        <a:p>
          <a:endParaRPr lang="en-GB"/>
        </a:p>
      </dgm:t>
    </dgm:pt>
    <dgm:pt modelId="{5FD2F04F-30DA-6540-9D63-4C8A79764D98}" type="sibTrans" cxnId="{C106E169-80A0-B249-A953-587B46B5641E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2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2"/>
      <dgm:spPr/>
    </dgm:pt>
    <dgm:pt modelId="{8D49C039-65C5-4C43-8774-4306D71F2CC9}" type="pres">
      <dgm:prSet presAssocID="{5AEEA2FA-F078-8E4F-A364-63076640EAF8}" presName="text2" presStyleLbl="fgAcc2" presStyleIdx="0" presStyleCnt="2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C71C7D3D-E436-2243-BCB2-32C8187A77EA}" type="pres">
      <dgm:prSet presAssocID="{6925E3C0-5592-C648-9DA4-E9D181D7F25D}" presName="Name17" presStyleLbl="parChTrans1D3" presStyleIdx="0" presStyleCnt="3"/>
      <dgm:spPr/>
    </dgm:pt>
    <dgm:pt modelId="{6562041B-6BED-4E4D-8CA5-26A8D282BBEA}" type="pres">
      <dgm:prSet presAssocID="{CC86B14A-9CB5-9E45-8E47-A8392F92595C}" presName="hierRoot3" presStyleCnt="0"/>
      <dgm:spPr/>
    </dgm:pt>
    <dgm:pt modelId="{08CA59CB-B2E0-694D-8E7A-306AC7CD1209}" type="pres">
      <dgm:prSet presAssocID="{CC86B14A-9CB5-9E45-8E47-A8392F92595C}" presName="composite3" presStyleCnt="0"/>
      <dgm:spPr/>
    </dgm:pt>
    <dgm:pt modelId="{03C00D8D-9A3E-9A44-98A5-057BF033657F}" type="pres">
      <dgm:prSet presAssocID="{CC86B14A-9CB5-9E45-8E47-A8392F92595C}" presName="background3" presStyleLbl="node3" presStyleIdx="0" presStyleCnt="3"/>
      <dgm:spPr/>
    </dgm:pt>
    <dgm:pt modelId="{4A6641AE-F544-034D-B9FB-8A739DD3D639}" type="pres">
      <dgm:prSet presAssocID="{CC86B14A-9CB5-9E45-8E47-A8392F92595C}" presName="text3" presStyleLbl="fgAcc3" presStyleIdx="0" presStyleCnt="3">
        <dgm:presLayoutVars>
          <dgm:chPref val="3"/>
        </dgm:presLayoutVars>
      </dgm:prSet>
      <dgm:spPr/>
    </dgm:pt>
    <dgm:pt modelId="{A8EB135C-811D-E343-829C-A81302702CA2}" type="pres">
      <dgm:prSet presAssocID="{CC86B14A-9CB5-9E45-8E47-A8392F92595C}" presName="hierChild4" presStyleCnt="0"/>
      <dgm:spPr/>
    </dgm:pt>
    <dgm:pt modelId="{2BDABEB8-E48E-4A47-B150-00CA3595086D}" type="pres">
      <dgm:prSet presAssocID="{249A2EF3-F02D-DD44-97F2-89F72A156FB7}" presName="Name17" presStyleLbl="parChTrans1D3" presStyleIdx="1" presStyleCnt="3"/>
      <dgm:spPr/>
    </dgm:pt>
    <dgm:pt modelId="{8AE37F71-A483-E84D-97FD-D641A54A793F}" type="pres">
      <dgm:prSet presAssocID="{65305216-4520-4E4A-8DF5-788E0425D3A5}" presName="hierRoot3" presStyleCnt="0"/>
      <dgm:spPr/>
    </dgm:pt>
    <dgm:pt modelId="{E0695520-4B33-9343-A471-F4AF46519B72}" type="pres">
      <dgm:prSet presAssocID="{65305216-4520-4E4A-8DF5-788E0425D3A5}" presName="composite3" presStyleCnt="0"/>
      <dgm:spPr/>
    </dgm:pt>
    <dgm:pt modelId="{2EAD8D79-F16B-4D4B-8579-54244E96D0E6}" type="pres">
      <dgm:prSet presAssocID="{65305216-4520-4E4A-8DF5-788E0425D3A5}" presName="background3" presStyleLbl="node3" presStyleIdx="1" presStyleCnt="3"/>
      <dgm:spPr/>
    </dgm:pt>
    <dgm:pt modelId="{CF97568D-5010-C445-AB1C-6F809AC22AD1}" type="pres">
      <dgm:prSet presAssocID="{65305216-4520-4E4A-8DF5-788E0425D3A5}" presName="text3" presStyleLbl="fgAcc3" presStyleIdx="1" presStyleCnt="3">
        <dgm:presLayoutVars>
          <dgm:chPref val="3"/>
        </dgm:presLayoutVars>
      </dgm:prSet>
      <dgm:spPr/>
    </dgm:pt>
    <dgm:pt modelId="{9B5816FB-6E7E-B34A-B625-45A770686240}" type="pres">
      <dgm:prSet presAssocID="{65305216-4520-4E4A-8DF5-788E0425D3A5}" presName="hierChild4" presStyleCnt="0"/>
      <dgm:spPr/>
    </dgm:pt>
    <dgm:pt modelId="{36ADD4E8-393C-FB4E-86E4-87114F0F2921}" type="pres">
      <dgm:prSet presAssocID="{8471DB76-864B-2549-B71F-A3B3EE21B341}" presName="Name10" presStyleLbl="parChTrans1D2" presStyleIdx="1" presStyleCnt="2"/>
      <dgm:spPr/>
    </dgm:pt>
    <dgm:pt modelId="{301E1D1F-2F26-8142-999D-F8A3C7C87551}" type="pres">
      <dgm:prSet presAssocID="{3897F948-83F8-4048-A375-A7C4389C5AC5}" presName="hierRoot2" presStyleCnt="0"/>
      <dgm:spPr/>
    </dgm:pt>
    <dgm:pt modelId="{47D41A3D-AB59-0C47-BB5B-3A11DB3E6C6E}" type="pres">
      <dgm:prSet presAssocID="{3897F948-83F8-4048-A375-A7C4389C5AC5}" presName="composite2" presStyleCnt="0"/>
      <dgm:spPr/>
    </dgm:pt>
    <dgm:pt modelId="{D6F118FA-E223-934D-BD9E-566ECDA0CAA8}" type="pres">
      <dgm:prSet presAssocID="{3897F948-83F8-4048-A375-A7C4389C5AC5}" presName="background2" presStyleLbl="node2" presStyleIdx="1" presStyleCnt="2"/>
      <dgm:spPr/>
    </dgm:pt>
    <dgm:pt modelId="{7BC6BCBB-9D49-5843-B42C-9B3DFE618ECF}" type="pres">
      <dgm:prSet presAssocID="{3897F948-83F8-4048-A375-A7C4389C5AC5}" presName="text2" presStyleLbl="fgAcc2" presStyleIdx="1" presStyleCnt="2">
        <dgm:presLayoutVars>
          <dgm:chPref val="3"/>
        </dgm:presLayoutVars>
      </dgm:prSet>
      <dgm:spPr/>
    </dgm:pt>
    <dgm:pt modelId="{B91859AD-58BE-654F-8327-C475C1D5CDA0}" type="pres">
      <dgm:prSet presAssocID="{3897F948-83F8-4048-A375-A7C4389C5AC5}" presName="hierChild3" presStyleCnt="0"/>
      <dgm:spPr/>
    </dgm:pt>
    <dgm:pt modelId="{73EF59AF-26EA-8049-9706-FDEFE9501D9A}" type="pres">
      <dgm:prSet presAssocID="{EB66A4BA-6436-B841-9FF5-9DA72D5D7C42}" presName="Name17" presStyleLbl="parChTrans1D3" presStyleIdx="2" presStyleCnt="3"/>
      <dgm:spPr/>
    </dgm:pt>
    <dgm:pt modelId="{B6132D09-76DD-9043-841D-A5482182E62A}" type="pres">
      <dgm:prSet presAssocID="{B31EB36A-0D87-924F-AAED-F576EB6FBCC8}" presName="hierRoot3" presStyleCnt="0"/>
      <dgm:spPr/>
    </dgm:pt>
    <dgm:pt modelId="{69BE450C-A1A6-6040-BA99-3A721FEC1F40}" type="pres">
      <dgm:prSet presAssocID="{B31EB36A-0D87-924F-AAED-F576EB6FBCC8}" presName="composite3" presStyleCnt="0"/>
      <dgm:spPr/>
    </dgm:pt>
    <dgm:pt modelId="{81C69197-3675-5A4A-8CAD-7BDBBD0EFB38}" type="pres">
      <dgm:prSet presAssocID="{B31EB36A-0D87-924F-AAED-F576EB6FBCC8}" presName="background3" presStyleLbl="node3" presStyleIdx="2" presStyleCnt="3"/>
      <dgm:spPr/>
    </dgm:pt>
    <dgm:pt modelId="{87E1E1AE-81BE-ED4F-8518-992205A188AE}" type="pres">
      <dgm:prSet presAssocID="{B31EB36A-0D87-924F-AAED-F576EB6FBCC8}" presName="text3" presStyleLbl="fgAcc3" presStyleIdx="2" presStyleCnt="3">
        <dgm:presLayoutVars>
          <dgm:chPref val="3"/>
        </dgm:presLayoutVars>
      </dgm:prSet>
      <dgm:spPr/>
    </dgm:pt>
    <dgm:pt modelId="{0A5EF84E-7381-0B47-9BE7-530F0A5EA36F}" type="pres">
      <dgm:prSet presAssocID="{B31EB36A-0D87-924F-AAED-F576EB6FBCC8}" presName="hierChild4" presStyleCnt="0"/>
      <dgm:spPr/>
    </dgm:pt>
  </dgm:ptLst>
  <dgm:cxnLst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E5F33B52-2B48-F140-AC7F-BE101521F1A5}" type="presOf" srcId="{6925E3C0-5592-C648-9DA4-E9D181D7F25D}" destId="{C71C7D3D-E436-2243-BCB2-32C8187A77EA}" srcOrd="0" destOrd="0" presId="urn:microsoft.com/office/officeart/2005/8/layout/hierarchy1"/>
    <dgm:cxn modelId="{C106E169-80A0-B249-A953-587B46B5641E}" srcId="{3897F948-83F8-4048-A375-A7C4389C5AC5}" destId="{B31EB36A-0D87-924F-AAED-F576EB6FBCC8}" srcOrd="0" destOrd="0" parTransId="{EB66A4BA-6436-B841-9FF5-9DA72D5D7C42}" sibTransId="{5FD2F04F-30DA-6540-9D63-4C8A79764D98}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62C9B88F-892F-304E-AD42-971AFE6BA6EF}" type="presOf" srcId="{CC86B14A-9CB5-9E45-8E47-A8392F92595C}" destId="{4A6641AE-F544-034D-B9FB-8A739DD3D639}" srcOrd="0" destOrd="0" presId="urn:microsoft.com/office/officeart/2005/8/layout/hierarchy1"/>
    <dgm:cxn modelId="{4AB1EDA6-096B-A249-97C8-BA15C49A54AE}" srcId="{F2355917-02CC-274F-908E-4C9B92806519}" destId="{3897F948-83F8-4048-A375-A7C4389C5AC5}" srcOrd="1" destOrd="0" parTransId="{8471DB76-864B-2549-B71F-A3B3EE21B341}" sibTransId="{C9D84496-22C4-E440-9C64-B2A58B7502AE}"/>
    <dgm:cxn modelId="{7CAD3BA7-7A51-354E-9ED8-09BE6B7DD82B}" type="presOf" srcId="{B31EB36A-0D87-924F-AAED-F576EB6FBCC8}" destId="{87E1E1AE-81BE-ED4F-8518-992205A188AE}" srcOrd="0" destOrd="0" presId="urn:microsoft.com/office/officeart/2005/8/layout/hierarchy1"/>
    <dgm:cxn modelId="{77F0B1B1-3333-4941-B73F-E30C47A48469}" srcId="{5AEEA2FA-F078-8E4F-A364-63076640EAF8}" destId="{CC86B14A-9CB5-9E45-8E47-A8392F92595C}" srcOrd="0" destOrd="0" parTransId="{6925E3C0-5592-C648-9DA4-E9D181D7F25D}" sibTransId="{4101B4C1-F046-BF48-BA86-E0BE5C217AC1}"/>
    <dgm:cxn modelId="{03F518B4-0400-7648-821C-577614BBB52F}" type="presOf" srcId="{EB66A4BA-6436-B841-9FF5-9DA72D5D7C42}" destId="{73EF59AF-26EA-8049-9706-FDEFE9501D9A}" srcOrd="0" destOrd="0" presId="urn:microsoft.com/office/officeart/2005/8/layout/hierarchy1"/>
    <dgm:cxn modelId="{3706C7B7-80A4-AC4B-A87D-931D56ABE3DA}" type="presOf" srcId="{65305216-4520-4E4A-8DF5-788E0425D3A5}" destId="{CF97568D-5010-C445-AB1C-6F809AC22AD1}" srcOrd="0" destOrd="0" presId="urn:microsoft.com/office/officeart/2005/8/layout/hierarchy1"/>
    <dgm:cxn modelId="{381569CA-91C5-5B48-92E0-946905C7E8A9}" type="presOf" srcId="{8471DB76-864B-2549-B71F-A3B3EE21B341}" destId="{36ADD4E8-393C-FB4E-86E4-87114F0F2921}" srcOrd="0" destOrd="0" presId="urn:microsoft.com/office/officeart/2005/8/layout/hierarchy1"/>
    <dgm:cxn modelId="{C44825D2-9E69-F346-94FC-CD4C524E2BCA}" type="presOf" srcId="{249A2EF3-F02D-DD44-97F2-89F72A156FB7}" destId="{2BDABEB8-E48E-4A47-B150-00CA3595086D}" srcOrd="0" destOrd="0" presId="urn:microsoft.com/office/officeart/2005/8/layout/hierarchy1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BC9E8CE4-DB16-7F41-BE1F-88BB3B8B280A}" type="presOf" srcId="{3897F948-83F8-4048-A375-A7C4389C5AC5}" destId="{7BC6BCBB-9D49-5843-B42C-9B3DFE618ECF}" srcOrd="0" destOrd="0" presId="urn:microsoft.com/office/officeart/2005/8/layout/hierarchy1"/>
    <dgm:cxn modelId="{4AFC6BEB-3A79-BD47-AC45-53438A54242E}" srcId="{5AEEA2FA-F078-8E4F-A364-63076640EAF8}" destId="{65305216-4520-4E4A-8DF5-788E0425D3A5}" srcOrd="1" destOrd="0" parTransId="{249A2EF3-F02D-DD44-97F2-89F72A156FB7}" sibTransId="{CAC901D0-8F9F-2049-9F3F-ABA50A894414}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83E3025B-3C47-6949-A3F0-152DE0454E3A}" type="presParOf" srcId="{AB74F19E-57DF-C445-9211-26EF08946337}" destId="{C71C7D3D-E436-2243-BCB2-32C8187A77EA}" srcOrd="0" destOrd="0" presId="urn:microsoft.com/office/officeart/2005/8/layout/hierarchy1"/>
    <dgm:cxn modelId="{B2D4F651-F90C-2645-896D-EEA68847D36A}" type="presParOf" srcId="{AB74F19E-57DF-C445-9211-26EF08946337}" destId="{6562041B-6BED-4E4D-8CA5-26A8D282BBEA}" srcOrd="1" destOrd="0" presId="urn:microsoft.com/office/officeart/2005/8/layout/hierarchy1"/>
    <dgm:cxn modelId="{44A9BA0B-7B33-A240-A8DD-D81D6D7CE69F}" type="presParOf" srcId="{6562041B-6BED-4E4D-8CA5-26A8D282BBEA}" destId="{08CA59CB-B2E0-694D-8E7A-306AC7CD1209}" srcOrd="0" destOrd="0" presId="urn:microsoft.com/office/officeart/2005/8/layout/hierarchy1"/>
    <dgm:cxn modelId="{5948B2F5-3EBE-DF4B-B4A0-72886044F931}" type="presParOf" srcId="{08CA59CB-B2E0-694D-8E7A-306AC7CD1209}" destId="{03C00D8D-9A3E-9A44-98A5-057BF033657F}" srcOrd="0" destOrd="0" presId="urn:microsoft.com/office/officeart/2005/8/layout/hierarchy1"/>
    <dgm:cxn modelId="{05C944C5-AA43-5D44-8F15-3F8F0CAEC19A}" type="presParOf" srcId="{08CA59CB-B2E0-694D-8E7A-306AC7CD1209}" destId="{4A6641AE-F544-034D-B9FB-8A739DD3D639}" srcOrd="1" destOrd="0" presId="urn:microsoft.com/office/officeart/2005/8/layout/hierarchy1"/>
    <dgm:cxn modelId="{4BC347AD-A4B5-B942-95C1-A39CDAAAF21D}" type="presParOf" srcId="{6562041B-6BED-4E4D-8CA5-26A8D282BBEA}" destId="{A8EB135C-811D-E343-829C-A81302702CA2}" srcOrd="1" destOrd="0" presId="urn:microsoft.com/office/officeart/2005/8/layout/hierarchy1"/>
    <dgm:cxn modelId="{C017A58E-8DF2-9749-B3F7-45C8AB774DFB}" type="presParOf" srcId="{AB74F19E-57DF-C445-9211-26EF08946337}" destId="{2BDABEB8-E48E-4A47-B150-00CA3595086D}" srcOrd="2" destOrd="0" presId="urn:microsoft.com/office/officeart/2005/8/layout/hierarchy1"/>
    <dgm:cxn modelId="{B7A3AA17-4B68-5348-A2BD-89C4A7730D6A}" type="presParOf" srcId="{AB74F19E-57DF-C445-9211-26EF08946337}" destId="{8AE37F71-A483-E84D-97FD-D641A54A793F}" srcOrd="3" destOrd="0" presId="urn:microsoft.com/office/officeart/2005/8/layout/hierarchy1"/>
    <dgm:cxn modelId="{2B843BD9-2D9F-4F47-839A-6F6AC5FE8E85}" type="presParOf" srcId="{8AE37F71-A483-E84D-97FD-D641A54A793F}" destId="{E0695520-4B33-9343-A471-F4AF46519B72}" srcOrd="0" destOrd="0" presId="urn:microsoft.com/office/officeart/2005/8/layout/hierarchy1"/>
    <dgm:cxn modelId="{C66ADBC3-0A96-DB4A-A2BE-EBC80738CF8A}" type="presParOf" srcId="{E0695520-4B33-9343-A471-F4AF46519B72}" destId="{2EAD8D79-F16B-4D4B-8579-54244E96D0E6}" srcOrd="0" destOrd="0" presId="urn:microsoft.com/office/officeart/2005/8/layout/hierarchy1"/>
    <dgm:cxn modelId="{D2917FB7-5DB9-B449-9C7C-F7B8B806BA87}" type="presParOf" srcId="{E0695520-4B33-9343-A471-F4AF46519B72}" destId="{CF97568D-5010-C445-AB1C-6F809AC22AD1}" srcOrd="1" destOrd="0" presId="urn:microsoft.com/office/officeart/2005/8/layout/hierarchy1"/>
    <dgm:cxn modelId="{202D951B-1695-B145-9691-A5F8C33D3922}" type="presParOf" srcId="{8AE37F71-A483-E84D-97FD-D641A54A793F}" destId="{9B5816FB-6E7E-B34A-B625-45A770686240}" srcOrd="1" destOrd="0" presId="urn:microsoft.com/office/officeart/2005/8/layout/hierarchy1"/>
    <dgm:cxn modelId="{1A5A9692-D7BE-864B-8D00-E79FE9A0B717}" type="presParOf" srcId="{098A879E-6C45-6041-A759-42974D198867}" destId="{36ADD4E8-393C-FB4E-86E4-87114F0F2921}" srcOrd="2" destOrd="0" presId="urn:microsoft.com/office/officeart/2005/8/layout/hierarchy1"/>
    <dgm:cxn modelId="{3A8A8918-1FF9-AD46-80E9-829C9ED5A8FF}" type="presParOf" srcId="{098A879E-6C45-6041-A759-42974D198867}" destId="{301E1D1F-2F26-8142-999D-F8A3C7C87551}" srcOrd="3" destOrd="0" presId="urn:microsoft.com/office/officeart/2005/8/layout/hierarchy1"/>
    <dgm:cxn modelId="{E3B7E36A-C999-B34B-9C2E-265CD8D2553D}" type="presParOf" srcId="{301E1D1F-2F26-8142-999D-F8A3C7C87551}" destId="{47D41A3D-AB59-0C47-BB5B-3A11DB3E6C6E}" srcOrd="0" destOrd="0" presId="urn:microsoft.com/office/officeart/2005/8/layout/hierarchy1"/>
    <dgm:cxn modelId="{1E4655E9-15E4-CF4E-BA8E-A68BD98C7EDE}" type="presParOf" srcId="{47D41A3D-AB59-0C47-BB5B-3A11DB3E6C6E}" destId="{D6F118FA-E223-934D-BD9E-566ECDA0CAA8}" srcOrd="0" destOrd="0" presId="urn:microsoft.com/office/officeart/2005/8/layout/hierarchy1"/>
    <dgm:cxn modelId="{6947A9BE-5055-E94D-BDB3-B1B02C87CA92}" type="presParOf" srcId="{47D41A3D-AB59-0C47-BB5B-3A11DB3E6C6E}" destId="{7BC6BCBB-9D49-5843-B42C-9B3DFE618ECF}" srcOrd="1" destOrd="0" presId="urn:microsoft.com/office/officeart/2005/8/layout/hierarchy1"/>
    <dgm:cxn modelId="{82AC5BEA-2330-6E4E-B93B-572D6BF1BE69}" type="presParOf" srcId="{301E1D1F-2F26-8142-999D-F8A3C7C87551}" destId="{B91859AD-58BE-654F-8327-C475C1D5CDA0}" srcOrd="1" destOrd="0" presId="urn:microsoft.com/office/officeart/2005/8/layout/hierarchy1"/>
    <dgm:cxn modelId="{D63A0512-8326-7F49-A8A3-22A5D70DF914}" type="presParOf" srcId="{B91859AD-58BE-654F-8327-C475C1D5CDA0}" destId="{73EF59AF-26EA-8049-9706-FDEFE9501D9A}" srcOrd="0" destOrd="0" presId="urn:microsoft.com/office/officeart/2005/8/layout/hierarchy1"/>
    <dgm:cxn modelId="{D6CA7EB2-63F3-2749-9ADD-97A8DAA76F12}" type="presParOf" srcId="{B91859AD-58BE-654F-8327-C475C1D5CDA0}" destId="{B6132D09-76DD-9043-841D-A5482182E62A}" srcOrd="1" destOrd="0" presId="urn:microsoft.com/office/officeart/2005/8/layout/hierarchy1"/>
    <dgm:cxn modelId="{1C3E82CF-BA01-014C-85ED-E0D24B317C07}" type="presParOf" srcId="{B6132D09-76DD-9043-841D-A5482182E62A}" destId="{69BE450C-A1A6-6040-BA99-3A721FEC1F40}" srcOrd="0" destOrd="0" presId="urn:microsoft.com/office/officeart/2005/8/layout/hierarchy1"/>
    <dgm:cxn modelId="{17667703-63CE-8D4C-8D5C-59AABA927F70}" type="presParOf" srcId="{69BE450C-A1A6-6040-BA99-3A721FEC1F40}" destId="{81C69197-3675-5A4A-8CAD-7BDBBD0EFB38}" srcOrd="0" destOrd="0" presId="urn:microsoft.com/office/officeart/2005/8/layout/hierarchy1"/>
    <dgm:cxn modelId="{8416FBF0-2DC8-274B-A75C-CF4E8D96519E}" type="presParOf" srcId="{69BE450C-A1A6-6040-BA99-3A721FEC1F40}" destId="{87E1E1AE-81BE-ED4F-8518-992205A188AE}" srcOrd="1" destOrd="0" presId="urn:microsoft.com/office/officeart/2005/8/layout/hierarchy1"/>
    <dgm:cxn modelId="{F3F4FB04-3CFB-8A49-9713-B2D32D7B3CEC}" type="presParOf" srcId="{B6132D09-76DD-9043-841D-A5482182E62A}" destId="{0A5EF84E-7381-0B47-9BE7-530F0A5EA36F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5674F2-99D1-7A45-84C4-309E54B96C04}" type="doc">
      <dgm:prSet loTypeId="urn:microsoft.com/office/officeart/2005/8/layout/h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91C25B-CF59-DA49-B38F-9A6B5B721354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Container Registry (ECR)</a:t>
          </a:r>
        </a:p>
      </dgm:t>
    </dgm:pt>
    <dgm:pt modelId="{BF33DF5D-48E0-F74B-889C-DA539D43BC6E}" type="parTrans" cxnId="{3AB8D71B-DE4F-7045-A4F9-0852E23AC0F2}">
      <dgm:prSet/>
      <dgm:spPr/>
      <dgm:t>
        <a:bodyPr/>
        <a:lstStyle/>
        <a:p>
          <a:endParaRPr lang="en-GB"/>
        </a:p>
      </dgm:t>
    </dgm:pt>
    <dgm:pt modelId="{43C4E54C-CEC8-6147-8E72-7419E53FD6E8}" type="sibTrans" cxnId="{3AB8D71B-DE4F-7045-A4F9-0852E23AC0F2}">
      <dgm:prSet/>
      <dgm:spPr/>
      <dgm:t>
        <a:bodyPr/>
        <a:lstStyle/>
        <a:p>
          <a:endParaRPr lang="en-GB"/>
        </a:p>
      </dgm:t>
    </dgm:pt>
    <dgm:pt modelId="{0882FD82-8D9C-934B-B595-D9B618F63466}">
      <dgm:prSet phldrT="[Text]"/>
      <dgm:spPr/>
      <dgm:t>
        <a:bodyPr/>
        <a:lstStyle/>
        <a:p>
          <a:r>
            <a:rPr lang="en-GB" dirty="0"/>
            <a:t>Redis</a:t>
          </a:r>
        </a:p>
      </dgm:t>
    </dgm:pt>
    <dgm:pt modelId="{217CBC03-A9D9-BE48-995C-61C9AE2B620A}" type="parTrans" cxnId="{6A8D4E53-795E-FB43-8B23-1EC8649FA562}">
      <dgm:prSet/>
      <dgm:spPr/>
      <dgm:t>
        <a:bodyPr/>
        <a:lstStyle/>
        <a:p>
          <a:endParaRPr lang="en-GB"/>
        </a:p>
      </dgm:t>
    </dgm:pt>
    <dgm:pt modelId="{2B51C8FB-BC2D-1147-A0F1-99707FF18D47}" type="sibTrans" cxnId="{6A8D4E53-795E-FB43-8B23-1EC8649FA562}">
      <dgm:prSet/>
      <dgm:spPr/>
      <dgm:t>
        <a:bodyPr/>
        <a:lstStyle/>
        <a:p>
          <a:endParaRPr lang="en-GB"/>
        </a:p>
      </dgm:t>
    </dgm:pt>
    <dgm:pt modelId="{A526C55C-963D-3744-AFA0-7BCD641CA4EA}">
      <dgm:prSet phldrT="[Text]"/>
      <dgm:spPr/>
      <dgm:t>
        <a:bodyPr/>
        <a:lstStyle/>
        <a:p>
          <a:r>
            <a:rPr lang="en-GB" dirty="0"/>
            <a:t>NGINX</a:t>
          </a:r>
        </a:p>
      </dgm:t>
    </dgm:pt>
    <dgm:pt modelId="{9815863B-6FD5-F148-82EF-5990BB1C99B4}" type="parTrans" cxnId="{23F964FC-8510-F04D-8587-73003BAB101F}">
      <dgm:prSet/>
      <dgm:spPr/>
      <dgm:t>
        <a:bodyPr/>
        <a:lstStyle/>
        <a:p>
          <a:endParaRPr lang="en-GB"/>
        </a:p>
      </dgm:t>
    </dgm:pt>
    <dgm:pt modelId="{BF27D574-DBF5-8144-A959-82FCFF9D9860}" type="sibTrans" cxnId="{23F964FC-8510-F04D-8587-73003BAB101F}">
      <dgm:prSet/>
      <dgm:spPr/>
      <dgm:t>
        <a:bodyPr/>
        <a:lstStyle/>
        <a:p>
          <a:endParaRPr lang="en-GB"/>
        </a:p>
      </dgm:t>
    </dgm:pt>
    <dgm:pt modelId="{4E38A322-5B47-3B4F-9E9B-73BD890EE178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Dockerhost</a:t>
          </a:r>
          <a:r>
            <a:rPr lang="en-GB" dirty="0">
              <a:solidFill>
                <a:schemeClr val="tx1"/>
              </a:solidFill>
            </a:rPr>
            <a:t> (ECS) </a:t>
          </a:r>
        </a:p>
      </dgm:t>
    </dgm:pt>
    <dgm:pt modelId="{979E0FF6-BBB4-7143-92BE-BFD0F87FBE4C}" type="parTrans" cxnId="{4EC5D7D1-D5A4-3C49-9AB8-7981CD35B01D}">
      <dgm:prSet/>
      <dgm:spPr/>
      <dgm:t>
        <a:bodyPr/>
        <a:lstStyle/>
        <a:p>
          <a:endParaRPr lang="en-GB"/>
        </a:p>
      </dgm:t>
    </dgm:pt>
    <dgm:pt modelId="{78660F1B-9478-6C40-94FB-DCAB40841D48}" type="sibTrans" cxnId="{4EC5D7D1-D5A4-3C49-9AB8-7981CD35B01D}">
      <dgm:prSet/>
      <dgm:spPr/>
      <dgm:t>
        <a:bodyPr/>
        <a:lstStyle/>
        <a:p>
          <a:endParaRPr lang="en-GB"/>
        </a:p>
      </dgm:t>
    </dgm:pt>
    <dgm:pt modelId="{BCF5BF2F-8912-D742-83E7-0CD2A512B6FF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1</a:t>
          </a:r>
        </a:p>
      </dgm:t>
    </dgm:pt>
    <dgm:pt modelId="{109CC2AD-D099-3A49-9C9C-9FB75C5F4B2F}" type="parTrans" cxnId="{F12E7E0B-8939-0B42-B298-E6DAF436573A}">
      <dgm:prSet/>
      <dgm:spPr/>
      <dgm:t>
        <a:bodyPr/>
        <a:lstStyle/>
        <a:p>
          <a:endParaRPr lang="en-GB"/>
        </a:p>
      </dgm:t>
    </dgm:pt>
    <dgm:pt modelId="{E29465E2-4DA3-9C47-94D4-4E9CD2D27F4D}" type="sibTrans" cxnId="{F12E7E0B-8939-0B42-B298-E6DAF436573A}">
      <dgm:prSet/>
      <dgm:spPr/>
      <dgm:t>
        <a:bodyPr/>
        <a:lstStyle/>
        <a:p>
          <a:endParaRPr lang="en-GB"/>
        </a:p>
      </dgm:t>
    </dgm:pt>
    <dgm:pt modelId="{30CA78D4-887A-7146-9993-DAEBC1077483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2</a:t>
          </a:r>
        </a:p>
      </dgm:t>
    </dgm:pt>
    <dgm:pt modelId="{1A0B07F5-130E-3E47-9EA4-1C360FE7EAF0}" type="parTrans" cxnId="{B58D9701-9689-D44E-B11A-5D4A125036E0}">
      <dgm:prSet/>
      <dgm:spPr/>
      <dgm:t>
        <a:bodyPr/>
        <a:lstStyle/>
        <a:p>
          <a:endParaRPr lang="en-GB"/>
        </a:p>
      </dgm:t>
    </dgm:pt>
    <dgm:pt modelId="{5DA93E8C-61FD-1E4F-943C-0D429E0B00EC}" type="sibTrans" cxnId="{B58D9701-9689-D44E-B11A-5D4A125036E0}">
      <dgm:prSet/>
      <dgm:spPr/>
      <dgm:t>
        <a:bodyPr/>
        <a:lstStyle/>
        <a:p>
          <a:endParaRPr lang="en-GB"/>
        </a:p>
      </dgm:t>
    </dgm:pt>
    <dgm:pt modelId="{1DE8907F-F34E-C64B-AC73-EF09D9D9F618}">
      <dgm:prSet phldrT="[Text]"/>
      <dgm:spPr/>
      <dgm:t>
        <a:bodyPr/>
        <a:lstStyle/>
        <a:p>
          <a:r>
            <a:rPr lang="en-GB" dirty="0" err="1"/>
            <a:t>Felhasználók</a:t>
          </a:r>
          <a:endParaRPr lang="en-GB" dirty="0"/>
        </a:p>
      </dgm:t>
    </dgm:pt>
    <dgm:pt modelId="{1DC9D555-14DA-4D42-A76E-5232ECF97C0E}" type="parTrans" cxnId="{1483C4A0-7542-A740-86A8-FEF60D2A52AA}">
      <dgm:prSet/>
      <dgm:spPr/>
      <dgm:t>
        <a:bodyPr/>
        <a:lstStyle/>
        <a:p>
          <a:endParaRPr lang="en-GB"/>
        </a:p>
      </dgm:t>
    </dgm:pt>
    <dgm:pt modelId="{DD5D172C-F4BF-AC4C-9537-557DDF561151}" type="sibTrans" cxnId="{1483C4A0-7542-A740-86A8-FEF60D2A52AA}">
      <dgm:prSet/>
      <dgm:spPr/>
      <dgm:t>
        <a:bodyPr/>
        <a:lstStyle/>
        <a:p>
          <a:endParaRPr lang="en-GB"/>
        </a:p>
      </dgm:t>
    </dgm:pt>
    <dgm:pt modelId="{E481849C-D2C2-1241-950E-BC236E3F3EEB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Internet</a:t>
          </a:r>
        </a:p>
      </dgm:t>
    </dgm:pt>
    <dgm:pt modelId="{3274B3AD-5E87-1145-A926-EB7357DE4AD1}" type="parTrans" cxnId="{ED3B24E1-62A3-C84E-A657-0D14E71D5C9A}">
      <dgm:prSet/>
      <dgm:spPr/>
      <dgm:t>
        <a:bodyPr/>
        <a:lstStyle/>
        <a:p>
          <a:endParaRPr lang="en-GB"/>
        </a:p>
      </dgm:t>
    </dgm:pt>
    <dgm:pt modelId="{6A3DAD4B-C810-6040-BCFE-D6F9ED836BDA}" type="sibTrans" cxnId="{ED3B24E1-62A3-C84E-A657-0D14E71D5C9A}">
      <dgm:prSet/>
      <dgm:spPr/>
      <dgm:t>
        <a:bodyPr/>
        <a:lstStyle/>
        <a:p>
          <a:endParaRPr lang="en-GB"/>
        </a:p>
      </dgm:t>
    </dgm:pt>
    <dgm:pt modelId="{B5977687-A720-D64A-AA33-879F68EF7898}">
      <dgm:prSet phldrT="[Text]" custT="1"/>
      <dgm:spPr/>
      <dgm:t>
        <a:bodyPr/>
        <a:lstStyle/>
        <a:p>
          <a:r>
            <a:rPr lang="en-GB" sz="1400" dirty="0" err="1"/>
            <a:t>Konténer</a:t>
          </a:r>
          <a:r>
            <a:rPr lang="en-GB" sz="1400" dirty="0"/>
            <a:t> </a:t>
          </a:r>
          <a:r>
            <a:rPr lang="en-GB" sz="1400" dirty="0" err="1"/>
            <a:t>példány</a:t>
          </a:r>
          <a:r>
            <a:rPr lang="en-GB" sz="1400" dirty="0"/>
            <a:t> 3</a:t>
          </a:r>
        </a:p>
      </dgm:t>
    </dgm:pt>
    <dgm:pt modelId="{D795B89C-2DAC-EC43-868D-919DD3F8D73C}" type="parTrans" cxnId="{772E2D40-FD42-624A-ADE6-EB5FE876DEE7}">
      <dgm:prSet/>
      <dgm:spPr/>
      <dgm:t>
        <a:bodyPr/>
        <a:lstStyle/>
        <a:p>
          <a:endParaRPr lang="en-GB"/>
        </a:p>
      </dgm:t>
    </dgm:pt>
    <dgm:pt modelId="{24E2DAD9-B7D4-D94D-A328-EFDD4944B36C}" type="sibTrans" cxnId="{772E2D40-FD42-624A-ADE6-EB5FE876DEE7}">
      <dgm:prSet/>
      <dgm:spPr/>
      <dgm:t>
        <a:bodyPr/>
        <a:lstStyle/>
        <a:p>
          <a:endParaRPr lang="en-GB"/>
        </a:p>
      </dgm:t>
    </dgm:pt>
    <dgm:pt modelId="{89134788-2518-4142-9968-62C285A38B00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8A5C2DF7-F341-B944-B31E-AB0D2781B528}" type="parTrans" cxnId="{62FFECA1-2FAC-2A40-9C7E-7CE626E62778}">
      <dgm:prSet/>
      <dgm:spPr/>
      <dgm:t>
        <a:bodyPr/>
        <a:lstStyle/>
        <a:p>
          <a:endParaRPr lang="en-GB"/>
        </a:p>
      </dgm:t>
    </dgm:pt>
    <dgm:pt modelId="{13F4AB52-DA0B-A645-BAF3-E31CC076630D}" type="sibTrans" cxnId="{62FFECA1-2FAC-2A40-9C7E-7CE626E62778}">
      <dgm:prSet/>
      <dgm:spPr/>
      <dgm:t>
        <a:bodyPr/>
        <a:lstStyle/>
        <a:p>
          <a:endParaRPr lang="en-GB"/>
        </a:p>
      </dgm:t>
    </dgm:pt>
    <dgm:pt modelId="{9A605709-B582-B746-A1FE-29C5D704B40C}">
      <dgm:prSet phldrT="[Text]" custT="1"/>
      <dgm:spPr/>
      <dgm:t>
        <a:bodyPr/>
        <a:lstStyle/>
        <a:p>
          <a:r>
            <a:rPr lang="en-GB" sz="1400" dirty="0"/>
            <a:t>...</a:t>
          </a:r>
        </a:p>
      </dgm:t>
    </dgm:pt>
    <dgm:pt modelId="{89102743-8E15-3244-A41F-8DA8B6AA75CA}" type="parTrans" cxnId="{9EFEA01C-FE5B-D14E-B798-008E947673FA}">
      <dgm:prSet/>
      <dgm:spPr/>
      <dgm:t>
        <a:bodyPr/>
        <a:lstStyle/>
        <a:p>
          <a:endParaRPr lang="en-GB"/>
        </a:p>
      </dgm:t>
    </dgm:pt>
    <dgm:pt modelId="{18EEF4D9-2469-BA45-855E-BF682F1BA8E4}" type="sibTrans" cxnId="{9EFEA01C-FE5B-D14E-B798-008E947673FA}">
      <dgm:prSet/>
      <dgm:spPr/>
      <dgm:t>
        <a:bodyPr/>
        <a:lstStyle/>
        <a:p>
          <a:endParaRPr lang="en-GB"/>
        </a:p>
      </dgm:t>
    </dgm:pt>
    <dgm:pt modelId="{29F17D01-5627-3244-BEDC-B0808E038FCE}" type="pres">
      <dgm:prSet presAssocID="{795674F2-99D1-7A45-84C4-309E54B96C04}" presName="linearFlow" presStyleCnt="0">
        <dgm:presLayoutVars>
          <dgm:dir/>
          <dgm:animLvl val="lvl"/>
          <dgm:resizeHandles/>
        </dgm:presLayoutVars>
      </dgm:prSet>
      <dgm:spPr/>
    </dgm:pt>
    <dgm:pt modelId="{D85823FC-0466-2441-9F4B-205CDAD04E58}" type="pres">
      <dgm:prSet presAssocID="{F091C25B-CF59-DA49-B38F-9A6B5B721354}" presName="compositeNode" presStyleCnt="0">
        <dgm:presLayoutVars>
          <dgm:bulletEnabled val="1"/>
        </dgm:presLayoutVars>
      </dgm:prSet>
      <dgm:spPr/>
    </dgm:pt>
    <dgm:pt modelId="{1366A60E-B73A-B74F-B006-269D08AA9926}" type="pres">
      <dgm:prSet presAssocID="{F091C25B-CF59-DA49-B38F-9A6B5B721354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FCA1D95-E061-FF45-8DAB-C37237DD0DBA}" type="pres">
      <dgm:prSet presAssocID="{F091C25B-CF59-DA49-B38F-9A6B5B721354}" presName="childNode" presStyleLbl="node1" presStyleIdx="0" presStyleCnt="3">
        <dgm:presLayoutVars>
          <dgm:bulletEnabled val="1"/>
        </dgm:presLayoutVars>
      </dgm:prSet>
      <dgm:spPr/>
    </dgm:pt>
    <dgm:pt modelId="{6CFD8800-AE28-C147-98AC-A4C4E15E28D1}" type="pres">
      <dgm:prSet presAssocID="{F091C25B-CF59-DA49-B38F-9A6B5B721354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C461A036-C0A1-904A-8F2B-8EEBED91D164}" type="pres">
      <dgm:prSet presAssocID="{43C4E54C-CEC8-6147-8E72-7419E53FD6E8}" presName="sibTrans" presStyleCnt="0"/>
      <dgm:spPr/>
    </dgm:pt>
    <dgm:pt modelId="{DC30D8DD-8A54-7641-9CDF-353C55EFA27C}" type="pres">
      <dgm:prSet presAssocID="{4E38A322-5B47-3B4F-9E9B-73BD890EE178}" presName="compositeNode" presStyleCnt="0">
        <dgm:presLayoutVars>
          <dgm:bulletEnabled val="1"/>
        </dgm:presLayoutVars>
      </dgm:prSet>
      <dgm:spPr/>
    </dgm:pt>
    <dgm:pt modelId="{626101D4-57E2-0542-9FAE-B555DE13DCC7}" type="pres">
      <dgm:prSet presAssocID="{4E38A322-5B47-3B4F-9E9B-73BD890EE178}" presName="image" presStyleLbl="fgImgPlace1" presStyleIdx="1" presStyleCnt="3" custLinFactNeighborX="-205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53ED43D-6570-B942-BBFC-EF647A36958F}" type="pres">
      <dgm:prSet presAssocID="{4E38A322-5B47-3B4F-9E9B-73BD890EE178}" presName="childNode" presStyleLbl="node1" presStyleIdx="1" presStyleCnt="3" custScaleX="116574">
        <dgm:presLayoutVars>
          <dgm:bulletEnabled val="1"/>
        </dgm:presLayoutVars>
      </dgm:prSet>
      <dgm:spPr/>
    </dgm:pt>
    <dgm:pt modelId="{F370779A-AFDD-4144-B800-9B9522CF415C}" type="pres">
      <dgm:prSet presAssocID="{4E38A322-5B47-3B4F-9E9B-73BD890EE178}" presName="parentNode" presStyleLbl="revTx" presStyleIdx="1" presStyleCnt="3" custLinFactNeighborX="-38794">
        <dgm:presLayoutVars>
          <dgm:chMax val="0"/>
          <dgm:bulletEnabled val="1"/>
        </dgm:presLayoutVars>
      </dgm:prSet>
      <dgm:spPr/>
    </dgm:pt>
    <dgm:pt modelId="{7107EB41-9CB3-DD48-8096-1D44F7EFFE40}" type="pres">
      <dgm:prSet presAssocID="{78660F1B-9478-6C40-94FB-DCAB40841D48}" presName="sibTrans" presStyleCnt="0"/>
      <dgm:spPr/>
    </dgm:pt>
    <dgm:pt modelId="{05726587-9791-A84E-8861-7366F59EFF44}" type="pres">
      <dgm:prSet presAssocID="{E481849C-D2C2-1241-950E-BC236E3F3EEB}" presName="compositeNode" presStyleCnt="0">
        <dgm:presLayoutVars>
          <dgm:bulletEnabled val="1"/>
        </dgm:presLayoutVars>
      </dgm:prSet>
      <dgm:spPr/>
    </dgm:pt>
    <dgm:pt modelId="{7AC333BD-43F8-134A-91E3-AFDB0340E4E5}" type="pres">
      <dgm:prSet presAssocID="{E481849C-D2C2-1241-950E-BC236E3F3EEB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0074F20-9436-9845-AA04-9C8929B645EB}" type="pres">
      <dgm:prSet presAssocID="{E481849C-D2C2-1241-950E-BC236E3F3EEB}" presName="childNode" presStyleLbl="node1" presStyleIdx="2" presStyleCnt="3">
        <dgm:presLayoutVars>
          <dgm:bulletEnabled val="1"/>
        </dgm:presLayoutVars>
      </dgm:prSet>
      <dgm:spPr/>
    </dgm:pt>
    <dgm:pt modelId="{FD9206A8-EBDA-2947-8498-8F78F7FAD7B1}" type="pres">
      <dgm:prSet presAssocID="{E481849C-D2C2-1241-950E-BC236E3F3EEB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B58D9701-9689-D44E-B11A-5D4A125036E0}" srcId="{4E38A322-5B47-3B4F-9E9B-73BD890EE178}" destId="{30CA78D4-887A-7146-9993-DAEBC1077483}" srcOrd="1" destOrd="0" parTransId="{1A0B07F5-130E-3E47-9EA4-1C360FE7EAF0}" sibTransId="{5DA93E8C-61FD-1E4F-943C-0D429E0B00EC}"/>
    <dgm:cxn modelId="{F12E7E0B-8939-0B42-B298-E6DAF436573A}" srcId="{4E38A322-5B47-3B4F-9E9B-73BD890EE178}" destId="{BCF5BF2F-8912-D742-83E7-0CD2A512B6FF}" srcOrd="0" destOrd="0" parTransId="{109CC2AD-D099-3A49-9C9C-9FB75C5F4B2F}" sibTransId="{E29465E2-4DA3-9C47-94D4-4E9CD2D27F4D}"/>
    <dgm:cxn modelId="{19D9430D-410D-024A-BA5B-FDEEFC6E03D9}" type="presOf" srcId="{F091C25B-CF59-DA49-B38F-9A6B5B721354}" destId="{6CFD8800-AE28-C147-98AC-A4C4E15E28D1}" srcOrd="0" destOrd="0" presId="urn:microsoft.com/office/officeart/2005/8/layout/hList2"/>
    <dgm:cxn modelId="{C3E2A10D-BF21-ED4D-8633-18CE601C38EC}" type="presOf" srcId="{B5977687-A720-D64A-AA33-879F68EF7898}" destId="{C53ED43D-6570-B942-BBFC-EF647A36958F}" srcOrd="0" destOrd="2" presId="urn:microsoft.com/office/officeart/2005/8/layout/hList2"/>
    <dgm:cxn modelId="{01ED5912-B801-7A41-861B-DA0F1B8CFB33}" type="presOf" srcId="{E481849C-D2C2-1241-950E-BC236E3F3EEB}" destId="{FD9206A8-EBDA-2947-8498-8F78F7FAD7B1}" srcOrd="0" destOrd="0" presId="urn:microsoft.com/office/officeart/2005/8/layout/hList2"/>
    <dgm:cxn modelId="{1181381A-21B0-374B-9C53-91D238DBC887}" type="presOf" srcId="{0882FD82-8D9C-934B-B595-D9B618F63466}" destId="{7FCA1D95-E061-FF45-8DAB-C37237DD0DBA}" srcOrd="0" destOrd="0" presId="urn:microsoft.com/office/officeart/2005/8/layout/hList2"/>
    <dgm:cxn modelId="{3AB8D71B-DE4F-7045-A4F9-0852E23AC0F2}" srcId="{795674F2-99D1-7A45-84C4-309E54B96C04}" destId="{F091C25B-CF59-DA49-B38F-9A6B5B721354}" srcOrd="0" destOrd="0" parTransId="{BF33DF5D-48E0-F74B-889C-DA539D43BC6E}" sibTransId="{43C4E54C-CEC8-6147-8E72-7419E53FD6E8}"/>
    <dgm:cxn modelId="{9EFEA01C-FE5B-D14E-B798-008E947673FA}" srcId="{4E38A322-5B47-3B4F-9E9B-73BD890EE178}" destId="{9A605709-B582-B746-A1FE-29C5D704B40C}" srcOrd="3" destOrd="0" parTransId="{89102743-8E15-3244-A41F-8DA8B6AA75CA}" sibTransId="{18EEF4D9-2469-BA45-855E-BF682F1BA8E4}"/>
    <dgm:cxn modelId="{E142CD22-CA8E-7644-91A0-D7D0EC87D606}" type="presOf" srcId="{795674F2-99D1-7A45-84C4-309E54B96C04}" destId="{29F17D01-5627-3244-BEDC-B0808E038FCE}" srcOrd="0" destOrd="0" presId="urn:microsoft.com/office/officeart/2005/8/layout/hList2"/>
    <dgm:cxn modelId="{968ED62D-ED61-6943-87AC-BB7EDEECE104}" type="presOf" srcId="{1DE8907F-F34E-C64B-AC73-EF09D9D9F618}" destId="{C0074F20-9436-9845-AA04-9C8929B645EB}" srcOrd="0" destOrd="0" presId="urn:microsoft.com/office/officeart/2005/8/layout/hList2"/>
    <dgm:cxn modelId="{772E2D40-FD42-624A-ADE6-EB5FE876DEE7}" srcId="{4E38A322-5B47-3B4F-9E9B-73BD890EE178}" destId="{B5977687-A720-D64A-AA33-879F68EF7898}" srcOrd="2" destOrd="0" parTransId="{D795B89C-2DAC-EC43-868D-919DD3F8D73C}" sibTransId="{24E2DAD9-B7D4-D94D-A328-EFDD4944B36C}"/>
    <dgm:cxn modelId="{826BAD47-7ABE-2F40-B3CB-1ECCED53EA61}" type="presOf" srcId="{A526C55C-963D-3744-AFA0-7BCD641CA4EA}" destId="{7FCA1D95-E061-FF45-8DAB-C37237DD0DBA}" srcOrd="0" destOrd="1" presId="urn:microsoft.com/office/officeart/2005/8/layout/hList2"/>
    <dgm:cxn modelId="{E213C849-604E-C14A-8FEA-E59388242ACB}" type="presOf" srcId="{4E38A322-5B47-3B4F-9E9B-73BD890EE178}" destId="{F370779A-AFDD-4144-B800-9B9522CF415C}" srcOrd="0" destOrd="0" presId="urn:microsoft.com/office/officeart/2005/8/layout/hList2"/>
    <dgm:cxn modelId="{6A8D4E53-795E-FB43-8B23-1EC8649FA562}" srcId="{F091C25B-CF59-DA49-B38F-9A6B5B721354}" destId="{0882FD82-8D9C-934B-B595-D9B618F63466}" srcOrd="0" destOrd="0" parTransId="{217CBC03-A9D9-BE48-995C-61C9AE2B620A}" sibTransId="{2B51C8FB-BC2D-1147-A0F1-99707FF18D47}"/>
    <dgm:cxn modelId="{9AF1EF57-C994-6D48-8D25-C4809B869612}" type="presOf" srcId="{9A605709-B582-B746-A1FE-29C5D704B40C}" destId="{C53ED43D-6570-B942-BBFC-EF647A36958F}" srcOrd="0" destOrd="3" presId="urn:microsoft.com/office/officeart/2005/8/layout/hList2"/>
    <dgm:cxn modelId="{AB77CF7A-D796-584E-B8B1-F96423C67FFC}" type="presOf" srcId="{30CA78D4-887A-7146-9993-DAEBC1077483}" destId="{C53ED43D-6570-B942-BBFC-EF647A36958F}" srcOrd="0" destOrd="1" presId="urn:microsoft.com/office/officeart/2005/8/layout/hList2"/>
    <dgm:cxn modelId="{1483C4A0-7542-A740-86A8-FEF60D2A52AA}" srcId="{E481849C-D2C2-1241-950E-BC236E3F3EEB}" destId="{1DE8907F-F34E-C64B-AC73-EF09D9D9F618}" srcOrd="0" destOrd="0" parTransId="{1DC9D555-14DA-4D42-A76E-5232ECF97C0E}" sibTransId="{DD5D172C-F4BF-AC4C-9537-557DDF561151}"/>
    <dgm:cxn modelId="{62FFECA1-2FAC-2A40-9C7E-7CE626E62778}" srcId="{F091C25B-CF59-DA49-B38F-9A6B5B721354}" destId="{89134788-2518-4142-9968-62C285A38B00}" srcOrd="2" destOrd="0" parTransId="{8A5C2DF7-F341-B944-B31E-AB0D2781B528}" sibTransId="{13F4AB52-DA0B-A645-BAF3-E31CC076630D}"/>
    <dgm:cxn modelId="{45551FAE-E481-AF46-AFAE-2FCE7F2F1D01}" type="presOf" srcId="{BCF5BF2F-8912-D742-83E7-0CD2A512B6FF}" destId="{C53ED43D-6570-B942-BBFC-EF647A36958F}" srcOrd="0" destOrd="0" presId="urn:microsoft.com/office/officeart/2005/8/layout/hList2"/>
    <dgm:cxn modelId="{489FB5B0-061C-7946-8051-4DBF06540B6C}" type="presOf" srcId="{89134788-2518-4142-9968-62C285A38B00}" destId="{7FCA1D95-E061-FF45-8DAB-C37237DD0DBA}" srcOrd="0" destOrd="2" presId="urn:microsoft.com/office/officeart/2005/8/layout/hList2"/>
    <dgm:cxn modelId="{4EC5D7D1-D5A4-3C49-9AB8-7981CD35B01D}" srcId="{795674F2-99D1-7A45-84C4-309E54B96C04}" destId="{4E38A322-5B47-3B4F-9E9B-73BD890EE178}" srcOrd="1" destOrd="0" parTransId="{979E0FF6-BBB4-7143-92BE-BFD0F87FBE4C}" sibTransId="{78660F1B-9478-6C40-94FB-DCAB40841D48}"/>
    <dgm:cxn modelId="{ED3B24E1-62A3-C84E-A657-0D14E71D5C9A}" srcId="{795674F2-99D1-7A45-84C4-309E54B96C04}" destId="{E481849C-D2C2-1241-950E-BC236E3F3EEB}" srcOrd="2" destOrd="0" parTransId="{3274B3AD-5E87-1145-A926-EB7357DE4AD1}" sibTransId="{6A3DAD4B-C810-6040-BCFE-D6F9ED836BDA}"/>
    <dgm:cxn modelId="{23F964FC-8510-F04D-8587-73003BAB101F}" srcId="{F091C25B-CF59-DA49-B38F-9A6B5B721354}" destId="{A526C55C-963D-3744-AFA0-7BCD641CA4EA}" srcOrd="1" destOrd="0" parTransId="{9815863B-6FD5-F148-82EF-5990BB1C99B4}" sibTransId="{BF27D574-DBF5-8144-A959-82FCFF9D9860}"/>
    <dgm:cxn modelId="{88CFBAD7-D4D1-4045-8E65-9120A1F3D8E0}" type="presParOf" srcId="{29F17D01-5627-3244-BEDC-B0808E038FCE}" destId="{D85823FC-0466-2441-9F4B-205CDAD04E58}" srcOrd="0" destOrd="0" presId="urn:microsoft.com/office/officeart/2005/8/layout/hList2"/>
    <dgm:cxn modelId="{6D30CE87-7A88-0949-B24E-8692ADAF53AB}" type="presParOf" srcId="{D85823FC-0466-2441-9F4B-205CDAD04E58}" destId="{1366A60E-B73A-B74F-B006-269D08AA9926}" srcOrd="0" destOrd="0" presId="urn:microsoft.com/office/officeart/2005/8/layout/hList2"/>
    <dgm:cxn modelId="{1CC30601-8104-1C42-AD26-2720E7A5461B}" type="presParOf" srcId="{D85823FC-0466-2441-9F4B-205CDAD04E58}" destId="{7FCA1D95-E061-FF45-8DAB-C37237DD0DBA}" srcOrd="1" destOrd="0" presId="urn:microsoft.com/office/officeart/2005/8/layout/hList2"/>
    <dgm:cxn modelId="{8DD490ED-7B77-F64F-8D9B-6F08BED282DB}" type="presParOf" srcId="{D85823FC-0466-2441-9F4B-205CDAD04E58}" destId="{6CFD8800-AE28-C147-98AC-A4C4E15E28D1}" srcOrd="2" destOrd="0" presId="urn:microsoft.com/office/officeart/2005/8/layout/hList2"/>
    <dgm:cxn modelId="{916C54B2-05CD-DF4F-8087-B2A791320D88}" type="presParOf" srcId="{29F17D01-5627-3244-BEDC-B0808E038FCE}" destId="{C461A036-C0A1-904A-8F2B-8EEBED91D164}" srcOrd="1" destOrd="0" presId="urn:microsoft.com/office/officeart/2005/8/layout/hList2"/>
    <dgm:cxn modelId="{99FBD8D2-AE72-0346-9E64-802471443830}" type="presParOf" srcId="{29F17D01-5627-3244-BEDC-B0808E038FCE}" destId="{DC30D8DD-8A54-7641-9CDF-353C55EFA27C}" srcOrd="2" destOrd="0" presId="urn:microsoft.com/office/officeart/2005/8/layout/hList2"/>
    <dgm:cxn modelId="{89C078A7-F480-464B-93DE-D4E87040043E}" type="presParOf" srcId="{DC30D8DD-8A54-7641-9CDF-353C55EFA27C}" destId="{626101D4-57E2-0542-9FAE-B555DE13DCC7}" srcOrd="0" destOrd="0" presId="urn:microsoft.com/office/officeart/2005/8/layout/hList2"/>
    <dgm:cxn modelId="{3D13BACE-DD38-DE4E-9863-AFFC29DC3904}" type="presParOf" srcId="{DC30D8DD-8A54-7641-9CDF-353C55EFA27C}" destId="{C53ED43D-6570-B942-BBFC-EF647A36958F}" srcOrd="1" destOrd="0" presId="urn:microsoft.com/office/officeart/2005/8/layout/hList2"/>
    <dgm:cxn modelId="{9F2D2897-537D-534E-9B6A-194B9BFD3CF8}" type="presParOf" srcId="{DC30D8DD-8A54-7641-9CDF-353C55EFA27C}" destId="{F370779A-AFDD-4144-B800-9B9522CF415C}" srcOrd="2" destOrd="0" presId="urn:microsoft.com/office/officeart/2005/8/layout/hList2"/>
    <dgm:cxn modelId="{8E0FBCA3-0F42-9244-B59D-030F31F67627}" type="presParOf" srcId="{29F17D01-5627-3244-BEDC-B0808E038FCE}" destId="{7107EB41-9CB3-DD48-8096-1D44F7EFFE40}" srcOrd="3" destOrd="0" presId="urn:microsoft.com/office/officeart/2005/8/layout/hList2"/>
    <dgm:cxn modelId="{E3BD8FF7-8808-E74D-9E61-6EBB0182F6F7}" type="presParOf" srcId="{29F17D01-5627-3244-BEDC-B0808E038FCE}" destId="{05726587-9791-A84E-8861-7366F59EFF44}" srcOrd="4" destOrd="0" presId="urn:microsoft.com/office/officeart/2005/8/layout/hList2"/>
    <dgm:cxn modelId="{CDA0B615-3F0A-8E4A-B652-F3DC5037B679}" type="presParOf" srcId="{05726587-9791-A84E-8861-7366F59EFF44}" destId="{7AC333BD-43F8-134A-91E3-AFDB0340E4E5}" srcOrd="0" destOrd="0" presId="urn:microsoft.com/office/officeart/2005/8/layout/hList2"/>
    <dgm:cxn modelId="{306FC920-B850-C344-841F-25D20B869E73}" type="presParOf" srcId="{05726587-9791-A84E-8861-7366F59EFF44}" destId="{C0074F20-9436-9845-AA04-9C8929B645EB}" srcOrd="1" destOrd="0" presId="urn:microsoft.com/office/officeart/2005/8/layout/hList2"/>
    <dgm:cxn modelId="{3698A426-7FEA-3A41-8322-A6DC4231B64E}" type="presParOf" srcId="{05726587-9791-A84E-8861-7366F59EFF44}" destId="{FD9206A8-EBDA-2947-8498-8F78F7FAD7B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D40CD6-35FE-5B4A-9C08-D30108BE7867}" type="doc">
      <dgm:prSet loTypeId="urn:microsoft.com/office/officeart/2005/8/layout/radial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481240-1D38-D347-AA01-3382FE145393}">
      <dgm:prSet phldrT="[Text]"/>
      <dgm:spPr/>
      <dgm:t>
        <a:bodyPr/>
        <a:lstStyle/>
        <a:p>
          <a:r>
            <a:rPr lang="en-GB" dirty="0" err="1"/>
            <a:t>Költség</a:t>
          </a:r>
          <a:endParaRPr lang="en-GB" dirty="0"/>
        </a:p>
      </dgm:t>
    </dgm:pt>
    <dgm:pt modelId="{3AF4CAE2-1FF5-824B-8C28-CF1886F5B10E}" type="parTrans" cxnId="{DBA31AA0-78D3-7749-A5A3-A0008358DED0}">
      <dgm:prSet/>
      <dgm:spPr/>
      <dgm:t>
        <a:bodyPr/>
        <a:lstStyle/>
        <a:p>
          <a:endParaRPr lang="en-GB"/>
        </a:p>
      </dgm:t>
    </dgm:pt>
    <dgm:pt modelId="{E73DA5AF-9A39-3549-B1EA-FF2EC534EAB7}" type="sibTrans" cxnId="{DBA31AA0-78D3-7749-A5A3-A0008358DED0}">
      <dgm:prSet/>
      <dgm:spPr/>
      <dgm:t>
        <a:bodyPr/>
        <a:lstStyle/>
        <a:p>
          <a:endParaRPr lang="en-GB"/>
        </a:p>
      </dgm:t>
    </dgm:pt>
    <dgm:pt modelId="{B9DC8FC2-E853-9C41-8D57-129060F85275}">
      <dgm:prSet phldrT="[Text]"/>
      <dgm:spPr/>
      <dgm:t>
        <a:bodyPr/>
        <a:lstStyle/>
        <a:p>
          <a:r>
            <a:rPr lang="en-GB" dirty="0" err="1"/>
            <a:t>Idő</a:t>
          </a:r>
          <a:endParaRPr lang="en-GB" dirty="0"/>
        </a:p>
      </dgm:t>
    </dgm:pt>
    <dgm:pt modelId="{63B03B02-D737-B647-B8D0-70416BD97CEA}" type="parTrans" cxnId="{EDB9B0A9-1476-C747-9A19-6B33D338AD76}">
      <dgm:prSet/>
      <dgm:spPr/>
      <dgm:t>
        <a:bodyPr/>
        <a:lstStyle/>
        <a:p>
          <a:endParaRPr lang="en-GB"/>
        </a:p>
      </dgm:t>
    </dgm:pt>
    <dgm:pt modelId="{3E50D066-9572-D947-ACA9-6B2EF33A1BE9}" type="sibTrans" cxnId="{EDB9B0A9-1476-C747-9A19-6B33D338AD76}">
      <dgm:prSet/>
      <dgm:spPr/>
      <dgm:t>
        <a:bodyPr/>
        <a:lstStyle/>
        <a:p>
          <a:endParaRPr lang="en-GB"/>
        </a:p>
      </dgm:t>
    </dgm:pt>
    <dgm:pt modelId="{4D107FE7-453E-DF44-9C6F-7AF2717396B1}">
      <dgm:prSet phldrT="[Text]"/>
      <dgm:spPr/>
      <dgm:t>
        <a:bodyPr/>
        <a:lstStyle/>
        <a:p>
          <a:r>
            <a:rPr lang="en-GB" dirty="0" err="1"/>
            <a:t>Erőforrások</a:t>
          </a:r>
          <a:endParaRPr lang="en-GB" dirty="0"/>
        </a:p>
      </dgm:t>
    </dgm:pt>
    <dgm:pt modelId="{A4E633FD-7563-2C44-A27A-00A2990F6432}" type="parTrans" cxnId="{E48181C7-8819-E945-ADB0-BFBE60CC9652}">
      <dgm:prSet/>
      <dgm:spPr/>
      <dgm:t>
        <a:bodyPr/>
        <a:lstStyle/>
        <a:p>
          <a:endParaRPr lang="en-GB"/>
        </a:p>
      </dgm:t>
    </dgm:pt>
    <dgm:pt modelId="{A4E28BDE-0729-0D4F-A263-103F0B5D0085}" type="sibTrans" cxnId="{E48181C7-8819-E945-ADB0-BFBE60CC9652}">
      <dgm:prSet/>
      <dgm:spPr/>
      <dgm:t>
        <a:bodyPr/>
        <a:lstStyle/>
        <a:p>
          <a:endParaRPr lang="en-GB"/>
        </a:p>
      </dgm:t>
    </dgm:pt>
    <dgm:pt modelId="{8D659A7C-2B1A-784B-9FE0-F40DA55C13BE}">
      <dgm:prSet phldrT="[Text]"/>
      <dgm:spPr/>
      <dgm:t>
        <a:bodyPr/>
        <a:lstStyle/>
        <a:p>
          <a:r>
            <a:rPr lang="en-GB" dirty="0" err="1"/>
            <a:t>Cél</a:t>
          </a:r>
          <a:endParaRPr lang="en-GB" dirty="0"/>
        </a:p>
      </dgm:t>
    </dgm:pt>
    <dgm:pt modelId="{1249DFFE-934B-864E-8749-548652CECA9A}" type="parTrans" cxnId="{1C81C899-28B2-D047-92D5-3663FE639B4B}">
      <dgm:prSet/>
      <dgm:spPr/>
      <dgm:t>
        <a:bodyPr/>
        <a:lstStyle/>
        <a:p>
          <a:endParaRPr lang="en-GB"/>
        </a:p>
      </dgm:t>
    </dgm:pt>
    <dgm:pt modelId="{C8C7D252-2CED-6348-8ECF-0E7B14E8644F}" type="sibTrans" cxnId="{1C81C899-28B2-D047-92D5-3663FE639B4B}">
      <dgm:prSet/>
      <dgm:spPr/>
      <dgm:t>
        <a:bodyPr/>
        <a:lstStyle/>
        <a:p>
          <a:endParaRPr lang="en-GB"/>
        </a:p>
      </dgm:t>
    </dgm:pt>
    <dgm:pt modelId="{105EEDC7-B3A8-0441-A63B-E09B0AE4EC38}" type="pres">
      <dgm:prSet presAssocID="{E1D40CD6-35FE-5B4A-9C08-D30108BE786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466100C-1271-8B4F-A14E-63FA4020741E}" type="pres">
      <dgm:prSet presAssocID="{8D659A7C-2B1A-784B-9FE0-F40DA55C13BE}" presName="centerShape" presStyleLbl="node0" presStyleIdx="0" presStyleCnt="1"/>
      <dgm:spPr/>
    </dgm:pt>
    <dgm:pt modelId="{C088131E-A061-3745-80E4-74A8D262659E}" type="pres">
      <dgm:prSet presAssocID="{07481240-1D38-D347-AA01-3382FE145393}" presName="node" presStyleLbl="node1" presStyleIdx="0" presStyleCnt="3">
        <dgm:presLayoutVars>
          <dgm:bulletEnabled val="1"/>
        </dgm:presLayoutVars>
      </dgm:prSet>
      <dgm:spPr/>
    </dgm:pt>
    <dgm:pt modelId="{CE3B6666-8B09-C048-9974-C4168DB20FD9}" type="pres">
      <dgm:prSet presAssocID="{07481240-1D38-D347-AA01-3382FE145393}" presName="dummy" presStyleCnt="0"/>
      <dgm:spPr/>
    </dgm:pt>
    <dgm:pt modelId="{DB796EE3-9560-064F-B01A-BB8E2E3EB95E}" type="pres">
      <dgm:prSet presAssocID="{E73DA5AF-9A39-3549-B1EA-FF2EC534EAB7}" presName="sibTrans" presStyleLbl="sibTrans2D1" presStyleIdx="0" presStyleCnt="3"/>
      <dgm:spPr/>
    </dgm:pt>
    <dgm:pt modelId="{1F4287D8-83F8-2D43-ACC0-2B2A1542FDD7}" type="pres">
      <dgm:prSet presAssocID="{B9DC8FC2-E853-9C41-8D57-129060F85275}" presName="node" presStyleLbl="node1" presStyleIdx="1" presStyleCnt="3">
        <dgm:presLayoutVars>
          <dgm:bulletEnabled val="1"/>
        </dgm:presLayoutVars>
      </dgm:prSet>
      <dgm:spPr/>
    </dgm:pt>
    <dgm:pt modelId="{CE9646B6-7822-E642-A6E7-EC17930EF185}" type="pres">
      <dgm:prSet presAssocID="{B9DC8FC2-E853-9C41-8D57-129060F85275}" presName="dummy" presStyleCnt="0"/>
      <dgm:spPr/>
    </dgm:pt>
    <dgm:pt modelId="{79B2FC24-05FE-AD43-98DB-9EE9C43FB313}" type="pres">
      <dgm:prSet presAssocID="{3E50D066-9572-D947-ACA9-6B2EF33A1BE9}" presName="sibTrans" presStyleLbl="sibTrans2D1" presStyleIdx="1" presStyleCnt="3"/>
      <dgm:spPr/>
    </dgm:pt>
    <dgm:pt modelId="{B59CCEAB-7CE0-DE41-AFDE-F587987B6879}" type="pres">
      <dgm:prSet presAssocID="{4D107FE7-453E-DF44-9C6F-7AF2717396B1}" presName="node" presStyleLbl="node1" presStyleIdx="2" presStyleCnt="3">
        <dgm:presLayoutVars>
          <dgm:bulletEnabled val="1"/>
        </dgm:presLayoutVars>
      </dgm:prSet>
      <dgm:spPr/>
    </dgm:pt>
    <dgm:pt modelId="{B2D5A60D-3503-A94C-A10F-1AA358669997}" type="pres">
      <dgm:prSet presAssocID="{4D107FE7-453E-DF44-9C6F-7AF2717396B1}" presName="dummy" presStyleCnt="0"/>
      <dgm:spPr/>
    </dgm:pt>
    <dgm:pt modelId="{D00A1E01-185F-7A48-B2E0-0D9EB7EBCE83}" type="pres">
      <dgm:prSet presAssocID="{A4E28BDE-0729-0D4F-A263-103F0B5D0085}" presName="sibTrans" presStyleLbl="sibTrans2D1" presStyleIdx="2" presStyleCnt="3"/>
      <dgm:spPr/>
    </dgm:pt>
  </dgm:ptLst>
  <dgm:cxnLst>
    <dgm:cxn modelId="{E61A244B-1BD3-0E43-AFCF-CF5955A3FF12}" type="presOf" srcId="{E1D40CD6-35FE-5B4A-9C08-D30108BE7867}" destId="{105EEDC7-B3A8-0441-A63B-E09B0AE4EC38}" srcOrd="0" destOrd="0" presId="urn:microsoft.com/office/officeart/2005/8/layout/radial6"/>
    <dgm:cxn modelId="{7B8DA85C-C99C-2342-8855-3A75E5554967}" type="presOf" srcId="{8D659A7C-2B1A-784B-9FE0-F40DA55C13BE}" destId="{7466100C-1271-8B4F-A14E-63FA4020741E}" srcOrd="0" destOrd="0" presId="urn:microsoft.com/office/officeart/2005/8/layout/radial6"/>
    <dgm:cxn modelId="{79590171-35DD-1049-9B99-05CC576DA1BA}" type="presOf" srcId="{B9DC8FC2-E853-9C41-8D57-129060F85275}" destId="{1F4287D8-83F8-2D43-ACC0-2B2A1542FDD7}" srcOrd="0" destOrd="0" presId="urn:microsoft.com/office/officeart/2005/8/layout/radial6"/>
    <dgm:cxn modelId="{9B20AD73-F65B-C449-A8A3-A5D64FC5A58B}" type="presOf" srcId="{4D107FE7-453E-DF44-9C6F-7AF2717396B1}" destId="{B59CCEAB-7CE0-DE41-AFDE-F587987B6879}" srcOrd="0" destOrd="0" presId="urn:microsoft.com/office/officeart/2005/8/layout/radial6"/>
    <dgm:cxn modelId="{1C81C899-28B2-D047-92D5-3663FE639B4B}" srcId="{E1D40CD6-35FE-5B4A-9C08-D30108BE7867}" destId="{8D659A7C-2B1A-784B-9FE0-F40DA55C13BE}" srcOrd="0" destOrd="0" parTransId="{1249DFFE-934B-864E-8749-548652CECA9A}" sibTransId="{C8C7D252-2CED-6348-8ECF-0E7B14E8644F}"/>
    <dgm:cxn modelId="{DBA31AA0-78D3-7749-A5A3-A0008358DED0}" srcId="{8D659A7C-2B1A-784B-9FE0-F40DA55C13BE}" destId="{07481240-1D38-D347-AA01-3382FE145393}" srcOrd="0" destOrd="0" parTransId="{3AF4CAE2-1FF5-824B-8C28-CF1886F5B10E}" sibTransId="{E73DA5AF-9A39-3549-B1EA-FF2EC534EAB7}"/>
    <dgm:cxn modelId="{EDB9B0A9-1476-C747-9A19-6B33D338AD76}" srcId="{8D659A7C-2B1A-784B-9FE0-F40DA55C13BE}" destId="{B9DC8FC2-E853-9C41-8D57-129060F85275}" srcOrd="1" destOrd="0" parTransId="{63B03B02-D737-B647-B8D0-70416BD97CEA}" sibTransId="{3E50D066-9572-D947-ACA9-6B2EF33A1BE9}"/>
    <dgm:cxn modelId="{6BEA5DB3-DC87-2946-A03D-09DE30890081}" type="presOf" srcId="{07481240-1D38-D347-AA01-3382FE145393}" destId="{C088131E-A061-3745-80E4-74A8D262659E}" srcOrd="0" destOrd="0" presId="urn:microsoft.com/office/officeart/2005/8/layout/radial6"/>
    <dgm:cxn modelId="{8F1F0BB8-623E-1441-8B25-6BBE2850BC33}" type="presOf" srcId="{A4E28BDE-0729-0D4F-A263-103F0B5D0085}" destId="{D00A1E01-185F-7A48-B2E0-0D9EB7EBCE83}" srcOrd="0" destOrd="0" presId="urn:microsoft.com/office/officeart/2005/8/layout/radial6"/>
    <dgm:cxn modelId="{E48181C7-8819-E945-ADB0-BFBE60CC9652}" srcId="{8D659A7C-2B1A-784B-9FE0-F40DA55C13BE}" destId="{4D107FE7-453E-DF44-9C6F-7AF2717396B1}" srcOrd="2" destOrd="0" parTransId="{A4E633FD-7563-2C44-A27A-00A2990F6432}" sibTransId="{A4E28BDE-0729-0D4F-A263-103F0B5D0085}"/>
    <dgm:cxn modelId="{8CBF43CF-F0CC-1C40-8045-0A589380BB5C}" type="presOf" srcId="{E73DA5AF-9A39-3549-B1EA-FF2EC534EAB7}" destId="{DB796EE3-9560-064F-B01A-BB8E2E3EB95E}" srcOrd="0" destOrd="0" presId="urn:microsoft.com/office/officeart/2005/8/layout/radial6"/>
    <dgm:cxn modelId="{8B118BE3-A320-B848-BD93-D4729EF7D153}" type="presOf" srcId="{3E50D066-9572-D947-ACA9-6B2EF33A1BE9}" destId="{79B2FC24-05FE-AD43-98DB-9EE9C43FB313}" srcOrd="0" destOrd="0" presId="urn:microsoft.com/office/officeart/2005/8/layout/radial6"/>
    <dgm:cxn modelId="{DB2E5BD2-7B24-7347-9C9B-AA742F5B2CBB}" type="presParOf" srcId="{105EEDC7-B3A8-0441-A63B-E09B0AE4EC38}" destId="{7466100C-1271-8B4F-A14E-63FA4020741E}" srcOrd="0" destOrd="0" presId="urn:microsoft.com/office/officeart/2005/8/layout/radial6"/>
    <dgm:cxn modelId="{F475086F-EAD6-CC41-BEB2-C5A318E23A82}" type="presParOf" srcId="{105EEDC7-B3A8-0441-A63B-E09B0AE4EC38}" destId="{C088131E-A061-3745-80E4-74A8D262659E}" srcOrd="1" destOrd="0" presId="urn:microsoft.com/office/officeart/2005/8/layout/radial6"/>
    <dgm:cxn modelId="{2B6DB35E-F6A6-774C-8872-58C5CE564F0C}" type="presParOf" srcId="{105EEDC7-B3A8-0441-A63B-E09B0AE4EC38}" destId="{CE3B6666-8B09-C048-9974-C4168DB20FD9}" srcOrd="2" destOrd="0" presId="urn:microsoft.com/office/officeart/2005/8/layout/radial6"/>
    <dgm:cxn modelId="{56547FAC-B7E8-564D-A29C-C93709C74DC9}" type="presParOf" srcId="{105EEDC7-B3A8-0441-A63B-E09B0AE4EC38}" destId="{DB796EE3-9560-064F-B01A-BB8E2E3EB95E}" srcOrd="3" destOrd="0" presId="urn:microsoft.com/office/officeart/2005/8/layout/radial6"/>
    <dgm:cxn modelId="{0D81E0E8-4AB8-4746-83EF-E717D65A88D3}" type="presParOf" srcId="{105EEDC7-B3A8-0441-A63B-E09B0AE4EC38}" destId="{1F4287D8-83F8-2D43-ACC0-2B2A1542FDD7}" srcOrd="4" destOrd="0" presId="urn:microsoft.com/office/officeart/2005/8/layout/radial6"/>
    <dgm:cxn modelId="{E7850269-4961-8849-8825-652881CC04CA}" type="presParOf" srcId="{105EEDC7-B3A8-0441-A63B-E09B0AE4EC38}" destId="{CE9646B6-7822-E642-A6E7-EC17930EF185}" srcOrd="5" destOrd="0" presId="urn:microsoft.com/office/officeart/2005/8/layout/radial6"/>
    <dgm:cxn modelId="{85FC8DA4-6A2A-884F-851E-105258BBA04D}" type="presParOf" srcId="{105EEDC7-B3A8-0441-A63B-E09B0AE4EC38}" destId="{79B2FC24-05FE-AD43-98DB-9EE9C43FB313}" srcOrd="6" destOrd="0" presId="urn:microsoft.com/office/officeart/2005/8/layout/radial6"/>
    <dgm:cxn modelId="{E2AE5785-1EE5-2247-9911-CAACFEF8ABE5}" type="presParOf" srcId="{105EEDC7-B3A8-0441-A63B-E09B0AE4EC38}" destId="{B59CCEAB-7CE0-DE41-AFDE-F587987B6879}" srcOrd="7" destOrd="0" presId="urn:microsoft.com/office/officeart/2005/8/layout/radial6"/>
    <dgm:cxn modelId="{E79E07B7-BFF2-8047-9EDD-7EDD47673ECD}" type="presParOf" srcId="{105EEDC7-B3A8-0441-A63B-E09B0AE4EC38}" destId="{B2D5A60D-3503-A94C-A10F-1AA358669997}" srcOrd="8" destOrd="0" presId="urn:microsoft.com/office/officeart/2005/8/layout/radial6"/>
    <dgm:cxn modelId="{0420B89A-17FE-9440-8715-42B0C4DDB4AC}" type="presParOf" srcId="{105EEDC7-B3A8-0441-A63B-E09B0AE4EC38}" destId="{D00A1E01-185F-7A48-B2E0-0D9EB7EBCE8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93E1BDB-4A51-1B47-9D1B-BE5223BAFDD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ED12DCA-6553-4246-9A20-591A086962CC}">
      <dgm:prSet phldrT="[Text]"/>
      <dgm:spPr/>
      <dgm:t>
        <a:bodyPr/>
        <a:lstStyle/>
        <a:p>
          <a:r>
            <a:rPr lang="en-GB" dirty="0" err="1"/>
            <a:t>Felmérés</a:t>
          </a:r>
          <a:endParaRPr lang="en-GB" dirty="0"/>
        </a:p>
      </dgm:t>
    </dgm:pt>
    <dgm:pt modelId="{98E21956-B2BF-F146-B00F-EF2A3E8D51D4}" type="parTrans" cxnId="{7E1F4093-B726-EA43-9E6E-D561C6AF1C0F}">
      <dgm:prSet/>
      <dgm:spPr/>
      <dgm:t>
        <a:bodyPr/>
        <a:lstStyle/>
        <a:p>
          <a:endParaRPr lang="en-GB"/>
        </a:p>
      </dgm:t>
    </dgm:pt>
    <dgm:pt modelId="{D903D000-D15C-214E-AB8C-966B44ABFDC7}" type="sibTrans" cxnId="{7E1F4093-B726-EA43-9E6E-D561C6AF1C0F}">
      <dgm:prSet/>
      <dgm:spPr/>
      <dgm:t>
        <a:bodyPr/>
        <a:lstStyle/>
        <a:p>
          <a:endParaRPr lang="en-GB"/>
        </a:p>
      </dgm:t>
    </dgm:pt>
    <dgm:pt modelId="{C4063015-23FA-4946-A4F7-D0F45674E403}">
      <dgm:prSet phldrT="[Text]"/>
      <dgm:spPr/>
      <dgm:t>
        <a:bodyPr/>
        <a:lstStyle/>
        <a:p>
          <a:r>
            <a:rPr lang="en-GB" dirty="0" err="1"/>
            <a:t>Függőségek</a:t>
          </a:r>
          <a:endParaRPr lang="en-GB" dirty="0"/>
        </a:p>
      </dgm:t>
    </dgm:pt>
    <dgm:pt modelId="{330928E9-888B-E04C-B405-61927E5A7B0A}" type="parTrans" cxnId="{867F3E0A-B2A9-034E-8559-B3AC50E26738}">
      <dgm:prSet/>
      <dgm:spPr/>
      <dgm:t>
        <a:bodyPr/>
        <a:lstStyle/>
        <a:p>
          <a:endParaRPr lang="en-GB"/>
        </a:p>
      </dgm:t>
    </dgm:pt>
    <dgm:pt modelId="{1EEBCBCB-C8C1-5E41-96E9-56D5F800ED53}" type="sibTrans" cxnId="{867F3E0A-B2A9-034E-8559-B3AC50E26738}">
      <dgm:prSet/>
      <dgm:spPr/>
      <dgm:t>
        <a:bodyPr/>
        <a:lstStyle/>
        <a:p>
          <a:endParaRPr lang="en-GB"/>
        </a:p>
      </dgm:t>
    </dgm:pt>
    <dgm:pt modelId="{350DC485-BE35-D042-A09E-AD1C60D7D785}">
      <dgm:prSet phldrT="[Text]"/>
      <dgm:spPr/>
      <dgm:t>
        <a:bodyPr/>
        <a:lstStyle/>
        <a:p>
          <a:r>
            <a:rPr lang="en-GB" dirty="0" err="1"/>
            <a:t>alkalmazás</a:t>
          </a:r>
          <a:endParaRPr lang="en-GB" dirty="0"/>
        </a:p>
      </dgm:t>
    </dgm:pt>
    <dgm:pt modelId="{59136D60-FC01-0F4F-B488-104358BCF1FF}" type="parTrans" cxnId="{36047D51-9B4E-D04A-A4D4-6296601BA27B}">
      <dgm:prSet/>
      <dgm:spPr/>
      <dgm:t>
        <a:bodyPr/>
        <a:lstStyle/>
        <a:p>
          <a:endParaRPr lang="en-GB"/>
        </a:p>
      </dgm:t>
    </dgm:pt>
    <dgm:pt modelId="{C3B67D4A-01E2-5040-B6B6-274176DF8D74}" type="sibTrans" cxnId="{36047D51-9B4E-D04A-A4D4-6296601BA27B}">
      <dgm:prSet/>
      <dgm:spPr/>
      <dgm:t>
        <a:bodyPr/>
        <a:lstStyle/>
        <a:p>
          <a:endParaRPr lang="en-GB"/>
        </a:p>
      </dgm:t>
    </dgm:pt>
    <dgm:pt modelId="{4E835F6E-FD9E-1F4F-BB50-9B379755EC52}">
      <dgm:prSet phldrT="[Text]"/>
      <dgm:spPr/>
      <dgm:t>
        <a:bodyPr/>
        <a:lstStyle/>
        <a:p>
          <a:r>
            <a:rPr lang="en-GB" dirty="0" err="1"/>
            <a:t>Terv</a:t>
          </a:r>
          <a:r>
            <a:rPr lang="en-GB" dirty="0"/>
            <a:t>, </a:t>
          </a:r>
          <a:r>
            <a:rPr lang="en-GB" dirty="0" err="1"/>
            <a:t>stratégia</a:t>
          </a:r>
          <a:endParaRPr lang="en-GB" dirty="0"/>
        </a:p>
      </dgm:t>
    </dgm:pt>
    <dgm:pt modelId="{5EA0C174-2775-C94B-A3BA-7B5769AC6DBC}" type="parTrans" cxnId="{D2DC735D-31F0-7740-AB75-04D561973281}">
      <dgm:prSet/>
      <dgm:spPr/>
      <dgm:t>
        <a:bodyPr/>
        <a:lstStyle/>
        <a:p>
          <a:endParaRPr lang="en-GB"/>
        </a:p>
      </dgm:t>
    </dgm:pt>
    <dgm:pt modelId="{50A38F32-58D3-2748-9E66-9570E0D90509}" type="sibTrans" cxnId="{D2DC735D-31F0-7740-AB75-04D561973281}">
      <dgm:prSet/>
      <dgm:spPr/>
      <dgm:t>
        <a:bodyPr/>
        <a:lstStyle/>
        <a:p>
          <a:endParaRPr lang="en-GB"/>
        </a:p>
      </dgm:t>
    </dgm:pt>
    <dgm:pt modelId="{3AD3094C-E1D5-FC49-AD21-7FC50F585966}">
      <dgm:prSet phldrT="[Text]"/>
      <dgm:spPr/>
      <dgm:t>
        <a:bodyPr/>
        <a:lstStyle/>
        <a:p>
          <a:r>
            <a:rPr lang="en-GB" dirty="0" err="1"/>
            <a:t>Hogyan</a:t>
          </a:r>
          <a:r>
            <a:rPr lang="en-GB" dirty="0"/>
            <a:t>?</a:t>
          </a:r>
        </a:p>
      </dgm:t>
    </dgm:pt>
    <dgm:pt modelId="{B0543BED-6F6C-7D45-AEAA-BDA235B7CC59}" type="parTrans" cxnId="{B68BA7CD-32D0-F04A-933F-9FDEEC334081}">
      <dgm:prSet/>
      <dgm:spPr/>
      <dgm:t>
        <a:bodyPr/>
        <a:lstStyle/>
        <a:p>
          <a:endParaRPr lang="en-GB"/>
        </a:p>
      </dgm:t>
    </dgm:pt>
    <dgm:pt modelId="{D6CABCE0-0B95-854B-8D7D-CE43DE4A9F3F}" type="sibTrans" cxnId="{B68BA7CD-32D0-F04A-933F-9FDEEC334081}">
      <dgm:prSet/>
      <dgm:spPr/>
      <dgm:t>
        <a:bodyPr/>
        <a:lstStyle/>
        <a:p>
          <a:endParaRPr lang="en-GB"/>
        </a:p>
      </dgm:t>
    </dgm:pt>
    <dgm:pt modelId="{B8963CD6-CB09-A343-9759-A1234B6EB63C}">
      <dgm:prSet phldrT="[Text]"/>
      <dgm:spPr/>
      <dgm:t>
        <a:bodyPr/>
        <a:lstStyle/>
        <a:p>
          <a:r>
            <a:rPr lang="en-GB" dirty="0" err="1"/>
            <a:t>Mit</a:t>
          </a:r>
          <a:r>
            <a:rPr lang="en-GB" dirty="0"/>
            <a:t>?</a:t>
          </a:r>
        </a:p>
      </dgm:t>
    </dgm:pt>
    <dgm:pt modelId="{3AD92F5F-3BF0-5549-A2D9-F9645A3778C9}" type="parTrans" cxnId="{928C3E18-415C-7E4F-BA15-0D7E0A0D8177}">
      <dgm:prSet/>
      <dgm:spPr/>
      <dgm:t>
        <a:bodyPr/>
        <a:lstStyle/>
        <a:p>
          <a:endParaRPr lang="en-GB"/>
        </a:p>
      </dgm:t>
    </dgm:pt>
    <dgm:pt modelId="{093A09EE-5498-3641-B414-3816AA22FC80}" type="sibTrans" cxnId="{928C3E18-415C-7E4F-BA15-0D7E0A0D8177}">
      <dgm:prSet/>
      <dgm:spPr/>
      <dgm:t>
        <a:bodyPr/>
        <a:lstStyle/>
        <a:p>
          <a:endParaRPr lang="en-GB"/>
        </a:p>
      </dgm:t>
    </dgm:pt>
    <dgm:pt modelId="{33F198A0-8499-3643-9633-EE66F18BF37D}">
      <dgm:prSet phldrT="[Text]"/>
      <dgm:spPr/>
      <dgm:t>
        <a:bodyPr/>
        <a:lstStyle/>
        <a:p>
          <a:r>
            <a:rPr lang="en-GB" dirty="0" err="1"/>
            <a:t>adat</a:t>
          </a:r>
          <a:endParaRPr lang="en-GB" dirty="0"/>
        </a:p>
      </dgm:t>
    </dgm:pt>
    <dgm:pt modelId="{CB725C24-A12C-1A4E-B548-927F4F087CF7}" type="parTrans" cxnId="{A160493D-3278-E24D-BAE9-A4D497132723}">
      <dgm:prSet/>
      <dgm:spPr/>
      <dgm:t>
        <a:bodyPr/>
        <a:lstStyle/>
        <a:p>
          <a:endParaRPr lang="en-GB"/>
        </a:p>
      </dgm:t>
    </dgm:pt>
    <dgm:pt modelId="{9700CF84-0697-C64C-A4C6-4568843A5931}" type="sibTrans" cxnId="{A160493D-3278-E24D-BAE9-A4D497132723}">
      <dgm:prSet/>
      <dgm:spPr/>
      <dgm:t>
        <a:bodyPr/>
        <a:lstStyle/>
        <a:p>
          <a:endParaRPr lang="en-GB"/>
        </a:p>
      </dgm:t>
    </dgm:pt>
    <dgm:pt modelId="{ECEF1E72-CCAA-B54D-A254-40DCF6E93AFB}">
      <dgm:prSet phldrT="[Text]"/>
      <dgm:spPr/>
      <dgm:t>
        <a:bodyPr/>
        <a:lstStyle/>
        <a:p>
          <a:r>
            <a:rPr lang="en-GB" dirty="0" err="1"/>
            <a:t>hálózat</a:t>
          </a:r>
          <a:endParaRPr lang="en-GB" dirty="0"/>
        </a:p>
      </dgm:t>
    </dgm:pt>
    <dgm:pt modelId="{DD436DE8-CC60-494C-B2AA-FFF81B8BEB71}" type="parTrans" cxnId="{EB0AEBF0-E7A5-B842-A7CD-AAECC5EA9053}">
      <dgm:prSet/>
      <dgm:spPr/>
      <dgm:t>
        <a:bodyPr/>
        <a:lstStyle/>
        <a:p>
          <a:endParaRPr lang="en-GB"/>
        </a:p>
      </dgm:t>
    </dgm:pt>
    <dgm:pt modelId="{F8593EBD-9081-504E-8DD2-0331F8DE3F01}" type="sibTrans" cxnId="{EB0AEBF0-E7A5-B842-A7CD-AAECC5EA9053}">
      <dgm:prSet/>
      <dgm:spPr/>
      <dgm:t>
        <a:bodyPr/>
        <a:lstStyle/>
        <a:p>
          <a:endParaRPr lang="en-GB"/>
        </a:p>
      </dgm:t>
    </dgm:pt>
    <dgm:pt modelId="{AE09930F-4B05-4944-9045-348C11429F96}">
      <dgm:prSet phldrT="[Text]"/>
      <dgm:spPr/>
      <dgm:t>
        <a:bodyPr/>
        <a:lstStyle/>
        <a:p>
          <a:r>
            <a:rPr lang="en-GB" dirty="0" err="1"/>
            <a:t>technológia</a:t>
          </a:r>
          <a:endParaRPr lang="en-GB" dirty="0"/>
        </a:p>
      </dgm:t>
    </dgm:pt>
    <dgm:pt modelId="{52ED24C7-AB81-1A4E-9E36-F769AD421B13}" type="parTrans" cxnId="{D3E2BFF7-D837-D94F-B175-3534132BB16D}">
      <dgm:prSet/>
      <dgm:spPr/>
      <dgm:t>
        <a:bodyPr/>
        <a:lstStyle/>
        <a:p>
          <a:endParaRPr lang="en-GB"/>
        </a:p>
      </dgm:t>
    </dgm:pt>
    <dgm:pt modelId="{1792B262-F01C-624D-9744-E8F03BEF7CB4}" type="sibTrans" cxnId="{D3E2BFF7-D837-D94F-B175-3534132BB16D}">
      <dgm:prSet/>
      <dgm:spPr/>
      <dgm:t>
        <a:bodyPr/>
        <a:lstStyle/>
        <a:p>
          <a:endParaRPr lang="en-GB"/>
        </a:p>
      </dgm:t>
    </dgm:pt>
    <dgm:pt modelId="{CE5BC57E-7801-AA4E-B809-3A67C19D0935}">
      <dgm:prSet phldrT="[Text]"/>
      <dgm:spPr/>
      <dgm:t>
        <a:bodyPr/>
        <a:lstStyle/>
        <a:p>
          <a:r>
            <a:rPr lang="en-GB" dirty="0" err="1"/>
            <a:t>Miért</a:t>
          </a:r>
          <a:r>
            <a:rPr lang="en-GB" dirty="0"/>
            <a:t>?</a:t>
          </a:r>
        </a:p>
      </dgm:t>
    </dgm:pt>
    <dgm:pt modelId="{7AC368F3-B5C7-3F48-88C7-A0C68B722887}" type="parTrans" cxnId="{779ECA66-4D3F-4346-BB99-33D448281947}">
      <dgm:prSet/>
      <dgm:spPr/>
      <dgm:t>
        <a:bodyPr/>
        <a:lstStyle/>
        <a:p>
          <a:endParaRPr lang="en-GB"/>
        </a:p>
      </dgm:t>
    </dgm:pt>
    <dgm:pt modelId="{FA62A867-6318-EB4F-A880-3C13CFCC6E3D}" type="sibTrans" cxnId="{779ECA66-4D3F-4346-BB99-33D448281947}">
      <dgm:prSet/>
      <dgm:spPr/>
      <dgm:t>
        <a:bodyPr/>
        <a:lstStyle/>
        <a:p>
          <a:endParaRPr lang="en-GB"/>
        </a:p>
      </dgm:t>
    </dgm:pt>
    <dgm:pt modelId="{18B3E984-0535-D84D-943A-9CBC1B8059D0}">
      <dgm:prSet phldrT="[Text]"/>
      <dgm:spPr/>
      <dgm:t>
        <a:bodyPr/>
        <a:lstStyle/>
        <a:p>
          <a:r>
            <a:rPr lang="en-GB" dirty="0" err="1"/>
            <a:t>Milyen</a:t>
          </a:r>
          <a:r>
            <a:rPr lang="en-GB" dirty="0"/>
            <a:t> </a:t>
          </a:r>
          <a:r>
            <a:rPr lang="en-GB" dirty="0" err="1"/>
            <a:t>lépések</a:t>
          </a:r>
          <a:r>
            <a:rPr lang="en-GB" dirty="0"/>
            <a:t> </a:t>
          </a:r>
          <a:r>
            <a:rPr lang="en-GB" dirty="0" err="1"/>
            <a:t>szükségesek</a:t>
          </a:r>
          <a:r>
            <a:rPr lang="en-GB" dirty="0"/>
            <a:t>?</a:t>
          </a:r>
        </a:p>
      </dgm:t>
    </dgm:pt>
    <dgm:pt modelId="{490D1178-2CF4-0F46-A9F5-F956AF9C39BC}" type="parTrans" cxnId="{6E05B532-D04E-2C46-B13E-B7A8FDFCDB62}">
      <dgm:prSet/>
      <dgm:spPr/>
      <dgm:t>
        <a:bodyPr/>
        <a:lstStyle/>
        <a:p>
          <a:endParaRPr lang="en-GB"/>
        </a:p>
      </dgm:t>
    </dgm:pt>
    <dgm:pt modelId="{401688D4-DD9B-5440-8B79-A10D26D01587}" type="sibTrans" cxnId="{6E05B532-D04E-2C46-B13E-B7A8FDFCDB62}">
      <dgm:prSet/>
      <dgm:spPr/>
      <dgm:t>
        <a:bodyPr/>
        <a:lstStyle/>
        <a:p>
          <a:endParaRPr lang="en-GB"/>
        </a:p>
      </dgm:t>
    </dgm:pt>
    <dgm:pt modelId="{2F33B709-E09F-554F-94EA-0CEB34EF8816}">
      <dgm:prSet phldrT="[Text]"/>
      <dgm:spPr/>
      <dgm:t>
        <a:bodyPr/>
        <a:lstStyle/>
        <a:p>
          <a:r>
            <a:rPr lang="en-GB" dirty="0" err="1"/>
            <a:t>Ütemezés</a:t>
          </a:r>
          <a:endParaRPr lang="en-GB" dirty="0"/>
        </a:p>
      </dgm:t>
    </dgm:pt>
    <dgm:pt modelId="{4E74E287-2C8F-6D44-A919-AA7784B403CB}" type="parTrans" cxnId="{125AE3AF-3CCA-C84C-B9D0-67DD4E70BBAD}">
      <dgm:prSet/>
      <dgm:spPr/>
      <dgm:t>
        <a:bodyPr/>
        <a:lstStyle/>
        <a:p>
          <a:endParaRPr lang="en-GB"/>
        </a:p>
      </dgm:t>
    </dgm:pt>
    <dgm:pt modelId="{7412C5E1-1397-FE4A-90BF-94E671A54A5F}" type="sibTrans" cxnId="{125AE3AF-3CCA-C84C-B9D0-67DD4E70BBAD}">
      <dgm:prSet/>
      <dgm:spPr/>
      <dgm:t>
        <a:bodyPr/>
        <a:lstStyle/>
        <a:p>
          <a:endParaRPr lang="en-GB"/>
        </a:p>
      </dgm:t>
    </dgm:pt>
    <dgm:pt modelId="{8DAA0782-F42F-FA47-A6DB-9DC96DE07C24}">
      <dgm:prSet phldrT="[Text]"/>
      <dgm:spPr/>
      <dgm:t>
        <a:bodyPr/>
        <a:lstStyle/>
        <a:p>
          <a:r>
            <a:rPr lang="en-GB" dirty="0" err="1"/>
            <a:t>Létrehozás</a:t>
          </a:r>
          <a:endParaRPr lang="en-GB" dirty="0"/>
        </a:p>
      </dgm:t>
    </dgm:pt>
    <dgm:pt modelId="{5E5C7506-92BD-7A46-AD5D-524753F25838}" type="parTrans" cxnId="{B809726E-A8BC-7642-81C5-4CB5F20FEDC0}">
      <dgm:prSet/>
      <dgm:spPr/>
      <dgm:t>
        <a:bodyPr/>
        <a:lstStyle/>
        <a:p>
          <a:endParaRPr lang="en-GB"/>
        </a:p>
      </dgm:t>
    </dgm:pt>
    <dgm:pt modelId="{EE904AF2-8D24-1649-88C8-E468835247DE}" type="sibTrans" cxnId="{B809726E-A8BC-7642-81C5-4CB5F20FEDC0}">
      <dgm:prSet/>
      <dgm:spPr/>
      <dgm:t>
        <a:bodyPr/>
        <a:lstStyle/>
        <a:p>
          <a:endParaRPr lang="en-GB"/>
        </a:p>
      </dgm:t>
    </dgm:pt>
    <dgm:pt modelId="{4143570F-67AC-9547-932B-215FCC6065D2}">
      <dgm:prSet phldrT="[Text]"/>
      <dgm:spPr/>
      <dgm:t>
        <a:bodyPr/>
        <a:lstStyle/>
        <a:p>
          <a:r>
            <a:rPr lang="en-GB" dirty="0" err="1"/>
            <a:t>Új</a:t>
          </a:r>
          <a:r>
            <a:rPr lang="en-GB" dirty="0"/>
            <a:t> </a:t>
          </a:r>
          <a:r>
            <a:rPr lang="en-GB" dirty="0" err="1"/>
            <a:t>infrastruktúra</a:t>
          </a:r>
          <a:r>
            <a:rPr lang="en-GB" dirty="0"/>
            <a:t> a </a:t>
          </a:r>
          <a:r>
            <a:rPr lang="en-GB" dirty="0" err="1"/>
            <a:t>felhőben</a:t>
          </a:r>
          <a:endParaRPr lang="en-GB" dirty="0"/>
        </a:p>
      </dgm:t>
    </dgm:pt>
    <dgm:pt modelId="{525F55E1-E56B-2946-9CA1-BBF60F54FCC5}" type="parTrans" cxnId="{2FF116B6-2FCE-EC4C-8721-957C431EBC1C}">
      <dgm:prSet/>
      <dgm:spPr/>
      <dgm:t>
        <a:bodyPr/>
        <a:lstStyle/>
        <a:p>
          <a:endParaRPr lang="en-GB"/>
        </a:p>
      </dgm:t>
    </dgm:pt>
    <dgm:pt modelId="{A2F7217C-2A0D-664C-B7A3-46A64FAB7575}" type="sibTrans" cxnId="{2FF116B6-2FCE-EC4C-8721-957C431EBC1C}">
      <dgm:prSet/>
      <dgm:spPr/>
      <dgm:t>
        <a:bodyPr/>
        <a:lstStyle/>
        <a:p>
          <a:endParaRPr lang="en-GB"/>
        </a:p>
      </dgm:t>
    </dgm:pt>
    <dgm:pt modelId="{C37C4EF1-E6D3-0E47-B4F2-8D3729AA51A6}">
      <dgm:prSet phldrT="[Text]"/>
      <dgm:spPr/>
      <dgm:t>
        <a:bodyPr/>
        <a:lstStyle/>
        <a:p>
          <a:r>
            <a:rPr lang="en-GB" dirty="0" err="1"/>
            <a:t>Felhasználók</a:t>
          </a:r>
          <a:endParaRPr lang="en-GB" dirty="0"/>
        </a:p>
      </dgm:t>
    </dgm:pt>
    <dgm:pt modelId="{7646B8E2-A3B9-F749-8DE3-9F77656DC444}" type="parTrans" cxnId="{E98BFE56-4AEE-D343-8711-CB7A8FB49857}">
      <dgm:prSet/>
      <dgm:spPr/>
      <dgm:t>
        <a:bodyPr/>
        <a:lstStyle/>
        <a:p>
          <a:endParaRPr lang="en-GB"/>
        </a:p>
      </dgm:t>
    </dgm:pt>
    <dgm:pt modelId="{0E2D0A01-6FC6-8C41-A6D4-50393881AC87}" type="sibTrans" cxnId="{E98BFE56-4AEE-D343-8711-CB7A8FB49857}">
      <dgm:prSet/>
      <dgm:spPr/>
      <dgm:t>
        <a:bodyPr/>
        <a:lstStyle/>
        <a:p>
          <a:endParaRPr lang="en-GB"/>
        </a:p>
      </dgm:t>
    </dgm:pt>
    <dgm:pt modelId="{54C62749-CC8F-DA45-9EBE-AF45C783CB5E}">
      <dgm:prSet phldrT="[Text]"/>
      <dgm:spPr/>
      <dgm:t>
        <a:bodyPr/>
        <a:lstStyle/>
        <a:p>
          <a:r>
            <a:rPr lang="en-GB" dirty="0" err="1"/>
            <a:t>Erőforrások</a:t>
          </a:r>
          <a:endParaRPr lang="en-GB" dirty="0"/>
        </a:p>
      </dgm:t>
    </dgm:pt>
    <dgm:pt modelId="{223CA402-293B-E044-82AD-18E0F4F73F9B}" type="parTrans" cxnId="{9A999DC6-21E6-904B-82DE-5C0A1CCD32DD}">
      <dgm:prSet/>
      <dgm:spPr/>
      <dgm:t>
        <a:bodyPr/>
        <a:lstStyle/>
        <a:p>
          <a:endParaRPr lang="en-GB"/>
        </a:p>
      </dgm:t>
    </dgm:pt>
    <dgm:pt modelId="{018EF5CB-F258-DF45-B3E3-88D4E4E5EE61}" type="sibTrans" cxnId="{9A999DC6-21E6-904B-82DE-5C0A1CCD32DD}">
      <dgm:prSet/>
      <dgm:spPr/>
      <dgm:t>
        <a:bodyPr/>
        <a:lstStyle/>
        <a:p>
          <a:endParaRPr lang="en-GB"/>
        </a:p>
      </dgm:t>
    </dgm:pt>
    <dgm:pt modelId="{CC08AD86-444C-0C41-93D3-BAEE5CC8524E}">
      <dgm:prSet phldrT="[Text]"/>
      <dgm:spPr/>
      <dgm:t>
        <a:bodyPr/>
        <a:lstStyle/>
        <a:p>
          <a:r>
            <a:rPr lang="en-GB" dirty="0" err="1"/>
            <a:t>Replikáció</a:t>
          </a:r>
          <a:endParaRPr lang="en-GB" dirty="0"/>
        </a:p>
      </dgm:t>
    </dgm:pt>
    <dgm:pt modelId="{31BB9BC3-7AD2-6A49-BE77-273FB017C100}" type="parTrans" cxnId="{3B11E278-6DD6-4344-9972-9515A2280447}">
      <dgm:prSet/>
      <dgm:spPr/>
      <dgm:t>
        <a:bodyPr/>
        <a:lstStyle/>
        <a:p>
          <a:endParaRPr lang="en-GB"/>
        </a:p>
      </dgm:t>
    </dgm:pt>
    <dgm:pt modelId="{4F865880-0795-8741-8043-6F55191F3CB0}" type="sibTrans" cxnId="{3B11E278-6DD6-4344-9972-9515A2280447}">
      <dgm:prSet/>
      <dgm:spPr/>
      <dgm:t>
        <a:bodyPr/>
        <a:lstStyle/>
        <a:p>
          <a:endParaRPr lang="en-GB"/>
        </a:p>
      </dgm:t>
    </dgm:pt>
    <dgm:pt modelId="{CCB0CF14-81AD-754D-A067-3B8941499773}">
      <dgm:prSet phldrT="[Text]"/>
      <dgm:spPr/>
      <dgm:t>
        <a:bodyPr/>
        <a:lstStyle/>
        <a:p>
          <a:r>
            <a:rPr lang="en-GB" dirty="0"/>
            <a:t>Ha </a:t>
          </a:r>
          <a:r>
            <a:rPr lang="en-GB" dirty="0" err="1"/>
            <a:t>lesz</a:t>
          </a:r>
          <a:r>
            <a:rPr lang="en-GB" dirty="0"/>
            <a:t> </a:t>
          </a:r>
          <a:r>
            <a:rPr lang="en-GB" dirty="0" err="1"/>
            <a:t>átmeneti</a:t>
          </a:r>
          <a:r>
            <a:rPr lang="en-GB" dirty="0"/>
            <a:t> </a:t>
          </a:r>
          <a:r>
            <a:rPr lang="en-GB" dirty="0" err="1"/>
            <a:t>állapot</a:t>
          </a:r>
          <a:endParaRPr lang="en-GB" dirty="0"/>
        </a:p>
      </dgm:t>
    </dgm:pt>
    <dgm:pt modelId="{F0BD880C-2AC2-924D-9CC5-643D5856EE58}" type="parTrans" cxnId="{B7DD79AB-862B-5746-88F0-34B97B2CF1B9}">
      <dgm:prSet/>
      <dgm:spPr/>
      <dgm:t>
        <a:bodyPr/>
        <a:lstStyle/>
        <a:p>
          <a:endParaRPr lang="en-GB"/>
        </a:p>
      </dgm:t>
    </dgm:pt>
    <dgm:pt modelId="{ED368286-090D-AB48-ACDB-65FF83FCA5B2}" type="sibTrans" cxnId="{B7DD79AB-862B-5746-88F0-34B97B2CF1B9}">
      <dgm:prSet/>
      <dgm:spPr/>
      <dgm:t>
        <a:bodyPr/>
        <a:lstStyle/>
        <a:p>
          <a:endParaRPr lang="en-GB"/>
        </a:p>
      </dgm:t>
    </dgm:pt>
    <dgm:pt modelId="{4AA1DC00-5978-E74A-9E58-058B7F9F0C0F}">
      <dgm:prSet phldrT="[Text]"/>
      <dgm:spPr/>
      <dgm:t>
        <a:bodyPr/>
        <a:lstStyle/>
        <a:p>
          <a:r>
            <a:rPr lang="en-GB" dirty="0" err="1"/>
            <a:t>Állapot</a:t>
          </a:r>
          <a:r>
            <a:rPr lang="en-GB" dirty="0"/>
            <a:t> </a:t>
          </a:r>
          <a:r>
            <a:rPr lang="en-GB" dirty="0" err="1"/>
            <a:t>ellenőrzés</a:t>
          </a:r>
          <a:endParaRPr lang="en-GB" dirty="0"/>
        </a:p>
      </dgm:t>
    </dgm:pt>
    <dgm:pt modelId="{2FE5DA18-AD43-F046-862B-477614E8A375}" type="parTrans" cxnId="{BE89839A-250E-4F48-A6A8-0F374A794816}">
      <dgm:prSet/>
      <dgm:spPr/>
      <dgm:t>
        <a:bodyPr/>
        <a:lstStyle/>
        <a:p>
          <a:endParaRPr lang="en-GB"/>
        </a:p>
      </dgm:t>
    </dgm:pt>
    <dgm:pt modelId="{93E8CC8D-BECA-394B-A671-0DF8198258B0}" type="sibTrans" cxnId="{BE89839A-250E-4F48-A6A8-0F374A794816}">
      <dgm:prSet/>
      <dgm:spPr/>
      <dgm:t>
        <a:bodyPr/>
        <a:lstStyle/>
        <a:p>
          <a:endParaRPr lang="en-GB"/>
        </a:p>
      </dgm:t>
    </dgm:pt>
    <dgm:pt modelId="{8A120A6D-5E43-FD44-AA35-6E90228C7C43}">
      <dgm:prSet phldrT="[Text]"/>
      <dgm:spPr/>
      <dgm:t>
        <a:bodyPr/>
        <a:lstStyle/>
        <a:p>
          <a:r>
            <a:rPr lang="en-GB" dirty="0" err="1"/>
            <a:t>Végső</a:t>
          </a:r>
          <a:r>
            <a:rPr lang="en-GB" dirty="0"/>
            <a:t> </a:t>
          </a:r>
          <a:r>
            <a:rPr lang="en-GB" dirty="0" err="1"/>
            <a:t>ellenőrzés</a:t>
          </a:r>
          <a:endParaRPr lang="en-GB" dirty="0"/>
        </a:p>
      </dgm:t>
    </dgm:pt>
    <dgm:pt modelId="{DEF4CBFB-72D8-4949-8F1A-1A6032E425E6}" type="parTrans" cxnId="{8BC37455-B355-A547-B64F-57B7F6DBAE80}">
      <dgm:prSet/>
      <dgm:spPr/>
      <dgm:t>
        <a:bodyPr/>
        <a:lstStyle/>
        <a:p>
          <a:endParaRPr lang="en-GB"/>
        </a:p>
      </dgm:t>
    </dgm:pt>
    <dgm:pt modelId="{5C5DA817-FCF1-0346-B4AD-360F3D0A085E}" type="sibTrans" cxnId="{8BC37455-B355-A547-B64F-57B7F6DBAE80}">
      <dgm:prSet/>
      <dgm:spPr/>
      <dgm:t>
        <a:bodyPr/>
        <a:lstStyle/>
        <a:p>
          <a:endParaRPr lang="en-GB"/>
        </a:p>
      </dgm:t>
    </dgm:pt>
    <dgm:pt modelId="{64778385-23EB-4D4F-8963-257891FBC504}">
      <dgm:prSet phldrT="[Text]"/>
      <dgm:spPr/>
      <dgm:t>
        <a:bodyPr/>
        <a:lstStyle/>
        <a:p>
          <a:r>
            <a:rPr lang="en-GB" dirty="0" err="1"/>
            <a:t>Fázisonként</a:t>
          </a:r>
          <a:endParaRPr lang="en-GB" dirty="0"/>
        </a:p>
      </dgm:t>
    </dgm:pt>
    <dgm:pt modelId="{2062EA47-317A-A846-9644-47B278F98FAF}" type="parTrans" cxnId="{A21696D4-B6E6-0A48-8132-BAC9E3C4EE63}">
      <dgm:prSet/>
      <dgm:spPr/>
      <dgm:t>
        <a:bodyPr/>
        <a:lstStyle/>
        <a:p>
          <a:endParaRPr lang="en-GB"/>
        </a:p>
      </dgm:t>
    </dgm:pt>
    <dgm:pt modelId="{A15A476B-F591-AD40-9BF1-34E8FA86E78F}" type="sibTrans" cxnId="{A21696D4-B6E6-0A48-8132-BAC9E3C4EE63}">
      <dgm:prSet/>
      <dgm:spPr/>
      <dgm:t>
        <a:bodyPr/>
        <a:lstStyle/>
        <a:p>
          <a:endParaRPr lang="en-GB"/>
        </a:p>
      </dgm:t>
    </dgm:pt>
    <dgm:pt modelId="{A0CA9DF2-9034-A04E-B673-8E263EA276ED}">
      <dgm:prSet phldrT="[Text]"/>
      <dgm:spPr/>
      <dgm:t>
        <a:bodyPr/>
        <a:lstStyle/>
        <a:p>
          <a:r>
            <a:rPr lang="en-GB" dirty="0" err="1"/>
            <a:t>Biztonsági</a:t>
          </a:r>
          <a:endParaRPr lang="en-GB" dirty="0"/>
        </a:p>
      </dgm:t>
    </dgm:pt>
    <dgm:pt modelId="{79975546-877E-B444-8826-B7E4AA536610}" type="parTrans" cxnId="{87108840-B5F4-B84A-8067-6C1D2547B3B6}">
      <dgm:prSet/>
      <dgm:spPr/>
      <dgm:t>
        <a:bodyPr/>
        <a:lstStyle/>
        <a:p>
          <a:endParaRPr lang="en-GB"/>
        </a:p>
      </dgm:t>
    </dgm:pt>
    <dgm:pt modelId="{A5D36250-9F4D-FE43-B9D5-9F561B88F7D6}" type="sibTrans" cxnId="{87108840-B5F4-B84A-8067-6C1D2547B3B6}">
      <dgm:prSet/>
      <dgm:spPr/>
      <dgm:t>
        <a:bodyPr/>
        <a:lstStyle/>
        <a:p>
          <a:endParaRPr lang="en-GB"/>
        </a:p>
      </dgm:t>
    </dgm:pt>
    <dgm:pt modelId="{6AAFA014-ACE6-C14C-909B-9A8BFCB08E5B}">
      <dgm:prSet phldrT="[Text]"/>
      <dgm:spPr/>
      <dgm:t>
        <a:bodyPr/>
        <a:lstStyle/>
        <a:p>
          <a:r>
            <a:rPr lang="en-GB" dirty="0"/>
            <a:t>Pilot</a:t>
          </a:r>
        </a:p>
      </dgm:t>
    </dgm:pt>
    <dgm:pt modelId="{F7B6ED64-5DDA-7E44-AEF5-9ADA02CD16F2}" type="parTrans" cxnId="{E74843F3-5C00-1742-8B51-185F9250BB7C}">
      <dgm:prSet/>
      <dgm:spPr/>
      <dgm:t>
        <a:bodyPr/>
        <a:lstStyle/>
        <a:p>
          <a:endParaRPr lang="en-GB"/>
        </a:p>
      </dgm:t>
    </dgm:pt>
    <dgm:pt modelId="{FDD2DC2B-9259-7B49-8530-7FDABE4A2B8E}" type="sibTrans" cxnId="{E74843F3-5C00-1742-8B51-185F9250BB7C}">
      <dgm:prSet/>
      <dgm:spPr/>
      <dgm:t>
        <a:bodyPr/>
        <a:lstStyle/>
        <a:p>
          <a:endParaRPr lang="en-GB"/>
        </a:p>
      </dgm:t>
    </dgm:pt>
    <dgm:pt modelId="{5256A322-11CF-EB43-9B44-537CB3A888F6}">
      <dgm:prSet phldrT="[Text]"/>
      <dgm:spPr/>
      <dgm:t>
        <a:bodyPr/>
        <a:lstStyle/>
        <a:p>
          <a:r>
            <a:rPr lang="en-GB" dirty="0"/>
            <a:t>Adat</a:t>
          </a:r>
        </a:p>
      </dgm:t>
    </dgm:pt>
    <dgm:pt modelId="{F0F3B62A-BDA9-A64C-9533-5353016C1355}" type="parTrans" cxnId="{4099B78E-1B31-DA43-A674-2DF175C0B88A}">
      <dgm:prSet/>
      <dgm:spPr/>
      <dgm:t>
        <a:bodyPr/>
        <a:lstStyle/>
        <a:p>
          <a:endParaRPr lang="en-GB"/>
        </a:p>
      </dgm:t>
    </dgm:pt>
    <dgm:pt modelId="{F4A7F4EA-ACE1-4049-A6F6-232E95DDD5DF}" type="sibTrans" cxnId="{4099B78E-1B31-DA43-A674-2DF175C0B88A}">
      <dgm:prSet/>
      <dgm:spPr/>
      <dgm:t>
        <a:bodyPr/>
        <a:lstStyle/>
        <a:p>
          <a:endParaRPr lang="en-GB"/>
        </a:p>
      </dgm:t>
    </dgm:pt>
    <dgm:pt modelId="{F37B7349-11CC-E14D-8CAC-8E0240D73EC8}">
      <dgm:prSet phldrT="[Text]"/>
      <dgm:spPr/>
      <dgm:t>
        <a:bodyPr/>
        <a:lstStyle/>
        <a:p>
          <a:r>
            <a:rPr lang="en-GB" dirty="0" err="1"/>
            <a:t>Teljesítmény</a:t>
          </a:r>
          <a:endParaRPr lang="en-GB" dirty="0"/>
        </a:p>
      </dgm:t>
    </dgm:pt>
    <dgm:pt modelId="{214B4F40-4DA1-3C45-B07A-1553578F4DA1}" type="parTrans" cxnId="{40247E0A-CD1C-C647-979E-225B5D06D61D}">
      <dgm:prSet/>
      <dgm:spPr/>
      <dgm:t>
        <a:bodyPr/>
        <a:lstStyle/>
        <a:p>
          <a:endParaRPr lang="en-GB"/>
        </a:p>
      </dgm:t>
    </dgm:pt>
    <dgm:pt modelId="{DE0DDAE0-6B81-254E-867C-C9D6425A50B7}" type="sibTrans" cxnId="{40247E0A-CD1C-C647-979E-225B5D06D61D}">
      <dgm:prSet/>
      <dgm:spPr/>
      <dgm:t>
        <a:bodyPr/>
        <a:lstStyle/>
        <a:p>
          <a:endParaRPr lang="en-GB"/>
        </a:p>
      </dgm:t>
    </dgm:pt>
    <dgm:pt modelId="{613A13DC-39C8-E441-B10F-A0AAFB487A85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7D3DF450-7BB7-C443-B14B-48AEF51F045E}" type="parTrans" cxnId="{247B22B0-06FB-F24B-866E-8CF441EEFD3E}">
      <dgm:prSet/>
      <dgm:spPr/>
      <dgm:t>
        <a:bodyPr/>
        <a:lstStyle/>
        <a:p>
          <a:endParaRPr lang="en-GB"/>
        </a:p>
      </dgm:t>
    </dgm:pt>
    <dgm:pt modelId="{626F3C9B-1F14-A34E-82FC-7CE8FBC422B4}" type="sibTrans" cxnId="{247B22B0-06FB-F24B-866E-8CF441EEFD3E}">
      <dgm:prSet/>
      <dgm:spPr/>
      <dgm:t>
        <a:bodyPr/>
        <a:lstStyle/>
        <a:p>
          <a:endParaRPr lang="en-GB"/>
        </a:p>
      </dgm:t>
    </dgm:pt>
    <dgm:pt modelId="{2941A58C-6430-0243-B013-2EB3DAC55238}">
      <dgm:prSet phldrT="[Text]"/>
      <dgm:spPr/>
      <dgm:t>
        <a:bodyPr/>
        <a:lstStyle/>
        <a:p>
          <a:r>
            <a:rPr lang="en-GB" dirty="0" err="1"/>
            <a:t>Régi</a:t>
          </a:r>
          <a:r>
            <a:rPr lang="en-GB" dirty="0"/>
            <a:t> </a:t>
          </a:r>
          <a:r>
            <a:rPr lang="en-GB" dirty="0" err="1"/>
            <a:t>környezet</a:t>
          </a:r>
          <a:r>
            <a:rPr lang="en-GB" dirty="0"/>
            <a:t> </a:t>
          </a:r>
          <a:r>
            <a:rPr lang="en-GB" dirty="0" err="1"/>
            <a:t>lekapcsolása</a:t>
          </a:r>
          <a:endParaRPr lang="en-GB" dirty="0"/>
        </a:p>
      </dgm:t>
    </dgm:pt>
    <dgm:pt modelId="{41D53B41-A6B7-4848-80F1-8A1EEBFC5232}" type="parTrans" cxnId="{005B9440-0427-2F45-AAD7-643B7F924A7C}">
      <dgm:prSet/>
      <dgm:spPr/>
      <dgm:t>
        <a:bodyPr/>
        <a:lstStyle/>
        <a:p>
          <a:endParaRPr lang="en-GB"/>
        </a:p>
      </dgm:t>
    </dgm:pt>
    <dgm:pt modelId="{658377F3-3456-BA44-AF18-46163E576E73}" type="sibTrans" cxnId="{005B9440-0427-2F45-AAD7-643B7F924A7C}">
      <dgm:prSet/>
      <dgm:spPr/>
      <dgm:t>
        <a:bodyPr/>
        <a:lstStyle/>
        <a:p>
          <a:endParaRPr lang="en-GB"/>
        </a:p>
      </dgm:t>
    </dgm:pt>
    <dgm:pt modelId="{A8DA25EE-22B2-D649-BCE0-9EE1598F3E8C}" type="pres">
      <dgm:prSet presAssocID="{993E1BDB-4A51-1B47-9D1B-BE5223BAFDDC}" presName="CompostProcess" presStyleCnt="0">
        <dgm:presLayoutVars>
          <dgm:dir/>
          <dgm:resizeHandles val="exact"/>
        </dgm:presLayoutVars>
      </dgm:prSet>
      <dgm:spPr/>
    </dgm:pt>
    <dgm:pt modelId="{625CC378-47B7-4249-9729-85AD74DF190B}" type="pres">
      <dgm:prSet presAssocID="{993E1BDB-4A51-1B47-9D1B-BE5223BAFDDC}" presName="arrow" presStyleLbl="bgShp" presStyleIdx="0" presStyleCnt="1"/>
      <dgm:spPr/>
    </dgm:pt>
    <dgm:pt modelId="{AA154E46-3CB7-BC42-BB19-8DABAEB2BDC9}" type="pres">
      <dgm:prSet presAssocID="{993E1BDB-4A51-1B47-9D1B-BE5223BAFDDC}" presName="linearProcess" presStyleCnt="0"/>
      <dgm:spPr/>
    </dgm:pt>
    <dgm:pt modelId="{FFFBA48A-5329-A243-A24B-225C3951AC29}" type="pres">
      <dgm:prSet presAssocID="{4ED12DCA-6553-4246-9A20-591A086962CC}" presName="textNode" presStyleLbl="node1" presStyleIdx="0" presStyleCnt="8" custScaleX="71191">
        <dgm:presLayoutVars>
          <dgm:bulletEnabled val="1"/>
        </dgm:presLayoutVars>
      </dgm:prSet>
      <dgm:spPr/>
    </dgm:pt>
    <dgm:pt modelId="{8F5E783A-FDFE-054F-B425-35972E24721C}" type="pres">
      <dgm:prSet presAssocID="{D903D000-D15C-214E-AB8C-966B44ABFDC7}" presName="sibTrans" presStyleCnt="0"/>
      <dgm:spPr/>
    </dgm:pt>
    <dgm:pt modelId="{1D52FC1C-9C75-4A43-BA74-A77AEE3B9958}" type="pres">
      <dgm:prSet presAssocID="{C4063015-23FA-4946-A4F7-D0F45674E403}" presName="textNode" presStyleLbl="node1" presStyleIdx="1" presStyleCnt="8">
        <dgm:presLayoutVars>
          <dgm:bulletEnabled val="1"/>
        </dgm:presLayoutVars>
      </dgm:prSet>
      <dgm:spPr/>
    </dgm:pt>
    <dgm:pt modelId="{415D243D-3C67-3B4B-8714-69ADBEAB3DA9}" type="pres">
      <dgm:prSet presAssocID="{1EEBCBCB-C8C1-5E41-96E9-56D5F800ED53}" presName="sibTrans" presStyleCnt="0"/>
      <dgm:spPr/>
    </dgm:pt>
    <dgm:pt modelId="{DB445356-5BF5-4847-831C-41AD1C31CD77}" type="pres">
      <dgm:prSet presAssocID="{4E835F6E-FD9E-1F4F-BB50-9B379755EC52}" presName="textNode" presStyleLbl="node1" presStyleIdx="2" presStyleCnt="8" custScaleX="110628">
        <dgm:presLayoutVars>
          <dgm:bulletEnabled val="1"/>
        </dgm:presLayoutVars>
      </dgm:prSet>
      <dgm:spPr/>
    </dgm:pt>
    <dgm:pt modelId="{245599E7-95BB-B24B-B18B-F06C00458DDF}" type="pres">
      <dgm:prSet presAssocID="{50A38F32-58D3-2748-9E66-9570E0D90509}" presName="sibTrans" presStyleCnt="0"/>
      <dgm:spPr/>
    </dgm:pt>
    <dgm:pt modelId="{DFDB11DB-0C62-2849-B255-FE5923FD1B2B}" type="pres">
      <dgm:prSet presAssocID="{8DAA0782-F42F-FA47-A6DB-9DC96DE07C24}" presName="textNode" presStyleLbl="node1" presStyleIdx="3" presStyleCnt="8">
        <dgm:presLayoutVars>
          <dgm:bulletEnabled val="1"/>
        </dgm:presLayoutVars>
      </dgm:prSet>
      <dgm:spPr/>
    </dgm:pt>
    <dgm:pt modelId="{2CEB6F75-F91B-3D42-9E09-3B28C05D14CB}" type="pres">
      <dgm:prSet presAssocID="{EE904AF2-8D24-1649-88C8-E468835247DE}" presName="sibTrans" presStyleCnt="0"/>
      <dgm:spPr/>
    </dgm:pt>
    <dgm:pt modelId="{2FB130E3-D91C-6746-B36A-552EC6E2C967}" type="pres">
      <dgm:prSet presAssocID="{CC08AD86-444C-0C41-93D3-BAEE5CC8524E}" presName="textNode" presStyleLbl="node1" presStyleIdx="4" presStyleCnt="8">
        <dgm:presLayoutVars>
          <dgm:bulletEnabled val="1"/>
        </dgm:presLayoutVars>
      </dgm:prSet>
      <dgm:spPr/>
    </dgm:pt>
    <dgm:pt modelId="{0C9F691C-8CB9-8B4B-AA60-741EDB596E92}" type="pres">
      <dgm:prSet presAssocID="{4F865880-0795-8741-8043-6F55191F3CB0}" presName="sibTrans" presStyleCnt="0"/>
      <dgm:spPr/>
    </dgm:pt>
    <dgm:pt modelId="{3163B50F-286F-7849-8A2E-AEB8CD827769}" type="pres">
      <dgm:prSet presAssocID="{4AA1DC00-5978-E74A-9E58-058B7F9F0C0F}" presName="textNode" presStyleLbl="node1" presStyleIdx="5" presStyleCnt="8">
        <dgm:presLayoutVars>
          <dgm:bulletEnabled val="1"/>
        </dgm:presLayoutVars>
      </dgm:prSet>
      <dgm:spPr/>
    </dgm:pt>
    <dgm:pt modelId="{EF07ABD3-EFE1-FB43-8208-D3D0FA4D6B81}" type="pres">
      <dgm:prSet presAssocID="{93E8CC8D-BECA-394B-A671-0DF8198258B0}" presName="sibTrans" presStyleCnt="0"/>
      <dgm:spPr/>
    </dgm:pt>
    <dgm:pt modelId="{A7CCCA42-562B-8E48-889C-EBC0F0E04C68}" type="pres">
      <dgm:prSet presAssocID="{8A120A6D-5E43-FD44-AA35-6E90228C7C43}" presName="textNode" presStyleLbl="node1" presStyleIdx="6" presStyleCnt="8">
        <dgm:presLayoutVars>
          <dgm:bulletEnabled val="1"/>
        </dgm:presLayoutVars>
      </dgm:prSet>
      <dgm:spPr/>
    </dgm:pt>
    <dgm:pt modelId="{385DE69D-2A97-504F-BAA3-1B0707B1266E}" type="pres">
      <dgm:prSet presAssocID="{5C5DA817-FCF1-0346-B4AD-360F3D0A085E}" presName="sibTrans" presStyleCnt="0"/>
      <dgm:spPr/>
    </dgm:pt>
    <dgm:pt modelId="{C486E10C-CC6F-8B46-8FEF-9EF546DDFF78}" type="pres">
      <dgm:prSet presAssocID="{2941A58C-6430-0243-B013-2EB3DAC55238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17248603-FDBC-7C4A-80B6-835A19193A00}" type="presOf" srcId="{5256A322-11CF-EB43-9B44-537CB3A888F6}" destId="{A7CCCA42-562B-8E48-889C-EBC0F0E04C68}" srcOrd="0" destOrd="2" presId="urn:microsoft.com/office/officeart/2005/8/layout/hProcess9"/>
    <dgm:cxn modelId="{CD20FA05-6C5F-B84C-8B72-5B03416317AB}" type="presOf" srcId="{54C62749-CC8F-DA45-9EBE-AF45C783CB5E}" destId="{DFDB11DB-0C62-2849-B255-FE5923FD1B2B}" srcOrd="0" destOrd="3" presId="urn:microsoft.com/office/officeart/2005/8/layout/hProcess9"/>
    <dgm:cxn modelId="{867F3E0A-B2A9-034E-8559-B3AC50E26738}" srcId="{993E1BDB-4A51-1B47-9D1B-BE5223BAFDDC}" destId="{C4063015-23FA-4946-A4F7-D0F45674E403}" srcOrd="1" destOrd="0" parTransId="{330928E9-888B-E04C-B405-61927E5A7B0A}" sibTransId="{1EEBCBCB-C8C1-5E41-96E9-56D5F800ED53}"/>
    <dgm:cxn modelId="{40247E0A-CD1C-C647-979E-225B5D06D61D}" srcId="{8A120A6D-5E43-FD44-AA35-6E90228C7C43}" destId="{F37B7349-11CC-E14D-8CAC-8E0240D73EC8}" srcOrd="2" destOrd="0" parTransId="{214B4F40-4DA1-3C45-B07A-1553578F4DA1}" sibTransId="{DE0DDAE0-6B81-254E-867C-C9D6425A50B7}"/>
    <dgm:cxn modelId="{1EC28411-0A75-F04D-8BAB-381610EBAD6A}" type="presOf" srcId="{4AA1DC00-5978-E74A-9E58-058B7F9F0C0F}" destId="{3163B50F-286F-7849-8A2E-AEB8CD827769}" srcOrd="0" destOrd="0" presId="urn:microsoft.com/office/officeart/2005/8/layout/hProcess9"/>
    <dgm:cxn modelId="{2D7F9813-7F16-2E4B-99A6-04B2B06F1E32}" type="presOf" srcId="{CCB0CF14-81AD-754D-A067-3B8941499773}" destId="{2FB130E3-D91C-6746-B36A-552EC6E2C967}" srcOrd="0" destOrd="1" presId="urn:microsoft.com/office/officeart/2005/8/layout/hProcess9"/>
    <dgm:cxn modelId="{928C3E18-415C-7E4F-BA15-0D7E0A0D8177}" srcId="{4ED12DCA-6553-4246-9A20-591A086962CC}" destId="{B8963CD6-CB09-A343-9759-A1234B6EB63C}" srcOrd="0" destOrd="0" parTransId="{3AD92F5F-3BF0-5549-A2D9-F9645A3778C9}" sibTransId="{093A09EE-5498-3641-B414-3816AA22FC80}"/>
    <dgm:cxn modelId="{6E05B532-D04E-2C46-B13E-B7A8FDFCDB62}" srcId="{4E835F6E-FD9E-1F4F-BB50-9B379755EC52}" destId="{18B3E984-0535-D84D-943A-9CBC1B8059D0}" srcOrd="1" destOrd="0" parTransId="{490D1178-2CF4-0F46-A9F5-F956AF9C39BC}" sibTransId="{401688D4-DD9B-5440-8B79-A10D26D01587}"/>
    <dgm:cxn modelId="{D5A5F832-63ED-AB4E-A8C4-7C1BDC304EEA}" type="presOf" srcId="{2941A58C-6430-0243-B013-2EB3DAC55238}" destId="{C486E10C-CC6F-8B46-8FEF-9EF546DDFF78}" srcOrd="0" destOrd="0" presId="urn:microsoft.com/office/officeart/2005/8/layout/hProcess9"/>
    <dgm:cxn modelId="{278D3C33-9084-9445-84DA-4E15D7903FF5}" type="presOf" srcId="{613A13DC-39C8-E441-B10F-A0AAFB487A85}" destId="{A7CCCA42-562B-8E48-889C-EBC0F0E04C68}" srcOrd="0" destOrd="4" presId="urn:microsoft.com/office/officeart/2005/8/layout/hProcess9"/>
    <dgm:cxn modelId="{A160493D-3278-E24D-BAE9-A4D497132723}" srcId="{C4063015-23FA-4946-A4F7-D0F45674E403}" destId="{33F198A0-8499-3643-9633-EE66F18BF37D}" srcOrd="1" destOrd="0" parTransId="{CB725C24-A12C-1A4E-B548-927F4F087CF7}" sibTransId="{9700CF84-0697-C64C-A4C6-4568843A5931}"/>
    <dgm:cxn modelId="{87108840-B5F4-B84A-8067-6C1D2547B3B6}" srcId="{8A120A6D-5E43-FD44-AA35-6E90228C7C43}" destId="{A0CA9DF2-9034-A04E-B673-8E263EA276ED}" srcOrd="0" destOrd="0" parTransId="{79975546-877E-B444-8826-B7E4AA536610}" sibTransId="{A5D36250-9F4D-FE43-B9D5-9F561B88F7D6}"/>
    <dgm:cxn modelId="{005B9440-0427-2F45-AAD7-643B7F924A7C}" srcId="{993E1BDB-4A51-1B47-9D1B-BE5223BAFDDC}" destId="{2941A58C-6430-0243-B013-2EB3DAC55238}" srcOrd="7" destOrd="0" parTransId="{41D53B41-A6B7-4848-80F1-8A1EEBFC5232}" sibTransId="{658377F3-3456-BA44-AF18-46163E576E73}"/>
    <dgm:cxn modelId="{FDD63D41-C89F-F44C-8F81-A54F66C098DA}" type="presOf" srcId="{B8963CD6-CB09-A343-9759-A1234B6EB63C}" destId="{FFFBA48A-5329-A243-A24B-225C3951AC29}" srcOrd="0" destOrd="1" presId="urn:microsoft.com/office/officeart/2005/8/layout/hProcess9"/>
    <dgm:cxn modelId="{791D8D4B-0C7D-CE45-A90C-7613797222E0}" type="presOf" srcId="{3AD3094C-E1D5-FC49-AD21-7FC50F585966}" destId="{DB445356-5BF5-4847-831C-41AD1C31CD77}" srcOrd="0" destOrd="1" presId="urn:microsoft.com/office/officeart/2005/8/layout/hProcess9"/>
    <dgm:cxn modelId="{ECADB94C-BB6E-314E-87DB-AE18AE5E211F}" type="presOf" srcId="{8DAA0782-F42F-FA47-A6DB-9DC96DE07C24}" destId="{DFDB11DB-0C62-2849-B255-FE5923FD1B2B}" srcOrd="0" destOrd="0" presId="urn:microsoft.com/office/officeart/2005/8/layout/hProcess9"/>
    <dgm:cxn modelId="{36047D51-9B4E-D04A-A4D4-6296601BA27B}" srcId="{C4063015-23FA-4946-A4F7-D0F45674E403}" destId="{350DC485-BE35-D042-A09E-AD1C60D7D785}" srcOrd="0" destOrd="0" parTransId="{59136D60-FC01-0F4F-B488-104358BCF1FF}" sibTransId="{C3B67D4A-01E2-5040-B6B6-274176DF8D74}"/>
    <dgm:cxn modelId="{8BC37455-B355-A547-B64F-57B7F6DBAE80}" srcId="{993E1BDB-4A51-1B47-9D1B-BE5223BAFDDC}" destId="{8A120A6D-5E43-FD44-AA35-6E90228C7C43}" srcOrd="6" destOrd="0" parTransId="{DEF4CBFB-72D8-4949-8F1A-1A6032E425E6}" sibTransId="{5C5DA817-FCF1-0346-B4AD-360F3D0A085E}"/>
    <dgm:cxn modelId="{E98BFE56-4AEE-D343-8711-CB7A8FB49857}" srcId="{8DAA0782-F42F-FA47-A6DB-9DC96DE07C24}" destId="{C37C4EF1-E6D3-0E47-B4F2-8D3729AA51A6}" srcOrd="1" destOrd="0" parTransId="{7646B8E2-A3B9-F749-8DE3-9F77656DC444}" sibTransId="{0E2D0A01-6FC6-8C41-A6D4-50393881AC87}"/>
    <dgm:cxn modelId="{774D6959-03A3-1B42-9E6F-D18BDCC00E63}" type="presOf" srcId="{993E1BDB-4A51-1B47-9D1B-BE5223BAFDDC}" destId="{A8DA25EE-22B2-D649-BCE0-9EE1598F3E8C}" srcOrd="0" destOrd="0" presId="urn:microsoft.com/office/officeart/2005/8/layout/hProcess9"/>
    <dgm:cxn modelId="{D2DC735D-31F0-7740-AB75-04D561973281}" srcId="{993E1BDB-4A51-1B47-9D1B-BE5223BAFDDC}" destId="{4E835F6E-FD9E-1F4F-BB50-9B379755EC52}" srcOrd="2" destOrd="0" parTransId="{5EA0C174-2775-C94B-A3BA-7B5769AC6DBC}" sibTransId="{50A38F32-58D3-2748-9E66-9570E0D90509}"/>
    <dgm:cxn modelId="{BFC23863-CCC3-7546-9F4C-97C14F7257F0}" type="presOf" srcId="{33F198A0-8499-3643-9633-EE66F18BF37D}" destId="{1D52FC1C-9C75-4A43-BA74-A77AEE3B9958}" srcOrd="0" destOrd="2" presId="urn:microsoft.com/office/officeart/2005/8/layout/hProcess9"/>
    <dgm:cxn modelId="{BD33DC63-8572-2D4C-A1B9-7771F788F99B}" type="presOf" srcId="{8A120A6D-5E43-FD44-AA35-6E90228C7C43}" destId="{A7CCCA42-562B-8E48-889C-EBC0F0E04C68}" srcOrd="0" destOrd="0" presId="urn:microsoft.com/office/officeart/2005/8/layout/hProcess9"/>
    <dgm:cxn modelId="{2FCE7964-7CF5-9B49-AABE-AB63F5DDFBA0}" type="presOf" srcId="{F37B7349-11CC-E14D-8CAC-8E0240D73EC8}" destId="{A7CCCA42-562B-8E48-889C-EBC0F0E04C68}" srcOrd="0" destOrd="3" presId="urn:microsoft.com/office/officeart/2005/8/layout/hProcess9"/>
    <dgm:cxn modelId="{779ECA66-4D3F-4346-BB99-33D448281947}" srcId="{4ED12DCA-6553-4246-9A20-591A086962CC}" destId="{CE5BC57E-7801-AA4E-B809-3A67C19D0935}" srcOrd="1" destOrd="0" parTransId="{7AC368F3-B5C7-3F48-88C7-A0C68B722887}" sibTransId="{FA62A867-6318-EB4F-A880-3C13CFCC6E3D}"/>
    <dgm:cxn modelId="{A24D8B68-5181-2548-AA4D-4CA6984EC0CE}" type="presOf" srcId="{18B3E984-0535-D84D-943A-9CBC1B8059D0}" destId="{DB445356-5BF5-4847-831C-41AD1C31CD77}" srcOrd="0" destOrd="2" presId="urn:microsoft.com/office/officeart/2005/8/layout/hProcess9"/>
    <dgm:cxn modelId="{0BFF996A-B910-1046-9329-0D658F562C57}" type="presOf" srcId="{4ED12DCA-6553-4246-9A20-591A086962CC}" destId="{FFFBA48A-5329-A243-A24B-225C3951AC29}" srcOrd="0" destOrd="0" presId="urn:microsoft.com/office/officeart/2005/8/layout/hProcess9"/>
    <dgm:cxn modelId="{B809726E-A8BC-7642-81C5-4CB5F20FEDC0}" srcId="{993E1BDB-4A51-1B47-9D1B-BE5223BAFDDC}" destId="{8DAA0782-F42F-FA47-A6DB-9DC96DE07C24}" srcOrd="3" destOrd="0" parTransId="{5E5C7506-92BD-7A46-AD5D-524753F25838}" sibTransId="{EE904AF2-8D24-1649-88C8-E468835247DE}"/>
    <dgm:cxn modelId="{B6C91971-A916-274F-9215-6FD400C5411A}" type="presOf" srcId="{4143570F-67AC-9547-932B-215FCC6065D2}" destId="{DFDB11DB-0C62-2849-B255-FE5923FD1B2B}" srcOrd="0" destOrd="1" presId="urn:microsoft.com/office/officeart/2005/8/layout/hProcess9"/>
    <dgm:cxn modelId="{52D98072-334A-A04E-9757-C5FE5DFA8F08}" type="presOf" srcId="{4E835F6E-FD9E-1F4F-BB50-9B379755EC52}" destId="{DB445356-5BF5-4847-831C-41AD1C31CD77}" srcOrd="0" destOrd="0" presId="urn:microsoft.com/office/officeart/2005/8/layout/hProcess9"/>
    <dgm:cxn modelId="{94A95F73-1C49-B349-9D0D-73614DBA96C3}" type="presOf" srcId="{6AAFA014-ACE6-C14C-909B-9A8BFCB08E5B}" destId="{3163B50F-286F-7849-8A2E-AEB8CD827769}" srcOrd="0" destOrd="2" presId="urn:microsoft.com/office/officeart/2005/8/layout/hProcess9"/>
    <dgm:cxn modelId="{3B11E278-6DD6-4344-9972-9515A2280447}" srcId="{993E1BDB-4A51-1B47-9D1B-BE5223BAFDDC}" destId="{CC08AD86-444C-0C41-93D3-BAEE5CC8524E}" srcOrd="4" destOrd="0" parTransId="{31BB9BC3-7AD2-6A49-BE77-273FB017C100}" sibTransId="{4F865880-0795-8741-8043-6F55191F3CB0}"/>
    <dgm:cxn modelId="{B9E3537C-25FC-1841-B4A5-81A5FABE662E}" type="presOf" srcId="{C37C4EF1-E6D3-0E47-B4F2-8D3729AA51A6}" destId="{DFDB11DB-0C62-2849-B255-FE5923FD1B2B}" srcOrd="0" destOrd="2" presId="urn:microsoft.com/office/officeart/2005/8/layout/hProcess9"/>
    <dgm:cxn modelId="{4D2B8B8B-D36D-894A-887C-8067E1435958}" type="presOf" srcId="{C4063015-23FA-4946-A4F7-D0F45674E403}" destId="{1D52FC1C-9C75-4A43-BA74-A77AEE3B9958}" srcOrd="0" destOrd="0" presId="urn:microsoft.com/office/officeart/2005/8/layout/hProcess9"/>
    <dgm:cxn modelId="{1BF5998E-3570-0642-A6AC-EA8CC762F08D}" type="presOf" srcId="{CE5BC57E-7801-AA4E-B809-3A67C19D0935}" destId="{FFFBA48A-5329-A243-A24B-225C3951AC29}" srcOrd="0" destOrd="2" presId="urn:microsoft.com/office/officeart/2005/8/layout/hProcess9"/>
    <dgm:cxn modelId="{4099B78E-1B31-DA43-A674-2DF175C0B88A}" srcId="{8A120A6D-5E43-FD44-AA35-6E90228C7C43}" destId="{5256A322-11CF-EB43-9B44-537CB3A888F6}" srcOrd="1" destOrd="0" parTransId="{F0F3B62A-BDA9-A64C-9533-5353016C1355}" sibTransId="{F4A7F4EA-ACE1-4049-A6F6-232E95DDD5DF}"/>
    <dgm:cxn modelId="{7E1F4093-B726-EA43-9E6E-D561C6AF1C0F}" srcId="{993E1BDB-4A51-1B47-9D1B-BE5223BAFDDC}" destId="{4ED12DCA-6553-4246-9A20-591A086962CC}" srcOrd="0" destOrd="0" parTransId="{98E21956-B2BF-F146-B00F-EF2A3E8D51D4}" sibTransId="{D903D000-D15C-214E-AB8C-966B44ABFDC7}"/>
    <dgm:cxn modelId="{BE89839A-250E-4F48-A6A8-0F374A794816}" srcId="{993E1BDB-4A51-1B47-9D1B-BE5223BAFDDC}" destId="{4AA1DC00-5978-E74A-9E58-058B7F9F0C0F}" srcOrd="5" destOrd="0" parTransId="{2FE5DA18-AD43-F046-862B-477614E8A375}" sibTransId="{93E8CC8D-BECA-394B-A671-0DF8198258B0}"/>
    <dgm:cxn modelId="{32F6ECA0-9E69-8D45-A424-B75164DA3C12}" type="presOf" srcId="{AE09930F-4B05-4944-9045-348C11429F96}" destId="{1D52FC1C-9C75-4A43-BA74-A77AEE3B9958}" srcOrd="0" destOrd="4" presId="urn:microsoft.com/office/officeart/2005/8/layout/hProcess9"/>
    <dgm:cxn modelId="{B7DD79AB-862B-5746-88F0-34B97B2CF1B9}" srcId="{CC08AD86-444C-0C41-93D3-BAEE5CC8524E}" destId="{CCB0CF14-81AD-754D-A067-3B8941499773}" srcOrd="0" destOrd="0" parTransId="{F0BD880C-2AC2-924D-9CC5-643D5856EE58}" sibTransId="{ED368286-090D-AB48-ACDB-65FF83FCA5B2}"/>
    <dgm:cxn modelId="{125AE3AF-3CCA-C84C-B9D0-67DD4E70BBAD}" srcId="{4E835F6E-FD9E-1F4F-BB50-9B379755EC52}" destId="{2F33B709-E09F-554F-94EA-0CEB34EF8816}" srcOrd="2" destOrd="0" parTransId="{4E74E287-2C8F-6D44-A919-AA7784B403CB}" sibTransId="{7412C5E1-1397-FE4A-90BF-94E671A54A5F}"/>
    <dgm:cxn modelId="{247B22B0-06FB-F24B-866E-8CF441EEFD3E}" srcId="{8A120A6D-5E43-FD44-AA35-6E90228C7C43}" destId="{613A13DC-39C8-E441-B10F-A0AAFB487A85}" srcOrd="3" destOrd="0" parTransId="{7D3DF450-7BB7-C443-B14B-48AEF51F045E}" sibTransId="{626F3C9B-1F14-A34E-82FC-7CE8FBC422B4}"/>
    <dgm:cxn modelId="{2FF116B6-2FCE-EC4C-8721-957C431EBC1C}" srcId="{8DAA0782-F42F-FA47-A6DB-9DC96DE07C24}" destId="{4143570F-67AC-9547-932B-215FCC6065D2}" srcOrd="0" destOrd="0" parTransId="{525F55E1-E56B-2946-9CA1-BBF60F54FCC5}" sibTransId="{A2F7217C-2A0D-664C-B7A3-46A64FAB7575}"/>
    <dgm:cxn modelId="{44A71FBF-6B0F-1644-A418-A5DC742D1A45}" type="presOf" srcId="{64778385-23EB-4D4F-8963-257891FBC504}" destId="{3163B50F-286F-7849-8A2E-AEB8CD827769}" srcOrd="0" destOrd="1" presId="urn:microsoft.com/office/officeart/2005/8/layout/hProcess9"/>
    <dgm:cxn modelId="{42773BC3-C411-6C4B-B29E-DC7ACEE85BE1}" type="presOf" srcId="{2F33B709-E09F-554F-94EA-0CEB34EF8816}" destId="{DB445356-5BF5-4847-831C-41AD1C31CD77}" srcOrd="0" destOrd="3" presId="urn:microsoft.com/office/officeart/2005/8/layout/hProcess9"/>
    <dgm:cxn modelId="{9A999DC6-21E6-904B-82DE-5C0A1CCD32DD}" srcId="{8DAA0782-F42F-FA47-A6DB-9DC96DE07C24}" destId="{54C62749-CC8F-DA45-9EBE-AF45C783CB5E}" srcOrd="2" destOrd="0" parTransId="{223CA402-293B-E044-82AD-18E0F4F73F9B}" sibTransId="{018EF5CB-F258-DF45-B3E3-88D4E4E5EE61}"/>
    <dgm:cxn modelId="{B68BA7CD-32D0-F04A-933F-9FDEEC334081}" srcId="{4E835F6E-FD9E-1F4F-BB50-9B379755EC52}" destId="{3AD3094C-E1D5-FC49-AD21-7FC50F585966}" srcOrd="0" destOrd="0" parTransId="{B0543BED-6F6C-7D45-AEAA-BDA235B7CC59}" sibTransId="{D6CABCE0-0B95-854B-8D7D-CE43DE4A9F3F}"/>
    <dgm:cxn modelId="{A21696D4-B6E6-0A48-8132-BAC9E3C4EE63}" srcId="{4AA1DC00-5978-E74A-9E58-058B7F9F0C0F}" destId="{64778385-23EB-4D4F-8963-257891FBC504}" srcOrd="0" destOrd="0" parTransId="{2062EA47-317A-A846-9644-47B278F98FAF}" sibTransId="{A15A476B-F591-AD40-9BF1-34E8FA86E78F}"/>
    <dgm:cxn modelId="{C8B2EBDF-44F8-BE40-958A-9A69117F93F1}" type="presOf" srcId="{A0CA9DF2-9034-A04E-B673-8E263EA276ED}" destId="{A7CCCA42-562B-8E48-889C-EBC0F0E04C68}" srcOrd="0" destOrd="1" presId="urn:microsoft.com/office/officeart/2005/8/layout/hProcess9"/>
    <dgm:cxn modelId="{61C7FAEE-9DC0-7B42-B262-ADD2F2206CFF}" type="presOf" srcId="{350DC485-BE35-D042-A09E-AD1C60D7D785}" destId="{1D52FC1C-9C75-4A43-BA74-A77AEE3B9958}" srcOrd="0" destOrd="1" presId="urn:microsoft.com/office/officeart/2005/8/layout/hProcess9"/>
    <dgm:cxn modelId="{EB0AEBF0-E7A5-B842-A7CD-AAECC5EA9053}" srcId="{C4063015-23FA-4946-A4F7-D0F45674E403}" destId="{ECEF1E72-CCAA-B54D-A254-40DCF6E93AFB}" srcOrd="2" destOrd="0" parTransId="{DD436DE8-CC60-494C-B2AA-FFF81B8BEB71}" sibTransId="{F8593EBD-9081-504E-8DD2-0331F8DE3F01}"/>
    <dgm:cxn modelId="{E74843F3-5C00-1742-8B51-185F9250BB7C}" srcId="{4AA1DC00-5978-E74A-9E58-058B7F9F0C0F}" destId="{6AAFA014-ACE6-C14C-909B-9A8BFCB08E5B}" srcOrd="1" destOrd="0" parTransId="{F7B6ED64-5DDA-7E44-AEF5-9ADA02CD16F2}" sibTransId="{FDD2DC2B-9259-7B49-8530-7FDABE4A2B8E}"/>
    <dgm:cxn modelId="{D3ECC2F3-0587-2A44-B205-97B095DA7AB3}" type="presOf" srcId="{ECEF1E72-CCAA-B54D-A254-40DCF6E93AFB}" destId="{1D52FC1C-9C75-4A43-BA74-A77AEE3B9958}" srcOrd="0" destOrd="3" presId="urn:microsoft.com/office/officeart/2005/8/layout/hProcess9"/>
    <dgm:cxn modelId="{D3E2BFF7-D837-D94F-B175-3534132BB16D}" srcId="{C4063015-23FA-4946-A4F7-D0F45674E403}" destId="{AE09930F-4B05-4944-9045-348C11429F96}" srcOrd="3" destOrd="0" parTransId="{52ED24C7-AB81-1A4E-9E36-F769AD421B13}" sibTransId="{1792B262-F01C-624D-9744-E8F03BEF7CB4}"/>
    <dgm:cxn modelId="{14D6F4F8-42CC-2E4F-9783-F963E86F306D}" type="presOf" srcId="{CC08AD86-444C-0C41-93D3-BAEE5CC8524E}" destId="{2FB130E3-D91C-6746-B36A-552EC6E2C967}" srcOrd="0" destOrd="0" presId="urn:microsoft.com/office/officeart/2005/8/layout/hProcess9"/>
    <dgm:cxn modelId="{3BE6189E-B869-DB40-9529-B092990F45AD}" type="presParOf" srcId="{A8DA25EE-22B2-D649-BCE0-9EE1598F3E8C}" destId="{625CC378-47B7-4249-9729-85AD74DF190B}" srcOrd="0" destOrd="0" presId="urn:microsoft.com/office/officeart/2005/8/layout/hProcess9"/>
    <dgm:cxn modelId="{FA8BB364-A04A-8049-BF57-E0513EFCA9EA}" type="presParOf" srcId="{A8DA25EE-22B2-D649-BCE0-9EE1598F3E8C}" destId="{AA154E46-3CB7-BC42-BB19-8DABAEB2BDC9}" srcOrd="1" destOrd="0" presId="urn:microsoft.com/office/officeart/2005/8/layout/hProcess9"/>
    <dgm:cxn modelId="{7BFA7C77-38C5-0346-9088-A632389BED9D}" type="presParOf" srcId="{AA154E46-3CB7-BC42-BB19-8DABAEB2BDC9}" destId="{FFFBA48A-5329-A243-A24B-225C3951AC29}" srcOrd="0" destOrd="0" presId="urn:microsoft.com/office/officeart/2005/8/layout/hProcess9"/>
    <dgm:cxn modelId="{79F8CCA0-5C47-CB4E-947A-5B0C5EB7E5E5}" type="presParOf" srcId="{AA154E46-3CB7-BC42-BB19-8DABAEB2BDC9}" destId="{8F5E783A-FDFE-054F-B425-35972E24721C}" srcOrd="1" destOrd="0" presId="urn:microsoft.com/office/officeart/2005/8/layout/hProcess9"/>
    <dgm:cxn modelId="{5FE96DE7-B4B9-1F4D-B41C-F1D98891702F}" type="presParOf" srcId="{AA154E46-3CB7-BC42-BB19-8DABAEB2BDC9}" destId="{1D52FC1C-9C75-4A43-BA74-A77AEE3B9958}" srcOrd="2" destOrd="0" presId="urn:microsoft.com/office/officeart/2005/8/layout/hProcess9"/>
    <dgm:cxn modelId="{22CD271C-124A-1E4A-BBB3-D35C700F9318}" type="presParOf" srcId="{AA154E46-3CB7-BC42-BB19-8DABAEB2BDC9}" destId="{415D243D-3C67-3B4B-8714-69ADBEAB3DA9}" srcOrd="3" destOrd="0" presId="urn:microsoft.com/office/officeart/2005/8/layout/hProcess9"/>
    <dgm:cxn modelId="{E83DF5B5-ABBF-C344-8710-69067CD4BED9}" type="presParOf" srcId="{AA154E46-3CB7-BC42-BB19-8DABAEB2BDC9}" destId="{DB445356-5BF5-4847-831C-41AD1C31CD77}" srcOrd="4" destOrd="0" presId="urn:microsoft.com/office/officeart/2005/8/layout/hProcess9"/>
    <dgm:cxn modelId="{7520AFFE-9261-5045-9D8D-972F03F7F714}" type="presParOf" srcId="{AA154E46-3CB7-BC42-BB19-8DABAEB2BDC9}" destId="{245599E7-95BB-B24B-B18B-F06C00458DDF}" srcOrd="5" destOrd="0" presId="urn:microsoft.com/office/officeart/2005/8/layout/hProcess9"/>
    <dgm:cxn modelId="{C8EE9C8D-1C30-C14D-9FB2-3AE2F4F4D225}" type="presParOf" srcId="{AA154E46-3CB7-BC42-BB19-8DABAEB2BDC9}" destId="{DFDB11DB-0C62-2849-B255-FE5923FD1B2B}" srcOrd="6" destOrd="0" presId="urn:microsoft.com/office/officeart/2005/8/layout/hProcess9"/>
    <dgm:cxn modelId="{878E2B4E-200E-E940-9663-4B03601A191E}" type="presParOf" srcId="{AA154E46-3CB7-BC42-BB19-8DABAEB2BDC9}" destId="{2CEB6F75-F91B-3D42-9E09-3B28C05D14CB}" srcOrd="7" destOrd="0" presId="urn:microsoft.com/office/officeart/2005/8/layout/hProcess9"/>
    <dgm:cxn modelId="{C992BB08-8AEB-E242-B15B-CF13279FAD13}" type="presParOf" srcId="{AA154E46-3CB7-BC42-BB19-8DABAEB2BDC9}" destId="{2FB130E3-D91C-6746-B36A-552EC6E2C967}" srcOrd="8" destOrd="0" presId="urn:microsoft.com/office/officeart/2005/8/layout/hProcess9"/>
    <dgm:cxn modelId="{5592CB97-A671-E14A-9039-9FD2AB0689C7}" type="presParOf" srcId="{AA154E46-3CB7-BC42-BB19-8DABAEB2BDC9}" destId="{0C9F691C-8CB9-8B4B-AA60-741EDB596E92}" srcOrd="9" destOrd="0" presId="urn:microsoft.com/office/officeart/2005/8/layout/hProcess9"/>
    <dgm:cxn modelId="{DCAAF71D-E6C6-FD46-8AB8-D350F4379339}" type="presParOf" srcId="{AA154E46-3CB7-BC42-BB19-8DABAEB2BDC9}" destId="{3163B50F-286F-7849-8A2E-AEB8CD827769}" srcOrd="10" destOrd="0" presId="urn:microsoft.com/office/officeart/2005/8/layout/hProcess9"/>
    <dgm:cxn modelId="{CAB1A00C-1626-6644-A0AC-B80B21D18565}" type="presParOf" srcId="{AA154E46-3CB7-BC42-BB19-8DABAEB2BDC9}" destId="{EF07ABD3-EFE1-FB43-8208-D3D0FA4D6B81}" srcOrd="11" destOrd="0" presId="urn:microsoft.com/office/officeart/2005/8/layout/hProcess9"/>
    <dgm:cxn modelId="{CA7BB4A2-07E0-C74D-9AD3-A746EDEF37A9}" type="presParOf" srcId="{AA154E46-3CB7-BC42-BB19-8DABAEB2BDC9}" destId="{A7CCCA42-562B-8E48-889C-EBC0F0E04C68}" srcOrd="12" destOrd="0" presId="urn:microsoft.com/office/officeart/2005/8/layout/hProcess9"/>
    <dgm:cxn modelId="{D96C6F47-352C-F04D-BC1E-32D1222CC110}" type="presParOf" srcId="{AA154E46-3CB7-BC42-BB19-8DABAEB2BDC9}" destId="{385DE69D-2A97-504F-BAA3-1B0707B1266E}" srcOrd="13" destOrd="0" presId="urn:microsoft.com/office/officeart/2005/8/layout/hProcess9"/>
    <dgm:cxn modelId="{A5DD9EF7-E628-4A4B-B164-7CC79DC2F5E5}" type="presParOf" srcId="{AA154E46-3CB7-BC42-BB19-8DABAEB2BDC9}" destId="{C486E10C-CC6F-8B46-8FEF-9EF546DDFF78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5C770D-5746-48E7-9951-AD9C7940154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876D00-42E9-443A-8A79-E0845D68AB41}">
      <dgm:prSet/>
      <dgm:spPr/>
      <dgm:t>
        <a:bodyPr/>
        <a:lstStyle/>
        <a:p>
          <a:r>
            <a:rPr lang="en-GB" dirty="0">
              <a:hlinkClick xmlns:r="http://schemas.openxmlformats.org/officeDocument/2006/relationships" r:id="rId1"/>
            </a:rPr>
            <a:t>https://github.com/cloudsteak</a:t>
          </a:r>
          <a:endParaRPr lang="en-US" dirty="0"/>
        </a:p>
      </dgm:t>
    </dgm:pt>
    <dgm:pt modelId="{222BBC8A-464E-4029-B649-809288E5C945}" type="parTrans" cxnId="{55A91691-F238-464B-B8FD-F2D61586C0D9}">
      <dgm:prSet/>
      <dgm:spPr/>
      <dgm:t>
        <a:bodyPr/>
        <a:lstStyle/>
        <a:p>
          <a:endParaRPr lang="en-US"/>
        </a:p>
      </dgm:t>
    </dgm:pt>
    <dgm:pt modelId="{7A40D721-14A3-49AF-9F42-80D03E317F62}" type="sibTrans" cxnId="{55A91691-F238-464B-B8FD-F2D61586C0D9}">
      <dgm:prSet/>
      <dgm:spPr/>
      <dgm:t>
        <a:bodyPr/>
        <a:lstStyle/>
        <a:p>
          <a:endParaRPr lang="en-US"/>
        </a:p>
      </dgm:t>
    </dgm:pt>
    <dgm:pt modelId="{29CB1E38-050E-4D0B-8211-7E713F0407E1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https://cloudsteak.com</a:t>
          </a:r>
          <a:endParaRPr lang="en-US"/>
        </a:p>
      </dgm:t>
    </dgm:pt>
    <dgm:pt modelId="{EFE12ADD-ACF6-42EE-9155-193C0708AB0A}" type="parTrans" cxnId="{C5345222-5A13-41B2-BE21-33A47B08385A}">
      <dgm:prSet/>
      <dgm:spPr/>
      <dgm:t>
        <a:bodyPr/>
        <a:lstStyle/>
        <a:p>
          <a:endParaRPr lang="en-US"/>
        </a:p>
      </dgm:t>
    </dgm:pt>
    <dgm:pt modelId="{3403E936-9ABF-41AA-84C1-80879CB5F81A}" type="sibTrans" cxnId="{C5345222-5A13-41B2-BE21-33A47B08385A}">
      <dgm:prSet/>
      <dgm:spPr/>
      <dgm:t>
        <a:bodyPr/>
        <a:lstStyle/>
        <a:p>
          <a:endParaRPr lang="en-US"/>
        </a:p>
      </dgm:t>
    </dgm:pt>
    <dgm:pt modelId="{A97E87E4-DB94-4B5C-949A-74E6010149D0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http://cloudmentor.hu</a:t>
          </a:r>
          <a:r>
            <a:rPr lang="en-US"/>
            <a:t> </a:t>
          </a:r>
        </a:p>
      </dgm:t>
    </dgm:pt>
    <dgm:pt modelId="{7BC3B1CC-613A-41A9-B9A3-93FF1869F7BC}" type="parTrans" cxnId="{EA7F8995-7E21-4418-9DFE-72BAC7A735FE}">
      <dgm:prSet/>
      <dgm:spPr/>
      <dgm:t>
        <a:bodyPr/>
        <a:lstStyle/>
        <a:p>
          <a:endParaRPr lang="en-US"/>
        </a:p>
      </dgm:t>
    </dgm:pt>
    <dgm:pt modelId="{5EE62D9C-DE54-4D09-AD56-E90B557BFC27}" type="sibTrans" cxnId="{EA7F8995-7E21-4418-9DFE-72BAC7A735FE}">
      <dgm:prSet/>
      <dgm:spPr/>
      <dgm:t>
        <a:bodyPr/>
        <a:lstStyle/>
        <a:p>
          <a:endParaRPr lang="en-US"/>
        </a:p>
      </dgm:t>
    </dgm:pt>
    <dgm:pt modelId="{0D022A3A-E723-4E0B-8BE5-D3CE6BE044A1}">
      <dgm:prSet/>
      <dgm:spPr/>
      <dgm:t>
        <a:bodyPr/>
        <a:lstStyle/>
        <a:p>
          <a:r>
            <a:rPr lang="en-GB">
              <a:hlinkClick xmlns:r="http://schemas.openxmlformats.org/officeDocument/2006/relationships" r:id="rId4"/>
            </a:rPr>
            <a:t>https://www.linkedin.com/in/tibor-kiss-the1bit</a:t>
          </a:r>
          <a:r>
            <a:rPr lang="en-GB"/>
            <a:t> </a:t>
          </a:r>
          <a:endParaRPr lang="en-US"/>
        </a:p>
      </dgm:t>
    </dgm:pt>
    <dgm:pt modelId="{42BD788C-B506-49BB-8013-8D1FDFAC59A8}" type="parTrans" cxnId="{B1AC70FA-EAAC-4B86-8C3B-38C2C90DB339}">
      <dgm:prSet/>
      <dgm:spPr/>
      <dgm:t>
        <a:bodyPr/>
        <a:lstStyle/>
        <a:p>
          <a:endParaRPr lang="en-US"/>
        </a:p>
      </dgm:t>
    </dgm:pt>
    <dgm:pt modelId="{B0AFD607-2C8A-4D0D-AEE0-D3703847E49B}" type="sibTrans" cxnId="{B1AC70FA-EAAC-4B86-8C3B-38C2C90DB339}">
      <dgm:prSet/>
      <dgm:spPr/>
      <dgm:t>
        <a:bodyPr/>
        <a:lstStyle/>
        <a:p>
          <a:endParaRPr lang="en-US"/>
        </a:p>
      </dgm:t>
    </dgm:pt>
    <dgm:pt modelId="{26A2529E-3985-FB43-A3DD-0B4D00CB4716}" type="pres">
      <dgm:prSet presAssocID="{685C770D-5746-48E7-9951-AD9C7940154C}" presName="vert0" presStyleCnt="0">
        <dgm:presLayoutVars>
          <dgm:dir/>
          <dgm:animOne val="branch"/>
          <dgm:animLvl val="lvl"/>
        </dgm:presLayoutVars>
      </dgm:prSet>
      <dgm:spPr/>
    </dgm:pt>
    <dgm:pt modelId="{6ACFF914-A284-3C4B-A17C-C3DB217DC6A2}" type="pres">
      <dgm:prSet presAssocID="{35876D00-42E9-443A-8A79-E0845D68AB41}" presName="thickLine" presStyleLbl="alignNode1" presStyleIdx="0" presStyleCnt="4"/>
      <dgm:spPr/>
    </dgm:pt>
    <dgm:pt modelId="{E802773E-298D-F044-B6C9-A54F68CDDBE4}" type="pres">
      <dgm:prSet presAssocID="{35876D00-42E9-443A-8A79-E0845D68AB41}" presName="horz1" presStyleCnt="0"/>
      <dgm:spPr/>
    </dgm:pt>
    <dgm:pt modelId="{FD3CD4EA-4634-D84F-9DD8-907D359DAC98}" type="pres">
      <dgm:prSet presAssocID="{35876D00-42E9-443A-8A79-E0845D68AB41}" presName="tx1" presStyleLbl="revTx" presStyleIdx="0" presStyleCnt="4"/>
      <dgm:spPr/>
    </dgm:pt>
    <dgm:pt modelId="{FE6CD2A4-32DE-E145-9456-0AC508ADAE4F}" type="pres">
      <dgm:prSet presAssocID="{35876D00-42E9-443A-8A79-E0845D68AB41}" presName="vert1" presStyleCnt="0"/>
      <dgm:spPr/>
    </dgm:pt>
    <dgm:pt modelId="{F992936D-DF15-1744-B279-74688BAFAFFF}" type="pres">
      <dgm:prSet presAssocID="{29CB1E38-050E-4D0B-8211-7E713F0407E1}" presName="thickLine" presStyleLbl="alignNode1" presStyleIdx="1" presStyleCnt="4"/>
      <dgm:spPr/>
    </dgm:pt>
    <dgm:pt modelId="{6111E4EB-9F03-AE45-8538-DACF812B7A76}" type="pres">
      <dgm:prSet presAssocID="{29CB1E38-050E-4D0B-8211-7E713F0407E1}" presName="horz1" presStyleCnt="0"/>
      <dgm:spPr/>
    </dgm:pt>
    <dgm:pt modelId="{7E03C730-44FD-2148-BAF6-994BA717FECC}" type="pres">
      <dgm:prSet presAssocID="{29CB1E38-050E-4D0B-8211-7E713F0407E1}" presName="tx1" presStyleLbl="revTx" presStyleIdx="1" presStyleCnt="4"/>
      <dgm:spPr/>
    </dgm:pt>
    <dgm:pt modelId="{8D853D8D-67E1-1543-AED0-B477F246CE06}" type="pres">
      <dgm:prSet presAssocID="{29CB1E38-050E-4D0B-8211-7E713F0407E1}" presName="vert1" presStyleCnt="0"/>
      <dgm:spPr/>
    </dgm:pt>
    <dgm:pt modelId="{C59357D9-A23E-0546-94D4-80EE15383F84}" type="pres">
      <dgm:prSet presAssocID="{A97E87E4-DB94-4B5C-949A-74E6010149D0}" presName="thickLine" presStyleLbl="alignNode1" presStyleIdx="2" presStyleCnt="4"/>
      <dgm:spPr/>
    </dgm:pt>
    <dgm:pt modelId="{B0451B92-88F3-2845-83D7-66161E5346D1}" type="pres">
      <dgm:prSet presAssocID="{A97E87E4-DB94-4B5C-949A-74E6010149D0}" presName="horz1" presStyleCnt="0"/>
      <dgm:spPr/>
    </dgm:pt>
    <dgm:pt modelId="{7120A401-2FFF-B744-BC79-15B567470847}" type="pres">
      <dgm:prSet presAssocID="{A97E87E4-DB94-4B5C-949A-74E6010149D0}" presName="tx1" presStyleLbl="revTx" presStyleIdx="2" presStyleCnt="4"/>
      <dgm:spPr/>
    </dgm:pt>
    <dgm:pt modelId="{B8B8FFF5-7EE1-C148-BF5E-7BB42BA53BB5}" type="pres">
      <dgm:prSet presAssocID="{A97E87E4-DB94-4B5C-949A-74E6010149D0}" presName="vert1" presStyleCnt="0"/>
      <dgm:spPr/>
    </dgm:pt>
    <dgm:pt modelId="{2ABF0E8A-81CE-CB4B-AEE6-FCCB52517B60}" type="pres">
      <dgm:prSet presAssocID="{0D022A3A-E723-4E0B-8BE5-D3CE6BE044A1}" presName="thickLine" presStyleLbl="alignNode1" presStyleIdx="3" presStyleCnt="4"/>
      <dgm:spPr/>
    </dgm:pt>
    <dgm:pt modelId="{E320275C-4324-F944-979B-E67E5E669BD5}" type="pres">
      <dgm:prSet presAssocID="{0D022A3A-E723-4E0B-8BE5-D3CE6BE044A1}" presName="horz1" presStyleCnt="0"/>
      <dgm:spPr/>
    </dgm:pt>
    <dgm:pt modelId="{6AEF0594-EE5A-BF4C-B5A9-D7199746B248}" type="pres">
      <dgm:prSet presAssocID="{0D022A3A-E723-4E0B-8BE5-D3CE6BE044A1}" presName="tx1" presStyleLbl="revTx" presStyleIdx="3" presStyleCnt="4"/>
      <dgm:spPr/>
    </dgm:pt>
    <dgm:pt modelId="{DD1270D9-E065-2B46-B49E-0066D2DB8B04}" type="pres">
      <dgm:prSet presAssocID="{0D022A3A-E723-4E0B-8BE5-D3CE6BE044A1}" presName="vert1" presStyleCnt="0"/>
      <dgm:spPr/>
    </dgm:pt>
  </dgm:ptLst>
  <dgm:cxnLst>
    <dgm:cxn modelId="{C5345222-5A13-41B2-BE21-33A47B08385A}" srcId="{685C770D-5746-48E7-9951-AD9C7940154C}" destId="{29CB1E38-050E-4D0B-8211-7E713F0407E1}" srcOrd="1" destOrd="0" parTransId="{EFE12ADD-ACF6-42EE-9155-193C0708AB0A}" sibTransId="{3403E936-9ABF-41AA-84C1-80879CB5F81A}"/>
    <dgm:cxn modelId="{75600A30-D126-5E4B-ADF9-594EDC21D8CE}" type="presOf" srcId="{A97E87E4-DB94-4B5C-949A-74E6010149D0}" destId="{7120A401-2FFF-B744-BC79-15B567470847}" srcOrd="0" destOrd="0" presId="urn:microsoft.com/office/officeart/2008/layout/LinedList"/>
    <dgm:cxn modelId="{55A91691-F238-464B-B8FD-F2D61586C0D9}" srcId="{685C770D-5746-48E7-9951-AD9C7940154C}" destId="{35876D00-42E9-443A-8A79-E0845D68AB41}" srcOrd="0" destOrd="0" parTransId="{222BBC8A-464E-4029-B649-809288E5C945}" sibTransId="{7A40D721-14A3-49AF-9F42-80D03E317F62}"/>
    <dgm:cxn modelId="{EA7F8995-7E21-4418-9DFE-72BAC7A735FE}" srcId="{685C770D-5746-48E7-9951-AD9C7940154C}" destId="{A97E87E4-DB94-4B5C-949A-74E6010149D0}" srcOrd="2" destOrd="0" parTransId="{7BC3B1CC-613A-41A9-B9A3-93FF1869F7BC}" sibTransId="{5EE62D9C-DE54-4D09-AD56-E90B557BFC27}"/>
    <dgm:cxn modelId="{A7211496-D578-1F41-A0F4-35EBF5EEFDCC}" type="presOf" srcId="{0D022A3A-E723-4E0B-8BE5-D3CE6BE044A1}" destId="{6AEF0594-EE5A-BF4C-B5A9-D7199746B248}" srcOrd="0" destOrd="0" presId="urn:microsoft.com/office/officeart/2008/layout/LinedList"/>
    <dgm:cxn modelId="{392CFD96-C919-9D48-86A3-6386948468F7}" type="presOf" srcId="{685C770D-5746-48E7-9951-AD9C7940154C}" destId="{26A2529E-3985-FB43-A3DD-0B4D00CB4716}" srcOrd="0" destOrd="0" presId="urn:microsoft.com/office/officeart/2008/layout/LinedList"/>
    <dgm:cxn modelId="{5F8A42CF-062A-7E46-9D72-D3A6AD38A50F}" type="presOf" srcId="{29CB1E38-050E-4D0B-8211-7E713F0407E1}" destId="{7E03C730-44FD-2148-BAF6-994BA717FECC}" srcOrd="0" destOrd="0" presId="urn:microsoft.com/office/officeart/2008/layout/LinedList"/>
    <dgm:cxn modelId="{634C97DD-9DE1-0342-9BBF-0D943E021F18}" type="presOf" srcId="{35876D00-42E9-443A-8A79-E0845D68AB41}" destId="{FD3CD4EA-4634-D84F-9DD8-907D359DAC98}" srcOrd="0" destOrd="0" presId="urn:microsoft.com/office/officeart/2008/layout/LinedList"/>
    <dgm:cxn modelId="{B1AC70FA-EAAC-4B86-8C3B-38C2C90DB339}" srcId="{685C770D-5746-48E7-9951-AD9C7940154C}" destId="{0D022A3A-E723-4E0B-8BE5-D3CE6BE044A1}" srcOrd="3" destOrd="0" parTransId="{42BD788C-B506-49BB-8013-8D1FDFAC59A8}" sibTransId="{B0AFD607-2C8A-4D0D-AEE0-D3703847E49B}"/>
    <dgm:cxn modelId="{929482BE-2EB9-654B-8944-CB52AD7DE1B9}" type="presParOf" srcId="{26A2529E-3985-FB43-A3DD-0B4D00CB4716}" destId="{6ACFF914-A284-3C4B-A17C-C3DB217DC6A2}" srcOrd="0" destOrd="0" presId="urn:microsoft.com/office/officeart/2008/layout/LinedList"/>
    <dgm:cxn modelId="{A64DEB4C-59F2-E949-ADB6-33FAC3345EEB}" type="presParOf" srcId="{26A2529E-3985-FB43-A3DD-0B4D00CB4716}" destId="{E802773E-298D-F044-B6C9-A54F68CDDBE4}" srcOrd="1" destOrd="0" presId="urn:microsoft.com/office/officeart/2008/layout/LinedList"/>
    <dgm:cxn modelId="{56F7D493-AD2B-3A43-8CE5-BA90E15D8100}" type="presParOf" srcId="{E802773E-298D-F044-B6C9-A54F68CDDBE4}" destId="{FD3CD4EA-4634-D84F-9DD8-907D359DAC98}" srcOrd="0" destOrd="0" presId="urn:microsoft.com/office/officeart/2008/layout/LinedList"/>
    <dgm:cxn modelId="{DC1512FF-C4A0-EB40-BA94-C267B0C94923}" type="presParOf" srcId="{E802773E-298D-F044-B6C9-A54F68CDDBE4}" destId="{FE6CD2A4-32DE-E145-9456-0AC508ADAE4F}" srcOrd="1" destOrd="0" presId="urn:microsoft.com/office/officeart/2008/layout/LinedList"/>
    <dgm:cxn modelId="{30094041-F1B5-D143-81E5-410D6FB638F1}" type="presParOf" srcId="{26A2529E-3985-FB43-A3DD-0B4D00CB4716}" destId="{F992936D-DF15-1744-B279-74688BAFAFFF}" srcOrd="2" destOrd="0" presId="urn:microsoft.com/office/officeart/2008/layout/LinedList"/>
    <dgm:cxn modelId="{AC85A3D6-0C63-C449-B37D-A0EDF85715C6}" type="presParOf" srcId="{26A2529E-3985-FB43-A3DD-0B4D00CB4716}" destId="{6111E4EB-9F03-AE45-8538-DACF812B7A76}" srcOrd="3" destOrd="0" presId="urn:microsoft.com/office/officeart/2008/layout/LinedList"/>
    <dgm:cxn modelId="{4BA707BA-5710-3045-BCAF-1E946EFE49CA}" type="presParOf" srcId="{6111E4EB-9F03-AE45-8538-DACF812B7A76}" destId="{7E03C730-44FD-2148-BAF6-994BA717FECC}" srcOrd="0" destOrd="0" presId="urn:microsoft.com/office/officeart/2008/layout/LinedList"/>
    <dgm:cxn modelId="{5B5CABE1-4A28-2448-865C-BE50ED626E76}" type="presParOf" srcId="{6111E4EB-9F03-AE45-8538-DACF812B7A76}" destId="{8D853D8D-67E1-1543-AED0-B477F246CE06}" srcOrd="1" destOrd="0" presId="urn:microsoft.com/office/officeart/2008/layout/LinedList"/>
    <dgm:cxn modelId="{2E7FD87C-9515-5346-B495-FC4BFD8931D1}" type="presParOf" srcId="{26A2529E-3985-FB43-A3DD-0B4D00CB4716}" destId="{C59357D9-A23E-0546-94D4-80EE15383F84}" srcOrd="4" destOrd="0" presId="urn:microsoft.com/office/officeart/2008/layout/LinedList"/>
    <dgm:cxn modelId="{88A30EBB-DF25-0147-8620-FE725DACF8BA}" type="presParOf" srcId="{26A2529E-3985-FB43-A3DD-0B4D00CB4716}" destId="{B0451B92-88F3-2845-83D7-66161E5346D1}" srcOrd="5" destOrd="0" presId="urn:microsoft.com/office/officeart/2008/layout/LinedList"/>
    <dgm:cxn modelId="{55146963-7576-1E49-AD7D-BA5588BB3CC3}" type="presParOf" srcId="{B0451B92-88F3-2845-83D7-66161E5346D1}" destId="{7120A401-2FFF-B744-BC79-15B567470847}" srcOrd="0" destOrd="0" presId="urn:microsoft.com/office/officeart/2008/layout/LinedList"/>
    <dgm:cxn modelId="{5A8A1163-02DB-3644-8AB6-7F7E69980401}" type="presParOf" srcId="{B0451B92-88F3-2845-83D7-66161E5346D1}" destId="{B8B8FFF5-7EE1-C148-BF5E-7BB42BA53BB5}" srcOrd="1" destOrd="0" presId="urn:microsoft.com/office/officeart/2008/layout/LinedList"/>
    <dgm:cxn modelId="{ED4B4BDA-CCD8-5C4E-8AB0-B3F07D2E1EC9}" type="presParOf" srcId="{26A2529E-3985-FB43-A3DD-0B4D00CB4716}" destId="{2ABF0E8A-81CE-CB4B-AEE6-FCCB52517B60}" srcOrd="6" destOrd="0" presId="urn:microsoft.com/office/officeart/2008/layout/LinedList"/>
    <dgm:cxn modelId="{F935394B-6886-9A4D-8D06-84F50B392A7C}" type="presParOf" srcId="{26A2529E-3985-FB43-A3DD-0B4D00CB4716}" destId="{E320275C-4324-F944-979B-E67E5E669BD5}" srcOrd="7" destOrd="0" presId="urn:microsoft.com/office/officeart/2008/layout/LinedList"/>
    <dgm:cxn modelId="{87F36271-0802-344A-94C2-622E739E526C}" type="presParOf" srcId="{E320275C-4324-F944-979B-E67E5E669BD5}" destId="{6AEF0594-EE5A-BF4C-B5A9-D7199746B248}" srcOrd="0" destOrd="0" presId="urn:microsoft.com/office/officeart/2008/layout/LinedList"/>
    <dgm:cxn modelId="{7548B9D2-3D7B-DA42-93CB-D7908F14CD5C}" type="presParOf" srcId="{E320275C-4324-F944-979B-E67E5E669BD5}" destId="{DD1270D9-E065-2B46-B49E-0066D2DB8B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79D00-6529-1145-94EE-B77A9412661A}" type="doc">
      <dgm:prSet loTypeId="urn:microsoft.com/office/officeart/2008/layout/AlternatingHexagon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DD441A-4BAD-AE43-800C-8660CA62724E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GB" dirty="0" err="1"/>
            <a:t>Redundancia</a:t>
          </a:r>
          <a:r>
            <a:rPr lang="en-GB" dirty="0"/>
            <a:t> </a:t>
          </a:r>
          <a:r>
            <a:rPr lang="en-GB" dirty="0" err="1"/>
            <a:t>és</a:t>
          </a:r>
          <a:r>
            <a:rPr lang="en-GB" dirty="0"/>
            <a:t> </a:t>
          </a:r>
          <a:r>
            <a:rPr lang="en-GB" dirty="0" err="1"/>
            <a:t>Hibatűrés</a:t>
          </a:r>
          <a:endParaRPr lang="en-GB" dirty="0"/>
        </a:p>
      </dgm:t>
    </dgm:pt>
    <dgm:pt modelId="{D98713BC-5B86-8C4B-B0AA-EE3B38D61101}" type="parTrans" cxnId="{8F677517-99F7-DD4F-B862-E117287D6967}">
      <dgm:prSet/>
      <dgm:spPr/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D4A3B622-D2D7-734D-B474-6482F8740076}" type="sibTrans" cxnId="{8F677517-99F7-DD4F-B862-E117287D696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775B79C1-E444-694A-97BB-5D8FCA49BA53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GB" dirty="0" err="1"/>
            <a:t>Áram</a:t>
          </a:r>
          <a:r>
            <a:rPr lang="en-GB" dirty="0"/>
            <a:t>, </a:t>
          </a:r>
          <a:r>
            <a:rPr lang="en-GB" dirty="0" err="1"/>
            <a:t>Klíma</a:t>
          </a:r>
          <a:r>
            <a:rPr lang="en-GB" dirty="0"/>
            <a:t>, </a:t>
          </a:r>
          <a:r>
            <a:rPr lang="en-GB" dirty="0" err="1"/>
            <a:t>Hálózat</a:t>
          </a:r>
          <a:endParaRPr lang="en-GB" dirty="0"/>
        </a:p>
      </dgm:t>
    </dgm:pt>
    <dgm:pt modelId="{F03DBBAB-61AD-3743-80ED-A75482CE4A35}" type="parTrans" cxnId="{BD13767B-B0B9-2B4D-8706-B6C25A1A98B8}">
      <dgm:prSet/>
      <dgm:spPr/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CD535FE2-50A4-BD4A-AF01-735AFD12B043}" type="sibTrans" cxnId="{BD13767B-B0B9-2B4D-8706-B6C25A1A98B8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7A82BE7C-1BBB-D543-9376-9803F1B653AA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GB"/>
            <a:t>Biztonság és hatékonyság</a:t>
          </a:r>
          <a:endParaRPr lang="en-GB" dirty="0"/>
        </a:p>
      </dgm:t>
    </dgm:pt>
    <dgm:pt modelId="{84B72D6E-0252-1D4B-812A-CE5C4E50FC70}" type="parTrans" cxnId="{C565CF1C-B7D9-3F47-8844-1A50BE3F5272}">
      <dgm:prSet/>
      <dgm:spPr/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8F2EF917-2AC4-ED4F-8B9C-AA69F1AC5F53}" type="sibTrans" cxnId="{C565CF1C-B7D9-3F47-8844-1A50BE3F5272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endParaRPr lang="en-GB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4688CCC7-54A1-5345-A54A-1AEEE92E7730}" type="pres">
      <dgm:prSet presAssocID="{C1379D00-6529-1145-94EE-B77A9412661A}" presName="Name0" presStyleCnt="0">
        <dgm:presLayoutVars>
          <dgm:chMax/>
          <dgm:chPref/>
          <dgm:dir/>
          <dgm:animLvl val="lvl"/>
        </dgm:presLayoutVars>
      </dgm:prSet>
      <dgm:spPr/>
    </dgm:pt>
    <dgm:pt modelId="{2977C343-1288-AF4C-81E7-88329F9ED446}" type="pres">
      <dgm:prSet presAssocID="{84DD441A-4BAD-AE43-800C-8660CA62724E}" presName="composite" presStyleCnt="0"/>
      <dgm:spPr/>
    </dgm:pt>
    <dgm:pt modelId="{47A438D2-6763-C245-A45C-2496986A3797}" type="pres">
      <dgm:prSet presAssocID="{84DD441A-4BAD-AE43-800C-8660CA6272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CA144A6-61CC-1A44-8D55-54EA7D961890}" type="pres">
      <dgm:prSet presAssocID="{84DD441A-4BAD-AE43-800C-8660CA62724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F1D4787-E3AF-6A43-AF16-7F68A0EA292E}" type="pres">
      <dgm:prSet presAssocID="{84DD441A-4BAD-AE43-800C-8660CA62724E}" presName="BalanceSpacing" presStyleCnt="0"/>
      <dgm:spPr/>
    </dgm:pt>
    <dgm:pt modelId="{D9118C26-259F-0D4A-B26B-CE5EBEC82B9C}" type="pres">
      <dgm:prSet presAssocID="{84DD441A-4BAD-AE43-800C-8660CA62724E}" presName="BalanceSpacing1" presStyleCnt="0"/>
      <dgm:spPr/>
    </dgm:pt>
    <dgm:pt modelId="{2E6E6C1A-8038-424B-BA06-49D4CB83396D}" type="pres">
      <dgm:prSet presAssocID="{D4A3B622-D2D7-734D-B474-6482F8740076}" presName="Accent1Text" presStyleLbl="node1" presStyleIdx="1" presStyleCnt="6"/>
      <dgm:spPr/>
    </dgm:pt>
    <dgm:pt modelId="{FCFE8D3C-FA52-1D4F-B1DC-34544D2284B4}" type="pres">
      <dgm:prSet presAssocID="{D4A3B622-D2D7-734D-B474-6482F8740076}" presName="spaceBetweenRectangles" presStyleCnt="0"/>
      <dgm:spPr/>
    </dgm:pt>
    <dgm:pt modelId="{A20321E1-20F6-0241-A7BA-3709BEDB89DB}" type="pres">
      <dgm:prSet presAssocID="{775B79C1-E444-694A-97BB-5D8FCA49BA53}" presName="composite" presStyleCnt="0"/>
      <dgm:spPr/>
    </dgm:pt>
    <dgm:pt modelId="{957E1C4A-40A3-F549-9E81-6DBA0AEFE784}" type="pres">
      <dgm:prSet presAssocID="{775B79C1-E444-694A-97BB-5D8FCA49BA5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0E58F55-B66C-C847-89FA-D615F08839D7}" type="pres">
      <dgm:prSet presAssocID="{775B79C1-E444-694A-97BB-5D8FCA49BA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61B09A-139C-3F43-A7B0-08C4680A23FA}" type="pres">
      <dgm:prSet presAssocID="{775B79C1-E444-694A-97BB-5D8FCA49BA53}" presName="BalanceSpacing" presStyleCnt="0"/>
      <dgm:spPr/>
    </dgm:pt>
    <dgm:pt modelId="{C076E8F4-0BBC-FC4A-BD6D-C74CF53A45BD}" type="pres">
      <dgm:prSet presAssocID="{775B79C1-E444-694A-97BB-5D8FCA49BA53}" presName="BalanceSpacing1" presStyleCnt="0"/>
      <dgm:spPr/>
    </dgm:pt>
    <dgm:pt modelId="{BE9DE246-AD3B-EC45-AB75-8CEDD2C02364}" type="pres">
      <dgm:prSet presAssocID="{CD535FE2-50A4-BD4A-AF01-735AFD12B043}" presName="Accent1Text" presStyleLbl="node1" presStyleIdx="3" presStyleCnt="6" custLinFactNeighborX="0"/>
      <dgm:spPr/>
    </dgm:pt>
    <dgm:pt modelId="{DA758A9A-8767-4F48-B5F6-4D0A08D3E043}" type="pres">
      <dgm:prSet presAssocID="{CD535FE2-50A4-BD4A-AF01-735AFD12B043}" presName="spaceBetweenRectangles" presStyleCnt="0"/>
      <dgm:spPr/>
    </dgm:pt>
    <dgm:pt modelId="{4F45D32B-C5EE-A449-A945-74EC1788D7EE}" type="pres">
      <dgm:prSet presAssocID="{7A82BE7C-1BBB-D543-9376-9803F1B653AA}" presName="composite" presStyleCnt="0"/>
      <dgm:spPr/>
    </dgm:pt>
    <dgm:pt modelId="{953283FE-5C26-E847-A6A4-457B0BCF1855}" type="pres">
      <dgm:prSet presAssocID="{7A82BE7C-1BBB-D543-9376-9803F1B653A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0CE0B6D-2E43-EE4E-B8FD-249A6EE5159B}" type="pres">
      <dgm:prSet presAssocID="{7A82BE7C-1BBB-D543-9376-9803F1B653A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E087D3C-4B6A-5F46-BB68-875B07E2AA1B}" type="pres">
      <dgm:prSet presAssocID="{7A82BE7C-1BBB-D543-9376-9803F1B653AA}" presName="BalanceSpacing" presStyleCnt="0"/>
      <dgm:spPr/>
    </dgm:pt>
    <dgm:pt modelId="{A78AE918-5BD2-E044-94D9-F7602526AC6F}" type="pres">
      <dgm:prSet presAssocID="{7A82BE7C-1BBB-D543-9376-9803F1B653AA}" presName="BalanceSpacing1" presStyleCnt="0"/>
      <dgm:spPr/>
    </dgm:pt>
    <dgm:pt modelId="{F035FD09-A8EE-D844-ABDF-A9E3C8C886B2}" type="pres">
      <dgm:prSet presAssocID="{8F2EF917-2AC4-ED4F-8B9C-AA69F1AC5F53}" presName="Accent1Text" presStyleLbl="node1" presStyleIdx="5" presStyleCnt="6"/>
      <dgm:spPr/>
    </dgm:pt>
  </dgm:ptLst>
  <dgm:cxnLst>
    <dgm:cxn modelId="{8F677517-99F7-DD4F-B862-E117287D6967}" srcId="{C1379D00-6529-1145-94EE-B77A9412661A}" destId="{84DD441A-4BAD-AE43-800C-8660CA62724E}" srcOrd="0" destOrd="0" parTransId="{D98713BC-5B86-8C4B-B0AA-EE3B38D61101}" sibTransId="{D4A3B622-D2D7-734D-B474-6482F8740076}"/>
    <dgm:cxn modelId="{538ECC18-BE30-5C45-8652-F4EBB711F367}" type="presOf" srcId="{CD535FE2-50A4-BD4A-AF01-735AFD12B043}" destId="{BE9DE246-AD3B-EC45-AB75-8CEDD2C02364}" srcOrd="0" destOrd="0" presId="urn:microsoft.com/office/officeart/2008/layout/AlternatingHexagons"/>
    <dgm:cxn modelId="{C565CF1C-B7D9-3F47-8844-1A50BE3F5272}" srcId="{C1379D00-6529-1145-94EE-B77A9412661A}" destId="{7A82BE7C-1BBB-D543-9376-9803F1B653AA}" srcOrd="2" destOrd="0" parTransId="{84B72D6E-0252-1D4B-812A-CE5C4E50FC70}" sibTransId="{8F2EF917-2AC4-ED4F-8B9C-AA69F1AC5F53}"/>
    <dgm:cxn modelId="{AAC89823-8229-3448-B3F0-B4B91DEED128}" type="presOf" srcId="{7A82BE7C-1BBB-D543-9376-9803F1B653AA}" destId="{953283FE-5C26-E847-A6A4-457B0BCF1855}" srcOrd="0" destOrd="0" presId="urn:microsoft.com/office/officeart/2008/layout/AlternatingHexagons"/>
    <dgm:cxn modelId="{5E3DB761-0B82-D14F-9C60-9E7C8656D25E}" type="presOf" srcId="{D4A3B622-D2D7-734D-B474-6482F8740076}" destId="{2E6E6C1A-8038-424B-BA06-49D4CB83396D}" srcOrd="0" destOrd="0" presId="urn:microsoft.com/office/officeart/2008/layout/AlternatingHexagons"/>
    <dgm:cxn modelId="{3DB6C062-63B9-894C-A23A-659679E04ABC}" type="presOf" srcId="{C1379D00-6529-1145-94EE-B77A9412661A}" destId="{4688CCC7-54A1-5345-A54A-1AEEE92E7730}" srcOrd="0" destOrd="0" presId="urn:microsoft.com/office/officeart/2008/layout/AlternatingHexagons"/>
    <dgm:cxn modelId="{BD13767B-B0B9-2B4D-8706-B6C25A1A98B8}" srcId="{C1379D00-6529-1145-94EE-B77A9412661A}" destId="{775B79C1-E444-694A-97BB-5D8FCA49BA53}" srcOrd="1" destOrd="0" parTransId="{F03DBBAB-61AD-3743-80ED-A75482CE4A35}" sibTransId="{CD535FE2-50A4-BD4A-AF01-735AFD12B043}"/>
    <dgm:cxn modelId="{8DAD78D5-6333-964C-96E2-101407F4BD08}" type="presOf" srcId="{775B79C1-E444-694A-97BB-5D8FCA49BA53}" destId="{957E1C4A-40A3-F549-9E81-6DBA0AEFE784}" srcOrd="0" destOrd="0" presId="urn:microsoft.com/office/officeart/2008/layout/AlternatingHexagons"/>
    <dgm:cxn modelId="{A310EDE3-FA0E-7149-A7F3-C10D4DCCCE1D}" type="presOf" srcId="{8F2EF917-2AC4-ED4F-8B9C-AA69F1AC5F53}" destId="{F035FD09-A8EE-D844-ABDF-A9E3C8C886B2}" srcOrd="0" destOrd="0" presId="urn:microsoft.com/office/officeart/2008/layout/AlternatingHexagons"/>
    <dgm:cxn modelId="{048A58F1-9908-A247-9574-E28F1A9CF58D}" type="presOf" srcId="{84DD441A-4BAD-AE43-800C-8660CA62724E}" destId="{47A438D2-6763-C245-A45C-2496986A3797}" srcOrd="0" destOrd="0" presId="urn:microsoft.com/office/officeart/2008/layout/AlternatingHexagons"/>
    <dgm:cxn modelId="{DC3FA977-0559-2E4E-9C5D-E8DB12A1A520}" type="presParOf" srcId="{4688CCC7-54A1-5345-A54A-1AEEE92E7730}" destId="{2977C343-1288-AF4C-81E7-88329F9ED446}" srcOrd="0" destOrd="0" presId="urn:microsoft.com/office/officeart/2008/layout/AlternatingHexagons"/>
    <dgm:cxn modelId="{2CDD895D-4BC9-8848-BEE2-8702FB26DE6B}" type="presParOf" srcId="{2977C343-1288-AF4C-81E7-88329F9ED446}" destId="{47A438D2-6763-C245-A45C-2496986A3797}" srcOrd="0" destOrd="0" presId="urn:microsoft.com/office/officeart/2008/layout/AlternatingHexagons"/>
    <dgm:cxn modelId="{60565CD0-7283-684F-961A-D317F81B3E08}" type="presParOf" srcId="{2977C343-1288-AF4C-81E7-88329F9ED446}" destId="{DCA144A6-61CC-1A44-8D55-54EA7D961890}" srcOrd="1" destOrd="0" presId="urn:microsoft.com/office/officeart/2008/layout/AlternatingHexagons"/>
    <dgm:cxn modelId="{724D5316-52C3-954B-9D99-F8A2DD9266C5}" type="presParOf" srcId="{2977C343-1288-AF4C-81E7-88329F9ED446}" destId="{8F1D4787-E3AF-6A43-AF16-7F68A0EA292E}" srcOrd="2" destOrd="0" presId="urn:microsoft.com/office/officeart/2008/layout/AlternatingHexagons"/>
    <dgm:cxn modelId="{4D2E56CA-C949-6B4E-9D5B-FCDAD93CA829}" type="presParOf" srcId="{2977C343-1288-AF4C-81E7-88329F9ED446}" destId="{D9118C26-259F-0D4A-B26B-CE5EBEC82B9C}" srcOrd="3" destOrd="0" presId="urn:microsoft.com/office/officeart/2008/layout/AlternatingHexagons"/>
    <dgm:cxn modelId="{675B90FF-4111-6A45-B67A-14FEE08397B4}" type="presParOf" srcId="{2977C343-1288-AF4C-81E7-88329F9ED446}" destId="{2E6E6C1A-8038-424B-BA06-49D4CB83396D}" srcOrd="4" destOrd="0" presId="urn:microsoft.com/office/officeart/2008/layout/AlternatingHexagons"/>
    <dgm:cxn modelId="{E59BD535-0B1F-9941-9C51-ABBBDB97952F}" type="presParOf" srcId="{4688CCC7-54A1-5345-A54A-1AEEE92E7730}" destId="{FCFE8D3C-FA52-1D4F-B1DC-34544D2284B4}" srcOrd="1" destOrd="0" presId="urn:microsoft.com/office/officeart/2008/layout/AlternatingHexagons"/>
    <dgm:cxn modelId="{1F275477-0CE3-8442-956C-B5213D517B7F}" type="presParOf" srcId="{4688CCC7-54A1-5345-A54A-1AEEE92E7730}" destId="{A20321E1-20F6-0241-A7BA-3709BEDB89DB}" srcOrd="2" destOrd="0" presId="urn:microsoft.com/office/officeart/2008/layout/AlternatingHexagons"/>
    <dgm:cxn modelId="{D61E68B8-D46F-C242-9065-6981BCA86248}" type="presParOf" srcId="{A20321E1-20F6-0241-A7BA-3709BEDB89DB}" destId="{957E1C4A-40A3-F549-9E81-6DBA0AEFE784}" srcOrd="0" destOrd="0" presId="urn:microsoft.com/office/officeart/2008/layout/AlternatingHexagons"/>
    <dgm:cxn modelId="{4087AD18-B04F-7745-8896-85AB6A50543E}" type="presParOf" srcId="{A20321E1-20F6-0241-A7BA-3709BEDB89DB}" destId="{E0E58F55-B66C-C847-89FA-D615F08839D7}" srcOrd="1" destOrd="0" presId="urn:microsoft.com/office/officeart/2008/layout/AlternatingHexagons"/>
    <dgm:cxn modelId="{83009A37-F3BF-FD40-A78E-17EBC26C37D8}" type="presParOf" srcId="{A20321E1-20F6-0241-A7BA-3709BEDB89DB}" destId="{FD61B09A-139C-3F43-A7B0-08C4680A23FA}" srcOrd="2" destOrd="0" presId="urn:microsoft.com/office/officeart/2008/layout/AlternatingHexagons"/>
    <dgm:cxn modelId="{ED674D41-BFCF-6145-9C4B-E0236ADFDF66}" type="presParOf" srcId="{A20321E1-20F6-0241-A7BA-3709BEDB89DB}" destId="{C076E8F4-0BBC-FC4A-BD6D-C74CF53A45BD}" srcOrd="3" destOrd="0" presId="urn:microsoft.com/office/officeart/2008/layout/AlternatingHexagons"/>
    <dgm:cxn modelId="{B770B95B-BF39-194C-AA8C-438DEB0B3B7F}" type="presParOf" srcId="{A20321E1-20F6-0241-A7BA-3709BEDB89DB}" destId="{BE9DE246-AD3B-EC45-AB75-8CEDD2C02364}" srcOrd="4" destOrd="0" presId="urn:microsoft.com/office/officeart/2008/layout/AlternatingHexagons"/>
    <dgm:cxn modelId="{6A062AB5-4D2E-0F47-809F-013CC0D554FB}" type="presParOf" srcId="{4688CCC7-54A1-5345-A54A-1AEEE92E7730}" destId="{DA758A9A-8767-4F48-B5F6-4D0A08D3E043}" srcOrd="3" destOrd="0" presId="urn:microsoft.com/office/officeart/2008/layout/AlternatingHexagons"/>
    <dgm:cxn modelId="{F66EFFF7-E4AB-0647-943C-0CBD844DB69A}" type="presParOf" srcId="{4688CCC7-54A1-5345-A54A-1AEEE92E7730}" destId="{4F45D32B-C5EE-A449-A945-74EC1788D7EE}" srcOrd="4" destOrd="0" presId="urn:microsoft.com/office/officeart/2008/layout/AlternatingHexagons"/>
    <dgm:cxn modelId="{C8D18EBA-C77C-ED41-AC75-28353CAA9E43}" type="presParOf" srcId="{4F45D32B-C5EE-A449-A945-74EC1788D7EE}" destId="{953283FE-5C26-E847-A6A4-457B0BCF1855}" srcOrd="0" destOrd="0" presId="urn:microsoft.com/office/officeart/2008/layout/AlternatingHexagons"/>
    <dgm:cxn modelId="{E4BEF0AB-822D-EC4C-9468-6AB41256923E}" type="presParOf" srcId="{4F45D32B-C5EE-A449-A945-74EC1788D7EE}" destId="{30CE0B6D-2E43-EE4E-B8FD-249A6EE5159B}" srcOrd="1" destOrd="0" presId="urn:microsoft.com/office/officeart/2008/layout/AlternatingHexagons"/>
    <dgm:cxn modelId="{7B3C23E0-ECB3-604D-B12B-F15745726CF6}" type="presParOf" srcId="{4F45D32B-C5EE-A449-A945-74EC1788D7EE}" destId="{0E087D3C-4B6A-5F46-BB68-875B07E2AA1B}" srcOrd="2" destOrd="0" presId="urn:microsoft.com/office/officeart/2008/layout/AlternatingHexagons"/>
    <dgm:cxn modelId="{A8EF1873-0099-BF4B-8192-2BEC7EEB96BB}" type="presParOf" srcId="{4F45D32B-C5EE-A449-A945-74EC1788D7EE}" destId="{A78AE918-5BD2-E044-94D9-F7602526AC6F}" srcOrd="3" destOrd="0" presId="urn:microsoft.com/office/officeart/2008/layout/AlternatingHexagons"/>
    <dgm:cxn modelId="{C4B69C63-2AE5-744A-9899-035CAC7B41DE}" type="presParOf" srcId="{4F45D32B-C5EE-A449-A945-74EC1788D7EE}" destId="{F035FD09-A8EE-D844-ABDF-A9E3C8C886B2}" srcOrd="4" destOrd="0" presId="urn:microsoft.com/office/officeart/2008/layout/AlternatingHexagon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379D00-6529-1145-94EE-B77A9412661A}" type="doc">
      <dgm:prSet loTypeId="urn:microsoft.com/office/officeart/2008/layout/AlternatingHexagon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DD441A-4BAD-AE43-800C-8660CA62724E}">
      <dgm:prSet phldrT="[Text]"/>
      <dgm:spPr/>
      <dgm:t>
        <a:bodyPr/>
        <a:lstStyle/>
        <a:p>
          <a:r>
            <a:rPr lang="en-GB" dirty="0" err="1"/>
            <a:t>Egy</a:t>
          </a:r>
          <a:r>
            <a:rPr lang="en-GB" dirty="0"/>
            <a:t> </a:t>
          </a:r>
          <a:r>
            <a:rPr lang="en-GB" dirty="0" err="1"/>
            <a:t>vagy</a:t>
          </a:r>
          <a:r>
            <a:rPr lang="en-GB" dirty="0"/>
            <a:t> </a:t>
          </a:r>
          <a:r>
            <a:rPr lang="en-GB" dirty="0" err="1"/>
            <a:t>több</a:t>
          </a:r>
          <a:r>
            <a:rPr lang="en-GB" dirty="0"/>
            <a:t> </a:t>
          </a:r>
          <a:r>
            <a:rPr lang="en-GB" dirty="0" err="1"/>
            <a:t>adatközpont</a:t>
          </a:r>
          <a:endParaRPr lang="en-GB" dirty="0"/>
        </a:p>
      </dgm:t>
    </dgm:pt>
    <dgm:pt modelId="{D98713BC-5B86-8C4B-B0AA-EE3B38D61101}" type="parTrans" cxnId="{8F677517-99F7-DD4F-B862-E117287D6967}">
      <dgm:prSet/>
      <dgm:spPr/>
      <dgm:t>
        <a:bodyPr/>
        <a:lstStyle/>
        <a:p>
          <a:endParaRPr lang="en-GB"/>
        </a:p>
      </dgm:t>
    </dgm:pt>
    <dgm:pt modelId="{D4A3B622-D2D7-734D-B474-6482F8740076}" type="sibTrans" cxnId="{8F677517-99F7-DD4F-B862-E117287D6967}">
      <dgm:prSet/>
      <dgm:spPr/>
      <dgm:t>
        <a:bodyPr/>
        <a:lstStyle/>
        <a:p>
          <a:endParaRPr lang="en-GB"/>
        </a:p>
      </dgm:t>
    </dgm:pt>
    <dgm:pt modelId="{775B79C1-E444-694A-97BB-5D8FCA49BA53}">
      <dgm:prSet phldrT="[Text]"/>
      <dgm:spPr/>
      <dgm:t>
        <a:bodyPr/>
        <a:lstStyle/>
        <a:p>
          <a:r>
            <a:rPr lang="en-GB" dirty="0" err="1"/>
            <a:t>Zónák</a:t>
          </a:r>
          <a:r>
            <a:rPr lang="en-GB" dirty="0"/>
            <a:t> </a:t>
          </a:r>
          <a:r>
            <a:rPr lang="en-GB" dirty="0" err="1"/>
            <a:t>között</a:t>
          </a:r>
          <a:r>
            <a:rPr lang="en-GB" dirty="0"/>
            <a:t> </a:t>
          </a:r>
          <a:r>
            <a:rPr lang="en-GB" dirty="0" err="1"/>
            <a:t>kapcsolat</a:t>
          </a:r>
          <a:endParaRPr lang="en-GB" dirty="0"/>
        </a:p>
      </dgm:t>
    </dgm:pt>
    <dgm:pt modelId="{F03DBBAB-61AD-3743-80ED-A75482CE4A35}" type="parTrans" cxnId="{BD13767B-B0B9-2B4D-8706-B6C25A1A98B8}">
      <dgm:prSet/>
      <dgm:spPr/>
      <dgm:t>
        <a:bodyPr/>
        <a:lstStyle/>
        <a:p>
          <a:endParaRPr lang="en-GB"/>
        </a:p>
      </dgm:t>
    </dgm:pt>
    <dgm:pt modelId="{CD535FE2-50A4-BD4A-AF01-735AFD12B043}" type="sibTrans" cxnId="{BD13767B-B0B9-2B4D-8706-B6C25A1A98B8}">
      <dgm:prSet/>
      <dgm:spPr/>
      <dgm:t>
        <a:bodyPr/>
        <a:lstStyle/>
        <a:p>
          <a:endParaRPr lang="en-GB"/>
        </a:p>
      </dgm:t>
    </dgm:pt>
    <dgm:pt modelId="{7A82BE7C-1BBB-D543-9376-9803F1B653AA}">
      <dgm:prSet phldrT="[Text]"/>
      <dgm:spPr/>
      <dgm:t>
        <a:bodyPr/>
        <a:lstStyle/>
        <a:p>
          <a:r>
            <a:rPr lang="en-GB" dirty="0" err="1"/>
            <a:t>Megfelelő</a:t>
          </a:r>
          <a:r>
            <a:rPr lang="en-GB" dirty="0"/>
            <a:t> </a:t>
          </a:r>
          <a:r>
            <a:rPr lang="en-GB" dirty="0" err="1"/>
            <a:t>távolság</a:t>
          </a:r>
          <a:endParaRPr lang="en-GB" dirty="0"/>
        </a:p>
      </dgm:t>
    </dgm:pt>
    <dgm:pt modelId="{84B72D6E-0252-1D4B-812A-CE5C4E50FC70}" type="parTrans" cxnId="{C565CF1C-B7D9-3F47-8844-1A50BE3F5272}">
      <dgm:prSet/>
      <dgm:spPr/>
      <dgm:t>
        <a:bodyPr/>
        <a:lstStyle/>
        <a:p>
          <a:endParaRPr lang="en-GB"/>
        </a:p>
      </dgm:t>
    </dgm:pt>
    <dgm:pt modelId="{8F2EF917-2AC4-ED4F-8B9C-AA69F1AC5F53}" type="sibTrans" cxnId="{C565CF1C-B7D9-3F47-8844-1A50BE3F5272}">
      <dgm:prSet/>
      <dgm:spPr/>
      <dgm:t>
        <a:bodyPr/>
        <a:lstStyle/>
        <a:p>
          <a:endParaRPr lang="en-GB"/>
        </a:p>
      </dgm:t>
    </dgm:pt>
    <dgm:pt modelId="{4688CCC7-54A1-5345-A54A-1AEEE92E7730}" type="pres">
      <dgm:prSet presAssocID="{C1379D00-6529-1145-94EE-B77A9412661A}" presName="Name0" presStyleCnt="0">
        <dgm:presLayoutVars>
          <dgm:chMax/>
          <dgm:chPref/>
          <dgm:dir/>
          <dgm:animLvl val="lvl"/>
        </dgm:presLayoutVars>
      </dgm:prSet>
      <dgm:spPr/>
    </dgm:pt>
    <dgm:pt modelId="{2977C343-1288-AF4C-81E7-88329F9ED446}" type="pres">
      <dgm:prSet presAssocID="{84DD441A-4BAD-AE43-800C-8660CA62724E}" presName="composite" presStyleCnt="0"/>
      <dgm:spPr/>
    </dgm:pt>
    <dgm:pt modelId="{47A438D2-6763-C245-A45C-2496986A3797}" type="pres">
      <dgm:prSet presAssocID="{84DD441A-4BAD-AE43-800C-8660CA6272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CA144A6-61CC-1A44-8D55-54EA7D961890}" type="pres">
      <dgm:prSet presAssocID="{84DD441A-4BAD-AE43-800C-8660CA62724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F1D4787-E3AF-6A43-AF16-7F68A0EA292E}" type="pres">
      <dgm:prSet presAssocID="{84DD441A-4BAD-AE43-800C-8660CA62724E}" presName="BalanceSpacing" presStyleCnt="0"/>
      <dgm:spPr/>
    </dgm:pt>
    <dgm:pt modelId="{D9118C26-259F-0D4A-B26B-CE5EBEC82B9C}" type="pres">
      <dgm:prSet presAssocID="{84DD441A-4BAD-AE43-800C-8660CA62724E}" presName="BalanceSpacing1" presStyleCnt="0"/>
      <dgm:spPr/>
    </dgm:pt>
    <dgm:pt modelId="{2E6E6C1A-8038-424B-BA06-49D4CB83396D}" type="pres">
      <dgm:prSet presAssocID="{D4A3B622-D2D7-734D-B474-6482F8740076}" presName="Accent1Text" presStyleLbl="node1" presStyleIdx="1" presStyleCnt="6"/>
      <dgm:spPr/>
    </dgm:pt>
    <dgm:pt modelId="{FCFE8D3C-FA52-1D4F-B1DC-34544D2284B4}" type="pres">
      <dgm:prSet presAssocID="{D4A3B622-D2D7-734D-B474-6482F8740076}" presName="spaceBetweenRectangles" presStyleCnt="0"/>
      <dgm:spPr/>
    </dgm:pt>
    <dgm:pt modelId="{A20321E1-20F6-0241-A7BA-3709BEDB89DB}" type="pres">
      <dgm:prSet presAssocID="{775B79C1-E444-694A-97BB-5D8FCA49BA53}" presName="composite" presStyleCnt="0"/>
      <dgm:spPr/>
    </dgm:pt>
    <dgm:pt modelId="{957E1C4A-40A3-F549-9E81-6DBA0AEFE784}" type="pres">
      <dgm:prSet presAssocID="{775B79C1-E444-694A-97BB-5D8FCA49BA53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0E58F55-B66C-C847-89FA-D615F08839D7}" type="pres">
      <dgm:prSet presAssocID="{775B79C1-E444-694A-97BB-5D8FCA49BA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D61B09A-139C-3F43-A7B0-08C4680A23FA}" type="pres">
      <dgm:prSet presAssocID="{775B79C1-E444-694A-97BB-5D8FCA49BA53}" presName="BalanceSpacing" presStyleCnt="0"/>
      <dgm:spPr/>
    </dgm:pt>
    <dgm:pt modelId="{C076E8F4-0BBC-FC4A-BD6D-C74CF53A45BD}" type="pres">
      <dgm:prSet presAssocID="{775B79C1-E444-694A-97BB-5D8FCA49BA53}" presName="BalanceSpacing1" presStyleCnt="0"/>
      <dgm:spPr/>
    </dgm:pt>
    <dgm:pt modelId="{BE9DE246-AD3B-EC45-AB75-8CEDD2C02364}" type="pres">
      <dgm:prSet presAssocID="{CD535FE2-50A4-BD4A-AF01-735AFD12B043}" presName="Accent1Text" presStyleLbl="node1" presStyleIdx="3" presStyleCnt="6"/>
      <dgm:spPr/>
    </dgm:pt>
    <dgm:pt modelId="{DA758A9A-8767-4F48-B5F6-4D0A08D3E043}" type="pres">
      <dgm:prSet presAssocID="{CD535FE2-50A4-BD4A-AF01-735AFD12B043}" presName="spaceBetweenRectangles" presStyleCnt="0"/>
      <dgm:spPr/>
    </dgm:pt>
    <dgm:pt modelId="{4F45D32B-C5EE-A449-A945-74EC1788D7EE}" type="pres">
      <dgm:prSet presAssocID="{7A82BE7C-1BBB-D543-9376-9803F1B653AA}" presName="composite" presStyleCnt="0"/>
      <dgm:spPr/>
    </dgm:pt>
    <dgm:pt modelId="{953283FE-5C26-E847-A6A4-457B0BCF1855}" type="pres">
      <dgm:prSet presAssocID="{7A82BE7C-1BBB-D543-9376-9803F1B653A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0CE0B6D-2E43-EE4E-B8FD-249A6EE5159B}" type="pres">
      <dgm:prSet presAssocID="{7A82BE7C-1BBB-D543-9376-9803F1B653A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E087D3C-4B6A-5F46-BB68-875B07E2AA1B}" type="pres">
      <dgm:prSet presAssocID="{7A82BE7C-1BBB-D543-9376-9803F1B653AA}" presName="BalanceSpacing" presStyleCnt="0"/>
      <dgm:spPr/>
    </dgm:pt>
    <dgm:pt modelId="{A78AE918-5BD2-E044-94D9-F7602526AC6F}" type="pres">
      <dgm:prSet presAssocID="{7A82BE7C-1BBB-D543-9376-9803F1B653AA}" presName="BalanceSpacing1" presStyleCnt="0"/>
      <dgm:spPr/>
    </dgm:pt>
    <dgm:pt modelId="{F035FD09-A8EE-D844-ABDF-A9E3C8C886B2}" type="pres">
      <dgm:prSet presAssocID="{8F2EF917-2AC4-ED4F-8B9C-AA69F1AC5F53}" presName="Accent1Text" presStyleLbl="node1" presStyleIdx="5" presStyleCnt="6"/>
      <dgm:spPr/>
    </dgm:pt>
  </dgm:ptLst>
  <dgm:cxnLst>
    <dgm:cxn modelId="{8F677517-99F7-DD4F-B862-E117287D6967}" srcId="{C1379D00-6529-1145-94EE-B77A9412661A}" destId="{84DD441A-4BAD-AE43-800C-8660CA62724E}" srcOrd="0" destOrd="0" parTransId="{D98713BC-5B86-8C4B-B0AA-EE3B38D61101}" sibTransId="{D4A3B622-D2D7-734D-B474-6482F8740076}"/>
    <dgm:cxn modelId="{538ECC18-BE30-5C45-8652-F4EBB711F367}" type="presOf" srcId="{CD535FE2-50A4-BD4A-AF01-735AFD12B043}" destId="{BE9DE246-AD3B-EC45-AB75-8CEDD2C02364}" srcOrd="0" destOrd="0" presId="urn:microsoft.com/office/officeart/2008/layout/AlternatingHexagons"/>
    <dgm:cxn modelId="{C565CF1C-B7D9-3F47-8844-1A50BE3F5272}" srcId="{C1379D00-6529-1145-94EE-B77A9412661A}" destId="{7A82BE7C-1BBB-D543-9376-9803F1B653AA}" srcOrd="2" destOrd="0" parTransId="{84B72D6E-0252-1D4B-812A-CE5C4E50FC70}" sibTransId="{8F2EF917-2AC4-ED4F-8B9C-AA69F1AC5F53}"/>
    <dgm:cxn modelId="{AAC89823-8229-3448-B3F0-B4B91DEED128}" type="presOf" srcId="{7A82BE7C-1BBB-D543-9376-9803F1B653AA}" destId="{953283FE-5C26-E847-A6A4-457B0BCF1855}" srcOrd="0" destOrd="0" presId="urn:microsoft.com/office/officeart/2008/layout/AlternatingHexagons"/>
    <dgm:cxn modelId="{5E3DB761-0B82-D14F-9C60-9E7C8656D25E}" type="presOf" srcId="{D4A3B622-D2D7-734D-B474-6482F8740076}" destId="{2E6E6C1A-8038-424B-BA06-49D4CB83396D}" srcOrd="0" destOrd="0" presId="urn:microsoft.com/office/officeart/2008/layout/AlternatingHexagons"/>
    <dgm:cxn modelId="{3DB6C062-63B9-894C-A23A-659679E04ABC}" type="presOf" srcId="{C1379D00-6529-1145-94EE-B77A9412661A}" destId="{4688CCC7-54A1-5345-A54A-1AEEE92E7730}" srcOrd="0" destOrd="0" presId="urn:microsoft.com/office/officeart/2008/layout/AlternatingHexagons"/>
    <dgm:cxn modelId="{BD13767B-B0B9-2B4D-8706-B6C25A1A98B8}" srcId="{C1379D00-6529-1145-94EE-B77A9412661A}" destId="{775B79C1-E444-694A-97BB-5D8FCA49BA53}" srcOrd="1" destOrd="0" parTransId="{F03DBBAB-61AD-3743-80ED-A75482CE4A35}" sibTransId="{CD535FE2-50A4-BD4A-AF01-735AFD12B043}"/>
    <dgm:cxn modelId="{8DAD78D5-6333-964C-96E2-101407F4BD08}" type="presOf" srcId="{775B79C1-E444-694A-97BB-5D8FCA49BA53}" destId="{957E1C4A-40A3-F549-9E81-6DBA0AEFE784}" srcOrd="0" destOrd="0" presId="urn:microsoft.com/office/officeart/2008/layout/AlternatingHexagons"/>
    <dgm:cxn modelId="{A310EDE3-FA0E-7149-A7F3-C10D4DCCCE1D}" type="presOf" srcId="{8F2EF917-2AC4-ED4F-8B9C-AA69F1AC5F53}" destId="{F035FD09-A8EE-D844-ABDF-A9E3C8C886B2}" srcOrd="0" destOrd="0" presId="urn:microsoft.com/office/officeart/2008/layout/AlternatingHexagons"/>
    <dgm:cxn modelId="{048A58F1-9908-A247-9574-E28F1A9CF58D}" type="presOf" srcId="{84DD441A-4BAD-AE43-800C-8660CA62724E}" destId="{47A438D2-6763-C245-A45C-2496986A3797}" srcOrd="0" destOrd="0" presId="urn:microsoft.com/office/officeart/2008/layout/AlternatingHexagons"/>
    <dgm:cxn modelId="{DC3FA977-0559-2E4E-9C5D-E8DB12A1A520}" type="presParOf" srcId="{4688CCC7-54A1-5345-A54A-1AEEE92E7730}" destId="{2977C343-1288-AF4C-81E7-88329F9ED446}" srcOrd="0" destOrd="0" presId="urn:microsoft.com/office/officeart/2008/layout/AlternatingHexagons"/>
    <dgm:cxn modelId="{2CDD895D-4BC9-8848-BEE2-8702FB26DE6B}" type="presParOf" srcId="{2977C343-1288-AF4C-81E7-88329F9ED446}" destId="{47A438D2-6763-C245-A45C-2496986A3797}" srcOrd="0" destOrd="0" presId="urn:microsoft.com/office/officeart/2008/layout/AlternatingHexagons"/>
    <dgm:cxn modelId="{60565CD0-7283-684F-961A-D317F81B3E08}" type="presParOf" srcId="{2977C343-1288-AF4C-81E7-88329F9ED446}" destId="{DCA144A6-61CC-1A44-8D55-54EA7D961890}" srcOrd="1" destOrd="0" presId="urn:microsoft.com/office/officeart/2008/layout/AlternatingHexagons"/>
    <dgm:cxn modelId="{724D5316-52C3-954B-9D99-F8A2DD9266C5}" type="presParOf" srcId="{2977C343-1288-AF4C-81E7-88329F9ED446}" destId="{8F1D4787-E3AF-6A43-AF16-7F68A0EA292E}" srcOrd="2" destOrd="0" presId="urn:microsoft.com/office/officeart/2008/layout/AlternatingHexagons"/>
    <dgm:cxn modelId="{4D2E56CA-C949-6B4E-9D5B-FCDAD93CA829}" type="presParOf" srcId="{2977C343-1288-AF4C-81E7-88329F9ED446}" destId="{D9118C26-259F-0D4A-B26B-CE5EBEC82B9C}" srcOrd="3" destOrd="0" presId="urn:microsoft.com/office/officeart/2008/layout/AlternatingHexagons"/>
    <dgm:cxn modelId="{675B90FF-4111-6A45-B67A-14FEE08397B4}" type="presParOf" srcId="{2977C343-1288-AF4C-81E7-88329F9ED446}" destId="{2E6E6C1A-8038-424B-BA06-49D4CB83396D}" srcOrd="4" destOrd="0" presId="urn:microsoft.com/office/officeart/2008/layout/AlternatingHexagons"/>
    <dgm:cxn modelId="{E59BD535-0B1F-9941-9C51-ABBBDB97952F}" type="presParOf" srcId="{4688CCC7-54A1-5345-A54A-1AEEE92E7730}" destId="{FCFE8D3C-FA52-1D4F-B1DC-34544D2284B4}" srcOrd="1" destOrd="0" presId="urn:microsoft.com/office/officeart/2008/layout/AlternatingHexagons"/>
    <dgm:cxn modelId="{1F275477-0CE3-8442-956C-B5213D517B7F}" type="presParOf" srcId="{4688CCC7-54A1-5345-A54A-1AEEE92E7730}" destId="{A20321E1-20F6-0241-A7BA-3709BEDB89DB}" srcOrd="2" destOrd="0" presId="urn:microsoft.com/office/officeart/2008/layout/AlternatingHexagons"/>
    <dgm:cxn modelId="{D61E68B8-D46F-C242-9065-6981BCA86248}" type="presParOf" srcId="{A20321E1-20F6-0241-A7BA-3709BEDB89DB}" destId="{957E1C4A-40A3-F549-9E81-6DBA0AEFE784}" srcOrd="0" destOrd="0" presId="urn:microsoft.com/office/officeart/2008/layout/AlternatingHexagons"/>
    <dgm:cxn modelId="{4087AD18-B04F-7745-8896-85AB6A50543E}" type="presParOf" srcId="{A20321E1-20F6-0241-A7BA-3709BEDB89DB}" destId="{E0E58F55-B66C-C847-89FA-D615F08839D7}" srcOrd="1" destOrd="0" presId="urn:microsoft.com/office/officeart/2008/layout/AlternatingHexagons"/>
    <dgm:cxn modelId="{83009A37-F3BF-FD40-A78E-17EBC26C37D8}" type="presParOf" srcId="{A20321E1-20F6-0241-A7BA-3709BEDB89DB}" destId="{FD61B09A-139C-3F43-A7B0-08C4680A23FA}" srcOrd="2" destOrd="0" presId="urn:microsoft.com/office/officeart/2008/layout/AlternatingHexagons"/>
    <dgm:cxn modelId="{ED674D41-BFCF-6145-9C4B-E0236ADFDF66}" type="presParOf" srcId="{A20321E1-20F6-0241-A7BA-3709BEDB89DB}" destId="{C076E8F4-0BBC-FC4A-BD6D-C74CF53A45BD}" srcOrd="3" destOrd="0" presId="urn:microsoft.com/office/officeart/2008/layout/AlternatingHexagons"/>
    <dgm:cxn modelId="{B770B95B-BF39-194C-AA8C-438DEB0B3B7F}" type="presParOf" srcId="{A20321E1-20F6-0241-A7BA-3709BEDB89DB}" destId="{BE9DE246-AD3B-EC45-AB75-8CEDD2C02364}" srcOrd="4" destOrd="0" presId="urn:microsoft.com/office/officeart/2008/layout/AlternatingHexagons"/>
    <dgm:cxn modelId="{6A062AB5-4D2E-0F47-809F-013CC0D554FB}" type="presParOf" srcId="{4688CCC7-54A1-5345-A54A-1AEEE92E7730}" destId="{DA758A9A-8767-4F48-B5F6-4D0A08D3E043}" srcOrd="3" destOrd="0" presId="urn:microsoft.com/office/officeart/2008/layout/AlternatingHexagons"/>
    <dgm:cxn modelId="{F66EFFF7-E4AB-0647-943C-0CBD844DB69A}" type="presParOf" srcId="{4688CCC7-54A1-5345-A54A-1AEEE92E7730}" destId="{4F45D32B-C5EE-A449-A945-74EC1788D7EE}" srcOrd="4" destOrd="0" presId="urn:microsoft.com/office/officeart/2008/layout/AlternatingHexagons"/>
    <dgm:cxn modelId="{C8D18EBA-C77C-ED41-AC75-28353CAA9E43}" type="presParOf" srcId="{4F45D32B-C5EE-A449-A945-74EC1788D7EE}" destId="{953283FE-5C26-E847-A6A4-457B0BCF1855}" srcOrd="0" destOrd="0" presId="urn:microsoft.com/office/officeart/2008/layout/AlternatingHexagons"/>
    <dgm:cxn modelId="{E4BEF0AB-822D-EC4C-9468-6AB41256923E}" type="presParOf" srcId="{4F45D32B-C5EE-A449-A945-74EC1788D7EE}" destId="{30CE0B6D-2E43-EE4E-B8FD-249A6EE5159B}" srcOrd="1" destOrd="0" presId="urn:microsoft.com/office/officeart/2008/layout/AlternatingHexagons"/>
    <dgm:cxn modelId="{7B3C23E0-ECB3-604D-B12B-F15745726CF6}" type="presParOf" srcId="{4F45D32B-C5EE-A449-A945-74EC1788D7EE}" destId="{0E087D3C-4B6A-5F46-BB68-875B07E2AA1B}" srcOrd="2" destOrd="0" presId="urn:microsoft.com/office/officeart/2008/layout/AlternatingHexagons"/>
    <dgm:cxn modelId="{A8EF1873-0099-BF4B-8192-2BEC7EEB96BB}" type="presParOf" srcId="{4F45D32B-C5EE-A449-A945-74EC1788D7EE}" destId="{A78AE918-5BD2-E044-94D9-F7602526AC6F}" srcOrd="3" destOrd="0" presId="urn:microsoft.com/office/officeart/2008/layout/AlternatingHexagons"/>
    <dgm:cxn modelId="{C4B69C63-2AE5-744A-9899-035CAC7B41DE}" type="presParOf" srcId="{4F45D32B-C5EE-A449-A945-74EC1788D7EE}" destId="{F035FD09-A8EE-D844-ABDF-A9E3C8C886B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/>
            <a:t>Organization</a:t>
          </a:r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Account 1 (éles)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/>
            <a:t>Account 2 (</a:t>
          </a:r>
          <a:r>
            <a:rPr lang="en-GB" dirty="0" err="1"/>
            <a:t>teszt</a:t>
          </a:r>
          <a:r>
            <a:rPr lang="en-GB" dirty="0"/>
            <a:t>)</a:t>
          </a:r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A1E831A9-D254-5C42-B823-C8245875D39D}">
      <dgm:prSet phldrT="[Text]"/>
      <dgm:spPr/>
      <dgm:t>
        <a:bodyPr/>
        <a:lstStyle/>
        <a:p>
          <a:r>
            <a:rPr lang="en-GB" dirty="0"/>
            <a:t>EC2</a:t>
          </a:r>
        </a:p>
      </dgm:t>
    </dgm:pt>
    <dgm:pt modelId="{78A2DE12-9303-AA4E-AAEA-8DC8A3393326}" type="sibTrans" cxnId="{09834B62-5300-5847-AD9A-95A2F89D951D}">
      <dgm:prSet/>
      <dgm:spPr/>
      <dgm:t>
        <a:bodyPr/>
        <a:lstStyle/>
        <a:p>
          <a:endParaRPr lang="en-GB"/>
        </a:p>
      </dgm:t>
    </dgm:pt>
    <dgm:pt modelId="{CB893358-4280-574D-84DF-922376D4C780}" type="parTrans" cxnId="{09834B62-5300-5847-AD9A-95A2F89D951D}">
      <dgm:prSet/>
      <dgm:spPr/>
      <dgm:t>
        <a:bodyPr/>
        <a:lstStyle/>
        <a:p>
          <a:endParaRPr lang="en-GB"/>
        </a:p>
      </dgm:t>
    </dgm:pt>
    <dgm:pt modelId="{A1374C8F-F9C8-0C4A-BF44-025AC5CFCF73}">
      <dgm:prSet phldrT="[Text]"/>
      <dgm:spPr/>
      <dgm:t>
        <a:bodyPr/>
        <a:lstStyle/>
        <a:p>
          <a:r>
            <a:rPr lang="en-GB" dirty="0"/>
            <a:t>S3</a:t>
          </a:r>
        </a:p>
      </dgm:t>
    </dgm:pt>
    <dgm:pt modelId="{842606F4-2E76-5947-829E-179247E6B23A}" type="sibTrans" cxnId="{C2568DBF-F70B-7441-83A8-5E7728213A5E}">
      <dgm:prSet/>
      <dgm:spPr/>
      <dgm:t>
        <a:bodyPr/>
        <a:lstStyle/>
        <a:p>
          <a:endParaRPr lang="en-GB"/>
        </a:p>
      </dgm:t>
    </dgm:pt>
    <dgm:pt modelId="{DED88132-783C-044E-AD7D-DA92A0CC92C2}" type="parTrans" cxnId="{C2568DBF-F70B-7441-83A8-5E7728213A5E}">
      <dgm:prSet/>
      <dgm:spPr/>
      <dgm:t>
        <a:bodyPr/>
        <a:lstStyle/>
        <a:p>
          <a:endParaRPr lang="en-GB"/>
        </a:p>
      </dgm:t>
    </dgm:pt>
    <dgm:pt modelId="{23F1404D-F21B-1542-87AF-32D08044C077}">
      <dgm:prSet phldrT="[Text]"/>
      <dgm:spPr/>
      <dgm:t>
        <a:bodyPr/>
        <a:lstStyle/>
        <a:p>
          <a:r>
            <a:rPr lang="en-GB" dirty="0"/>
            <a:t>EC2</a:t>
          </a:r>
        </a:p>
      </dgm:t>
    </dgm:pt>
    <dgm:pt modelId="{FA79D38C-6869-CE40-A32A-FE3F662C105D}" type="parTrans" cxnId="{FA4EF1C6-E434-FE44-995D-3C19E39870CB}">
      <dgm:prSet/>
      <dgm:spPr/>
      <dgm:t>
        <a:bodyPr/>
        <a:lstStyle/>
        <a:p>
          <a:endParaRPr lang="en-GB"/>
        </a:p>
      </dgm:t>
    </dgm:pt>
    <dgm:pt modelId="{91A4711C-F2BE-AE48-B031-31EB0E0237CB}" type="sibTrans" cxnId="{FA4EF1C6-E434-FE44-995D-3C19E39870CB}">
      <dgm:prSet/>
      <dgm:spPr/>
      <dgm:t>
        <a:bodyPr/>
        <a:lstStyle/>
        <a:p>
          <a:endParaRPr lang="en-GB"/>
        </a:p>
      </dgm:t>
    </dgm:pt>
    <dgm:pt modelId="{ABD52128-ACFD-6B44-A1C2-14A01999669C}">
      <dgm:prSet phldrT="[Text]"/>
      <dgm:spPr/>
      <dgm:t>
        <a:bodyPr/>
        <a:lstStyle/>
        <a:p>
          <a:r>
            <a:rPr lang="en-GB" dirty="0"/>
            <a:t>S3</a:t>
          </a:r>
        </a:p>
      </dgm:t>
    </dgm:pt>
    <dgm:pt modelId="{08D9B12B-09B3-1F44-8B7B-F704F2FF6EE3}" type="parTrans" cxnId="{5C8E1D0E-1FCF-4746-8E9D-AC64C36D16E0}">
      <dgm:prSet/>
      <dgm:spPr/>
      <dgm:t>
        <a:bodyPr/>
        <a:lstStyle/>
        <a:p>
          <a:endParaRPr lang="en-GB"/>
        </a:p>
      </dgm:t>
    </dgm:pt>
    <dgm:pt modelId="{AF21DB2D-D228-6B4C-ACF2-C3A29AB54B8C}" type="sibTrans" cxnId="{5C8E1D0E-1FCF-4746-8E9D-AC64C36D16E0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2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2"/>
      <dgm:spPr/>
    </dgm:pt>
    <dgm:pt modelId="{8D49C039-65C5-4C43-8774-4306D71F2CC9}" type="pres">
      <dgm:prSet presAssocID="{5AEEA2FA-F078-8E4F-A364-63076640EAF8}" presName="text2" presStyleLbl="fgAcc2" presStyleIdx="0" presStyleCnt="2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0840469D-34B9-AC49-B6CA-258BB1293861}" type="pres">
      <dgm:prSet presAssocID="{FA79D38C-6869-CE40-A32A-FE3F662C105D}" presName="Name17" presStyleLbl="parChTrans1D3" presStyleIdx="0" presStyleCnt="4"/>
      <dgm:spPr/>
    </dgm:pt>
    <dgm:pt modelId="{3B0E14DB-C53F-FD4A-9863-3F6A11C7A1D3}" type="pres">
      <dgm:prSet presAssocID="{23F1404D-F21B-1542-87AF-32D08044C077}" presName="hierRoot3" presStyleCnt="0"/>
      <dgm:spPr/>
    </dgm:pt>
    <dgm:pt modelId="{90F2F260-ED5A-E940-A0B4-5AE6E6104D6D}" type="pres">
      <dgm:prSet presAssocID="{23F1404D-F21B-1542-87AF-32D08044C077}" presName="composite3" presStyleCnt="0"/>
      <dgm:spPr/>
    </dgm:pt>
    <dgm:pt modelId="{A31E52F6-8948-8F4D-8F20-7A597C90A850}" type="pres">
      <dgm:prSet presAssocID="{23F1404D-F21B-1542-87AF-32D08044C077}" presName="background3" presStyleLbl="node3" presStyleIdx="0" presStyleCnt="4"/>
      <dgm:spPr/>
    </dgm:pt>
    <dgm:pt modelId="{6BAF0482-79FD-7842-ABBC-CD73CE00238A}" type="pres">
      <dgm:prSet presAssocID="{23F1404D-F21B-1542-87AF-32D08044C077}" presName="text3" presStyleLbl="fgAcc3" presStyleIdx="0" presStyleCnt="4">
        <dgm:presLayoutVars>
          <dgm:chPref val="3"/>
        </dgm:presLayoutVars>
      </dgm:prSet>
      <dgm:spPr/>
    </dgm:pt>
    <dgm:pt modelId="{431C08E5-3502-0D4B-95BF-387A4DF5853B}" type="pres">
      <dgm:prSet presAssocID="{23F1404D-F21B-1542-87AF-32D08044C077}" presName="hierChild4" presStyleCnt="0"/>
      <dgm:spPr/>
    </dgm:pt>
    <dgm:pt modelId="{E88633A4-A1F8-0D4B-84B1-9B207CF62952}" type="pres">
      <dgm:prSet presAssocID="{08D9B12B-09B3-1F44-8B7B-F704F2FF6EE3}" presName="Name17" presStyleLbl="parChTrans1D3" presStyleIdx="1" presStyleCnt="4"/>
      <dgm:spPr/>
    </dgm:pt>
    <dgm:pt modelId="{15AA5700-C816-2C4F-ADB2-C367E3D26034}" type="pres">
      <dgm:prSet presAssocID="{ABD52128-ACFD-6B44-A1C2-14A01999669C}" presName="hierRoot3" presStyleCnt="0"/>
      <dgm:spPr/>
    </dgm:pt>
    <dgm:pt modelId="{CD590A68-0324-FB4F-A1E5-6B83B9228CFB}" type="pres">
      <dgm:prSet presAssocID="{ABD52128-ACFD-6B44-A1C2-14A01999669C}" presName="composite3" presStyleCnt="0"/>
      <dgm:spPr/>
    </dgm:pt>
    <dgm:pt modelId="{B52616BA-5C97-3A44-AD94-A786C7C451C3}" type="pres">
      <dgm:prSet presAssocID="{ABD52128-ACFD-6B44-A1C2-14A01999669C}" presName="background3" presStyleLbl="node3" presStyleIdx="1" presStyleCnt="4"/>
      <dgm:spPr/>
    </dgm:pt>
    <dgm:pt modelId="{35148548-9A93-3F44-A97B-B094C74871E1}" type="pres">
      <dgm:prSet presAssocID="{ABD52128-ACFD-6B44-A1C2-14A01999669C}" presName="text3" presStyleLbl="fgAcc3" presStyleIdx="1" presStyleCnt="4">
        <dgm:presLayoutVars>
          <dgm:chPref val="3"/>
        </dgm:presLayoutVars>
      </dgm:prSet>
      <dgm:spPr/>
    </dgm:pt>
    <dgm:pt modelId="{8406871A-79CF-BE4C-A108-43EE277EAC7E}" type="pres">
      <dgm:prSet presAssocID="{ABD52128-ACFD-6B44-A1C2-14A01999669C}" presName="hierChild4" presStyleCnt="0"/>
      <dgm:spPr/>
    </dgm:pt>
    <dgm:pt modelId="{7AFCABDC-E75C-2B4F-8151-FF5C4AFF8846}" type="pres">
      <dgm:prSet presAssocID="{249A2EF3-F02D-DD44-97F2-89F72A156FB7}" presName="Name10" presStyleLbl="parChTrans1D2" presStyleIdx="1" presStyleCnt="2"/>
      <dgm:spPr/>
    </dgm:pt>
    <dgm:pt modelId="{85478470-42CD-AE4D-BCC7-3616567E2DBD}" type="pres">
      <dgm:prSet presAssocID="{65305216-4520-4E4A-8DF5-788E0425D3A5}" presName="hierRoot2" presStyleCnt="0"/>
      <dgm:spPr/>
    </dgm:pt>
    <dgm:pt modelId="{CDAE98D9-88EB-6F43-9C37-C02B96AC640E}" type="pres">
      <dgm:prSet presAssocID="{65305216-4520-4E4A-8DF5-788E0425D3A5}" presName="composite2" presStyleCnt="0"/>
      <dgm:spPr/>
    </dgm:pt>
    <dgm:pt modelId="{01047804-FEE8-8B45-804D-DB1D3B305D28}" type="pres">
      <dgm:prSet presAssocID="{65305216-4520-4E4A-8DF5-788E0425D3A5}" presName="background2" presStyleLbl="node2" presStyleIdx="1" presStyleCnt="2"/>
      <dgm:spPr/>
    </dgm:pt>
    <dgm:pt modelId="{94A1D16A-1E45-D646-B753-CE07D6DE04FB}" type="pres">
      <dgm:prSet presAssocID="{65305216-4520-4E4A-8DF5-788E0425D3A5}" presName="text2" presStyleLbl="fgAcc2" presStyleIdx="1" presStyleCnt="2">
        <dgm:presLayoutVars>
          <dgm:chPref val="3"/>
        </dgm:presLayoutVars>
      </dgm:prSet>
      <dgm:spPr/>
    </dgm:pt>
    <dgm:pt modelId="{EE18251B-19A0-1542-A55E-740BC54348F0}" type="pres">
      <dgm:prSet presAssocID="{65305216-4520-4E4A-8DF5-788E0425D3A5}" presName="hierChild3" presStyleCnt="0"/>
      <dgm:spPr/>
    </dgm:pt>
    <dgm:pt modelId="{962DA465-D09A-9F4F-8FB7-59E7352C13B8}" type="pres">
      <dgm:prSet presAssocID="{CB893358-4280-574D-84DF-922376D4C780}" presName="Name17" presStyleLbl="parChTrans1D3" presStyleIdx="2" presStyleCnt="4"/>
      <dgm:spPr/>
    </dgm:pt>
    <dgm:pt modelId="{DB22A9E3-B424-4149-A47C-49574D771C13}" type="pres">
      <dgm:prSet presAssocID="{A1E831A9-D254-5C42-B823-C8245875D39D}" presName="hierRoot3" presStyleCnt="0"/>
      <dgm:spPr/>
    </dgm:pt>
    <dgm:pt modelId="{E7A0CB3B-4E72-C64F-A38B-78F9E7FA73FC}" type="pres">
      <dgm:prSet presAssocID="{A1E831A9-D254-5C42-B823-C8245875D39D}" presName="composite3" presStyleCnt="0"/>
      <dgm:spPr/>
    </dgm:pt>
    <dgm:pt modelId="{87FBFD26-A15E-5642-98D6-2D7E841C0DDA}" type="pres">
      <dgm:prSet presAssocID="{A1E831A9-D254-5C42-B823-C8245875D39D}" presName="background3" presStyleLbl="node3" presStyleIdx="2" presStyleCnt="4"/>
      <dgm:spPr/>
    </dgm:pt>
    <dgm:pt modelId="{DCB026BD-6597-1248-909F-48C03512DAB7}" type="pres">
      <dgm:prSet presAssocID="{A1E831A9-D254-5C42-B823-C8245875D39D}" presName="text3" presStyleLbl="fgAcc3" presStyleIdx="2" presStyleCnt="4">
        <dgm:presLayoutVars>
          <dgm:chPref val="3"/>
        </dgm:presLayoutVars>
      </dgm:prSet>
      <dgm:spPr/>
    </dgm:pt>
    <dgm:pt modelId="{10489469-F116-D842-A950-B9538C5700D7}" type="pres">
      <dgm:prSet presAssocID="{A1E831A9-D254-5C42-B823-C8245875D39D}" presName="hierChild4" presStyleCnt="0"/>
      <dgm:spPr/>
    </dgm:pt>
    <dgm:pt modelId="{F99F4678-44AE-BA4F-AD3F-0056D901B534}" type="pres">
      <dgm:prSet presAssocID="{DED88132-783C-044E-AD7D-DA92A0CC92C2}" presName="Name17" presStyleLbl="parChTrans1D3" presStyleIdx="3" presStyleCnt="4"/>
      <dgm:spPr/>
    </dgm:pt>
    <dgm:pt modelId="{7EBD064C-FDC6-954C-8BFA-077CF060C8AD}" type="pres">
      <dgm:prSet presAssocID="{A1374C8F-F9C8-0C4A-BF44-025AC5CFCF73}" presName="hierRoot3" presStyleCnt="0"/>
      <dgm:spPr/>
    </dgm:pt>
    <dgm:pt modelId="{43766EC3-9A0D-9447-BE60-01ABD00E850E}" type="pres">
      <dgm:prSet presAssocID="{A1374C8F-F9C8-0C4A-BF44-025AC5CFCF73}" presName="composite3" presStyleCnt="0"/>
      <dgm:spPr/>
    </dgm:pt>
    <dgm:pt modelId="{8F66D6B7-4EAE-C642-B03A-787C9251ECB8}" type="pres">
      <dgm:prSet presAssocID="{A1374C8F-F9C8-0C4A-BF44-025AC5CFCF73}" presName="background3" presStyleLbl="node3" presStyleIdx="3" presStyleCnt="4"/>
      <dgm:spPr/>
    </dgm:pt>
    <dgm:pt modelId="{04218C26-56ED-AE48-BF3D-767347A26340}" type="pres">
      <dgm:prSet presAssocID="{A1374C8F-F9C8-0C4A-BF44-025AC5CFCF73}" presName="text3" presStyleLbl="fgAcc3" presStyleIdx="3" presStyleCnt="4">
        <dgm:presLayoutVars>
          <dgm:chPref val="3"/>
        </dgm:presLayoutVars>
      </dgm:prSet>
      <dgm:spPr/>
    </dgm:pt>
    <dgm:pt modelId="{EAAFE29C-F5CA-BC45-94C9-1ECCBC7B6885}" type="pres">
      <dgm:prSet presAssocID="{A1374C8F-F9C8-0C4A-BF44-025AC5CFCF73}" presName="hierChild4" presStyleCnt="0"/>
      <dgm:spPr/>
    </dgm:pt>
  </dgm:ptLst>
  <dgm:cxnLst>
    <dgm:cxn modelId="{5C8E1D0E-1FCF-4746-8E9D-AC64C36D16E0}" srcId="{5AEEA2FA-F078-8E4F-A364-63076640EAF8}" destId="{ABD52128-ACFD-6B44-A1C2-14A01999669C}" srcOrd="1" destOrd="0" parTransId="{08D9B12B-09B3-1F44-8B7B-F704F2FF6EE3}" sibTransId="{AF21DB2D-D228-6B4C-ACF2-C3A29AB54B8C}"/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8E8C2135-47F3-BE4B-91B5-45E808B39F85}" type="presOf" srcId="{DED88132-783C-044E-AD7D-DA92A0CC92C2}" destId="{F99F4678-44AE-BA4F-AD3F-0056D901B534}" srcOrd="0" destOrd="0" presId="urn:microsoft.com/office/officeart/2005/8/layout/hierarchy1"/>
    <dgm:cxn modelId="{BADCAE3B-7CF5-544B-A87D-AD6AF6D5D6A7}" type="presOf" srcId="{A1E831A9-D254-5C42-B823-C8245875D39D}" destId="{DCB026BD-6597-1248-909F-48C03512DAB7}" srcOrd="0" destOrd="0" presId="urn:microsoft.com/office/officeart/2005/8/layout/hierarchy1"/>
    <dgm:cxn modelId="{44A5653D-83CF-1E41-94DF-3D8816398C17}" type="presOf" srcId="{08D9B12B-09B3-1F44-8B7B-F704F2FF6EE3}" destId="{E88633A4-A1F8-0D4B-84B1-9B207CF62952}" srcOrd="0" destOrd="0" presId="urn:microsoft.com/office/officeart/2005/8/layout/hierarchy1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5D8A0761-51EE-4144-A621-2A1C1043CA9D}" type="presOf" srcId="{23F1404D-F21B-1542-87AF-32D08044C077}" destId="{6BAF0482-79FD-7842-ABBC-CD73CE00238A}" srcOrd="0" destOrd="0" presId="urn:microsoft.com/office/officeart/2005/8/layout/hierarchy1"/>
    <dgm:cxn modelId="{09834B62-5300-5847-AD9A-95A2F89D951D}" srcId="{65305216-4520-4E4A-8DF5-788E0425D3A5}" destId="{A1E831A9-D254-5C42-B823-C8245875D39D}" srcOrd="0" destOrd="0" parTransId="{CB893358-4280-574D-84DF-922376D4C780}" sibTransId="{78A2DE12-9303-AA4E-AAEA-8DC8A3393326}"/>
    <dgm:cxn modelId="{8668EE69-884A-244B-A026-E4D2E4D5E0AB}" type="presOf" srcId="{A1374C8F-F9C8-0C4A-BF44-025AC5CFCF73}" destId="{04218C26-56ED-AE48-BF3D-767347A26340}" srcOrd="0" destOrd="0" presId="urn:microsoft.com/office/officeart/2005/8/layout/hierarchy1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E97D358A-28D9-1C4F-87C6-29C7C2F93E03}" type="presOf" srcId="{65305216-4520-4E4A-8DF5-788E0425D3A5}" destId="{94A1D16A-1E45-D646-B753-CE07D6DE04FB}" srcOrd="0" destOrd="0" presId="urn:microsoft.com/office/officeart/2005/8/layout/hierarchy1"/>
    <dgm:cxn modelId="{43AF098F-0957-6F41-A26D-4A0B72E4CF83}" type="presOf" srcId="{CB893358-4280-574D-84DF-922376D4C780}" destId="{962DA465-D09A-9F4F-8FB7-59E7352C13B8}" srcOrd="0" destOrd="0" presId="urn:microsoft.com/office/officeart/2005/8/layout/hierarchy1"/>
    <dgm:cxn modelId="{02C5D0A3-E8EA-C448-B0DB-00174EBAC402}" type="presOf" srcId="{249A2EF3-F02D-DD44-97F2-89F72A156FB7}" destId="{7AFCABDC-E75C-2B4F-8151-FF5C4AFF8846}" srcOrd="0" destOrd="0" presId="urn:microsoft.com/office/officeart/2005/8/layout/hierarchy1"/>
    <dgm:cxn modelId="{F0C122A6-88E1-284B-8879-ACAAEA4CBBC7}" type="presOf" srcId="{ABD52128-ACFD-6B44-A1C2-14A01999669C}" destId="{35148548-9A93-3F44-A97B-B094C74871E1}" srcOrd="0" destOrd="0" presId="urn:microsoft.com/office/officeart/2005/8/layout/hierarchy1"/>
    <dgm:cxn modelId="{B43DA7B9-D5A5-EB4F-89F8-99174BD07CFC}" type="presOf" srcId="{FA79D38C-6869-CE40-A32A-FE3F662C105D}" destId="{0840469D-34B9-AC49-B6CA-258BB1293861}" srcOrd="0" destOrd="0" presId="urn:microsoft.com/office/officeart/2005/8/layout/hierarchy1"/>
    <dgm:cxn modelId="{C2568DBF-F70B-7441-83A8-5E7728213A5E}" srcId="{65305216-4520-4E4A-8DF5-788E0425D3A5}" destId="{A1374C8F-F9C8-0C4A-BF44-025AC5CFCF73}" srcOrd="1" destOrd="0" parTransId="{DED88132-783C-044E-AD7D-DA92A0CC92C2}" sibTransId="{842606F4-2E76-5947-829E-179247E6B23A}"/>
    <dgm:cxn modelId="{FA4EF1C6-E434-FE44-995D-3C19E39870CB}" srcId="{5AEEA2FA-F078-8E4F-A364-63076640EAF8}" destId="{23F1404D-F21B-1542-87AF-32D08044C077}" srcOrd="0" destOrd="0" parTransId="{FA79D38C-6869-CE40-A32A-FE3F662C105D}" sibTransId="{91A4711C-F2BE-AE48-B031-31EB0E0237CB}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4AFC6BEB-3A79-BD47-AC45-53438A54242E}" srcId="{F2355917-02CC-274F-908E-4C9B92806519}" destId="{65305216-4520-4E4A-8DF5-788E0425D3A5}" srcOrd="1" destOrd="0" parTransId="{249A2EF3-F02D-DD44-97F2-89F72A156FB7}" sibTransId="{CAC901D0-8F9F-2049-9F3F-ABA50A894414}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D9CB8811-6356-8249-B853-5BA14BF9E950}" type="presParOf" srcId="{AB74F19E-57DF-C445-9211-26EF08946337}" destId="{0840469D-34B9-AC49-B6CA-258BB1293861}" srcOrd="0" destOrd="0" presId="urn:microsoft.com/office/officeart/2005/8/layout/hierarchy1"/>
    <dgm:cxn modelId="{ACD036F1-F3DD-904D-BE04-1A2CBF1D2E7B}" type="presParOf" srcId="{AB74F19E-57DF-C445-9211-26EF08946337}" destId="{3B0E14DB-C53F-FD4A-9863-3F6A11C7A1D3}" srcOrd="1" destOrd="0" presId="urn:microsoft.com/office/officeart/2005/8/layout/hierarchy1"/>
    <dgm:cxn modelId="{C4A91E66-2989-FC4B-9CEC-169D4D847DAA}" type="presParOf" srcId="{3B0E14DB-C53F-FD4A-9863-3F6A11C7A1D3}" destId="{90F2F260-ED5A-E940-A0B4-5AE6E6104D6D}" srcOrd="0" destOrd="0" presId="urn:microsoft.com/office/officeart/2005/8/layout/hierarchy1"/>
    <dgm:cxn modelId="{920F8ECB-1F9E-A642-A2C7-8E1B59AB63FB}" type="presParOf" srcId="{90F2F260-ED5A-E940-A0B4-5AE6E6104D6D}" destId="{A31E52F6-8948-8F4D-8F20-7A597C90A850}" srcOrd="0" destOrd="0" presId="urn:microsoft.com/office/officeart/2005/8/layout/hierarchy1"/>
    <dgm:cxn modelId="{9E1FF9AA-0F56-7248-925F-911A8ED756E1}" type="presParOf" srcId="{90F2F260-ED5A-E940-A0B4-5AE6E6104D6D}" destId="{6BAF0482-79FD-7842-ABBC-CD73CE00238A}" srcOrd="1" destOrd="0" presId="urn:microsoft.com/office/officeart/2005/8/layout/hierarchy1"/>
    <dgm:cxn modelId="{E51AFD48-8FA6-2B47-B88B-05F049BF0030}" type="presParOf" srcId="{3B0E14DB-C53F-FD4A-9863-3F6A11C7A1D3}" destId="{431C08E5-3502-0D4B-95BF-387A4DF5853B}" srcOrd="1" destOrd="0" presId="urn:microsoft.com/office/officeart/2005/8/layout/hierarchy1"/>
    <dgm:cxn modelId="{578A35B8-A11F-3C4D-89C0-0DE030D6AC9A}" type="presParOf" srcId="{AB74F19E-57DF-C445-9211-26EF08946337}" destId="{E88633A4-A1F8-0D4B-84B1-9B207CF62952}" srcOrd="2" destOrd="0" presId="urn:microsoft.com/office/officeart/2005/8/layout/hierarchy1"/>
    <dgm:cxn modelId="{E786A4A3-1AB5-4044-BF9E-D79D0A3FB822}" type="presParOf" srcId="{AB74F19E-57DF-C445-9211-26EF08946337}" destId="{15AA5700-C816-2C4F-ADB2-C367E3D26034}" srcOrd="3" destOrd="0" presId="urn:microsoft.com/office/officeart/2005/8/layout/hierarchy1"/>
    <dgm:cxn modelId="{4925FCA2-38EB-FD4C-BDBE-C869BDAE0432}" type="presParOf" srcId="{15AA5700-C816-2C4F-ADB2-C367E3D26034}" destId="{CD590A68-0324-FB4F-A1E5-6B83B9228CFB}" srcOrd="0" destOrd="0" presId="urn:microsoft.com/office/officeart/2005/8/layout/hierarchy1"/>
    <dgm:cxn modelId="{25511CC9-F865-734E-A31B-FFC4B00F4FC7}" type="presParOf" srcId="{CD590A68-0324-FB4F-A1E5-6B83B9228CFB}" destId="{B52616BA-5C97-3A44-AD94-A786C7C451C3}" srcOrd="0" destOrd="0" presId="urn:microsoft.com/office/officeart/2005/8/layout/hierarchy1"/>
    <dgm:cxn modelId="{C2BEBA71-4619-5B48-A029-407BBC6EA2F7}" type="presParOf" srcId="{CD590A68-0324-FB4F-A1E5-6B83B9228CFB}" destId="{35148548-9A93-3F44-A97B-B094C74871E1}" srcOrd="1" destOrd="0" presId="urn:microsoft.com/office/officeart/2005/8/layout/hierarchy1"/>
    <dgm:cxn modelId="{D540D7EA-5076-9549-AA51-01D27961A5DA}" type="presParOf" srcId="{15AA5700-C816-2C4F-ADB2-C367E3D26034}" destId="{8406871A-79CF-BE4C-A108-43EE277EAC7E}" srcOrd="1" destOrd="0" presId="urn:microsoft.com/office/officeart/2005/8/layout/hierarchy1"/>
    <dgm:cxn modelId="{DCAD034C-391C-1E46-B995-9C6E20FFBB3D}" type="presParOf" srcId="{098A879E-6C45-6041-A759-42974D198867}" destId="{7AFCABDC-E75C-2B4F-8151-FF5C4AFF8846}" srcOrd="2" destOrd="0" presId="urn:microsoft.com/office/officeart/2005/8/layout/hierarchy1"/>
    <dgm:cxn modelId="{E152B1EE-CBE7-6348-B795-82A6DBA6B5B7}" type="presParOf" srcId="{098A879E-6C45-6041-A759-42974D198867}" destId="{85478470-42CD-AE4D-BCC7-3616567E2DBD}" srcOrd="3" destOrd="0" presId="urn:microsoft.com/office/officeart/2005/8/layout/hierarchy1"/>
    <dgm:cxn modelId="{AE7DFF20-4A53-A64D-BAFF-8B8E0859322B}" type="presParOf" srcId="{85478470-42CD-AE4D-BCC7-3616567E2DBD}" destId="{CDAE98D9-88EB-6F43-9C37-C02B96AC640E}" srcOrd="0" destOrd="0" presId="urn:microsoft.com/office/officeart/2005/8/layout/hierarchy1"/>
    <dgm:cxn modelId="{A9B534D3-2A06-C64B-8D9A-66EE8BE607A9}" type="presParOf" srcId="{CDAE98D9-88EB-6F43-9C37-C02B96AC640E}" destId="{01047804-FEE8-8B45-804D-DB1D3B305D28}" srcOrd="0" destOrd="0" presId="urn:microsoft.com/office/officeart/2005/8/layout/hierarchy1"/>
    <dgm:cxn modelId="{FE079606-D57C-4D46-9E0F-3AAF002963CB}" type="presParOf" srcId="{CDAE98D9-88EB-6F43-9C37-C02B96AC640E}" destId="{94A1D16A-1E45-D646-B753-CE07D6DE04FB}" srcOrd="1" destOrd="0" presId="urn:microsoft.com/office/officeart/2005/8/layout/hierarchy1"/>
    <dgm:cxn modelId="{C9ED788D-DED2-7447-A5EA-A1DC686C72F8}" type="presParOf" srcId="{85478470-42CD-AE4D-BCC7-3616567E2DBD}" destId="{EE18251B-19A0-1542-A55E-740BC54348F0}" srcOrd="1" destOrd="0" presId="urn:microsoft.com/office/officeart/2005/8/layout/hierarchy1"/>
    <dgm:cxn modelId="{D14F1F4C-3F5A-8145-BF9C-91B38DFB915F}" type="presParOf" srcId="{EE18251B-19A0-1542-A55E-740BC54348F0}" destId="{962DA465-D09A-9F4F-8FB7-59E7352C13B8}" srcOrd="0" destOrd="0" presId="urn:microsoft.com/office/officeart/2005/8/layout/hierarchy1"/>
    <dgm:cxn modelId="{E64447DB-D586-8B4A-854E-D42DDFA7791B}" type="presParOf" srcId="{EE18251B-19A0-1542-A55E-740BC54348F0}" destId="{DB22A9E3-B424-4149-A47C-49574D771C13}" srcOrd="1" destOrd="0" presId="urn:microsoft.com/office/officeart/2005/8/layout/hierarchy1"/>
    <dgm:cxn modelId="{DF193811-3879-9C46-8711-C313B9B4230D}" type="presParOf" srcId="{DB22A9E3-B424-4149-A47C-49574D771C13}" destId="{E7A0CB3B-4E72-C64F-A38B-78F9E7FA73FC}" srcOrd="0" destOrd="0" presId="urn:microsoft.com/office/officeart/2005/8/layout/hierarchy1"/>
    <dgm:cxn modelId="{4D1D67F9-5AA2-9741-BD14-D806305DB8D2}" type="presParOf" srcId="{E7A0CB3B-4E72-C64F-A38B-78F9E7FA73FC}" destId="{87FBFD26-A15E-5642-98D6-2D7E841C0DDA}" srcOrd="0" destOrd="0" presId="urn:microsoft.com/office/officeart/2005/8/layout/hierarchy1"/>
    <dgm:cxn modelId="{76ECFECC-900C-0146-9488-0AE052625BB5}" type="presParOf" srcId="{E7A0CB3B-4E72-C64F-A38B-78F9E7FA73FC}" destId="{DCB026BD-6597-1248-909F-48C03512DAB7}" srcOrd="1" destOrd="0" presId="urn:microsoft.com/office/officeart/2005/8/layout/hierarchy1"/>
    <dgm:cxn modelId="{3E7E0EBC-8CE4-754B-8ECE-75D9C238A5D1}" type="presParOf" srcId="{DB22A9E3-B424-4149-A47C-49574D771C13}" destId="{10489469-F116-D842-A950-B9538C5700D7}" srcOrd="1" destOrd="0" presId="urn:microsoft.com/office/officeart/2005/8/layout/hierarchy1"/>
    <dgm:cxn modelId="{E852696F-AD31-0F4F-AA7F-15D1C78D9745}" type="presParOf" srcId="{EE18251B-19A0-1542-A55E-740BC54348F0}" destId="{F99F4678-44AE-BA4F-AD3F-0056D901B534}" srcOrd="2" destOrd="0" presId="urn:microsoft.com/office/officeart/2005/8/layout/hierarchy1"/>
    <dgm:cxn modelId="{B5A3C9DF-74F9-D34B-B09B-9AA84F2A9C09}" type="presParOf" srcId="{EE18251B-19A0-1542-A55E-740BC54348F0}" destId="{7EBD064C-FDC6-954C-8BFA-077CF060C8AD}" srcOrd="3" destOrd="0" presId="urn:microsoft.com/office/officeart/2005/8/layout/hierarchy1"/>
    <dgm:cxn modelId="{60BB8ED8-C9C2-4F4A-98E4-0997A328037A}" type="presParOf" srcId="{7EBD064C-FDC6-954C-8BFA-077CF060C8AD}" destId="{43766EC3-9A0D-9447-BE60-01ABD00E850E}" srcOrd="0" destOrd="0" presId="urn:microsoft.com/office/officeart/2005/8/layout/hierarchy1"/>
    <dgm:cxn modelId="{970216F0-F4DF-0644-806E-FB0DF6710BFB}" type="presParOf" srcId="{43766EC3-9A0D-9447-BE60-01ABD00E850E}" destId="{8F66D6B7-4EAE-C642-B03A-787C9251ECB8}" srcOrd="0" destOrd="0" presId="urn:microsoft.com/office/officeart/2005/8/layout/hierarchy1"/>
    <dgm:cxn modelId="{13D8EC6D-937B-9148-B60D-9D8A19E406A1}" type="presParOf" srcId="{43766EC3-9A0D-9447-BE60-01ABD00E850E}" destId="{04218C26-56ED-AE48-BF3D-767347A26340}" srcOrd="1" destOrd="0" presId="urn:microsoft.com/office/officeart/2005/8/layout/hierarchy1"/>
    <dgm:cxn modelId="{8494EFB4-CF98-CD45-9750-C1C144DFE92E}" type="presParOf" srcId="{7EBD064C-FDC6-954C-8BFA-077CF060C8AD}" destId="{EAAFE29C-F5CA-BC45-94C9-1ECCBC7B6885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E837B2-3850-184F-8FFD-8AACE20F4C8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355917-02CC-274F-908E-4C9B92806519}">
      <dgm:prSet phldrT="[Text]"/>
      <dgm:spPr/>
      <dgm:t>
        <a:bodyPr/>
        <a:lstStyle/>
        <a:p>
          <a:r>
            <a:rPr lang="en-GB" dirty="0"/>
            <a:t>Organization</a:t>
          </a:r>
        </a:p>
      </dgm:t>
    </dgm:pt>
    <dgm:pt modelId="{9C127783-4019-EE41-92F1-86D20146DD38}" type="parTrans" cxnId="{2B95FFE3-77F5-6D49-909D-B140D1317CF6}">
      <dgm:prSet/>
      <dgm:spPr/>
      <dgm:t>
        <a:bodyPr/>
        <a:lstStyle/>
        <a:p>
          <a:endParaRPr lang="en-GB"/>
        </a:p>
      </dgm:t>
    </dgm:pt>
    <dgm:pt modelId="{830C73B2-937F-5E42-A18E-4422DB6C4FAB}" type="sibTrans" cxnId="{2B95FFE3-77F5-6D49-909D-B140D1317CF6}">
      <dgm:prSet/>
      <dgm:spPr/>
      <dgm:t>
        <a:bodyPr/>
        <a:lstStyle/>
        <a:p>
          <a:endParaRPr lang="en-GB"/>
        </a:p>
      </dgm:t>
    </dgm:pt>
    <dgm:pt modelId="{5AEEA2FA-F078-8E4F-A364-63076640EAF8}">
      <dgm:prSet phldrT="[Text]"/>
      <dgm:spPr/>
      <dgm:t>
        <a:bodyPr/>
        <a:lstStyle/>
        <a:p>
          <a:r>
            <a:rPr lang="hu-HU" dirty="0">
              <a:solidFill>
                <a:schemeClr val="tx1"/>
              </a:solidFill>
            </a:rPr>
            <a:t>Marketing (OU)</a:t>
          </a:r>
          <a:endParaRPr lang="en-GB" dirty="0">
            <a:solidFill>
              <a:schemeClr val="tx1"/>
            </a:solidFill>
          </a:endParaRPr>
        </a:p>
      </dgm:t>
    </dgm:pt>
    <dgm:pt modelId="{D6C6685F-C700-114D-B9FE-04E4C99DB1CF}" type="parTrans" cxnId="{781DAEDF-0A0F-6947-A601-DA769BDE800C}">
      <dgm:prSet/>
      <dgm:spPr/>
      <dgm:t>
        <a:bodyPr/>
        <a:lstStyle/>
        <a:p>
          <a:endParaRPr lang="en-GB"/>
        </a:p>
      </dgm:t>
    </dgm:pt>
    <dgm:pt modelId="{B0BE8EE8-1675-3343-A9FF-7EC5249F98B8}" type="sibTrans" cxnId="{781DAEDF-0A0F-6947-A601-DA769BDE800C}">
      <dgm:prSet/>
      <dgm:spPr/>
      <dgm:t>
        <a:bodyPr/>
        <a:lstStyle/>
        <a:p>
          <a:endParaRPr lang="en-GB"/>
        </a:p>
      </dgm:t>
    </dgm:pt>
    <dgm:pt modelId="{65305216-4520-4E4A-8DF5-788E0425D3A5}">
      <dgm:prSet phldrT="[Text]"/>
      <dgm:spPr/>
      <dgm:t>
        <a:bodyPr/>
        <a:lstStyle/>
        <a:p>
          <a:r>
            <a:rPr lang="en-GB" dirty="0"/>
            <a:t>DevOps (OU)</a:t>
          </a:r>
        </a:p>
      </dgm:t>
    </dgm:pt>
    <dgm:pt modelId="{CAC901D0-8F9F-2049-9F3F-ABA50A894414}" type="sibTrans" cxnId="{4AFC6BEB-3A79-BD47-AC45-53438A54242E}">
      <dgm:prSet/>
      <dgm:spPr/>
      <dgm:t>
        <a:bodyPr/>
        <a:lstStyle/>
        <a:p>
          <a:endParaRPr lang="en-GB"/>
        </a:p>
      </dgm:t>
    </dgm:pt>
    <dgm:pt modelId="{249A2EF3-F02D-DD44-97F2-89F72A156FB7}" type="parTrans" cxnId="{4AFC6BEB-3A79-BD47-AC45-53438A54242E}">
      <dgm:prSet/>
      <dgm:spPr/>
      <dgm:t>
        <a:bodyPr/>
        <a:lstStyle/>
        <a:p>
          <a:endParaRPr lang="en-GB"/>
        </a:p>
      </dgm:t>
    </dgm:pt>
    <dgm:pt modelId="{A1E831A9-D254-5C42-B823-C8245875D39D}">
      <dgm:prSet phldrT="[Text]"/>
      <dgm:spPr/>
      <dgm:t>
        <a:bodyPr/>
        <a:lstStyle/>
        <a:p>
          <a:r>
            <a:rPr lang="en-GB" dirty="0" err="1"/>
            <a:t>Fejlesztés</a:t>
          </a:r>
          <a:r>
            <a:rPr lang="en-GB" dirty="0"/>
            <a:t> (Group)</a:t>
          </a:r>
        </a:p>
      </dgm:t>
    </dgm:pt>
    <dgm:pt modelId="{78A2DE12-9303-AA4E-AAEA-8DC8A3393326}" type="sibTrans" cxnId="{09834B62-5300-5847-AD9A-95A2F89D951D}">
      <dgm:prSet/>
      <dgm:spPr/>
      <dgm:t>
        <a:bodyPr/>
        <a:lstStyle/>
        <a:p>
          <a:endParaRPr lang="en-GB"/>
        </a:p>
      </dgm:t>
    </dgm:pt>
    <dgm:pt modelId="{CB893358-4280-574D-84DF-922376D4C780}" type="parTrans" cxnId="{09834B62-5300-5847-AD9A-95A2F89D951D}">
      <dgm:prSet/>
      <dgm:spPr/>
      <dgm:t>
        <a:bodyPr/>
        <a:lstStyle/>
        <a:p>
          <a:endParaRPr lang="en-GB"/>
        </a:p>
      </dgm:t>
    </dgm:pt>
    <dgm:pt modelId="{A1374C8F-F9C8-0C4A-BF44-025AC5CFCF73}">
      <dgm:prSet phldrT="[Text]"/>
      <dgm:spPr/>
      <dgm:t>
        <a:bodyPr/>
        <a:lstStyle/>
        <a:p>
          <a:r>
            <a:rPr lang="en-GB" dirty="0" err="1"/>
            <a:t>Üzemeltetés</a:t>
          </a:r>
          <a:r>
            <a:rPr lang="en-GB" dirty="0"/>
            <a:t> (Group)</a:t>
          </a:r>
        </a:p>
      </dgm:t>
    </dgm:pt>
    <dgm:pt modelId="{842606F4-2E76-5947-829E-179247E6B23A}" type="sibTrans" cxnId="{C2568DBF-F70B-7441-83A8-5E7728213A5E}">
      <dgm:prSet/>
      <dgm:spPr/>
      <dgm:t>
        <a:bodyPr/>
        <a:lstStyle/>
        <a:p>
          <a:endParaRPr lang="en-GB"/>
        </a:p>
      </dgm:t>
    </dgm:pt>
    <dgm:pt modelId="{DED88132-783C-044E-AD7D-DA92A0CC92C2}" type="parTrans" cxnId="{C2568DBF-F70B-7441-83A8-5E7728213A5E}">
      <dgm:prSet/>
      <dgm:spPr/>
      <dgm:t>
        <a:bodyPr/>
        <a:lstStyle/>
        <a:p>
          <a:endParaRPr lang="en-GB"/>
        </a:p>
      </dgm:t>
    </dgm:pt>
    <dgm:pt modelId="{314225C7-CE1B-B84E-9AE0-4C54D31A14CC}">
      <dgm:prSet phldrT="[Text]"/>
      <dgm:spPr/>
      <dgm:t>
        <a:bodyPr/>
        <a:lstStyle/>
        <a:p>
          <a:r>
            <a:rPr lang="en-GB" dirty="0"/>
            <a:t>devuser1</a:t>
          </a:r>
        </a:p>
      </dgm:t>
    </dgm:pt>
    <dgm:pt modelId="{4258135A-D1D3-CB49-B1FE-E9EF73C22399}" type="parTrans" cxnId="{18CF547E-82F0-D043-A403-1193AB315C13}">
      <dgm:prSet/>
      <dgm:spPr/>
      <dgm:t>
        <a:bodyPr/>
        <a:lstStyle/>
        <a:p>
          <a:endParaRPr lang="en-GB"/>
        </a:p>
      </dgm:t>
    </dgm:pt>
    <dgm:pt modelId="{44649CA8-3F8A-6644-8F80-40D3E14521B7}" type="sibTrans" cxnId="{18CF547E-82F0-D043-A403-1193AB315C13}">
      <dgm:prSet/>
      <dgm:spPr/>
      <dgm:t>
        <a:bodyPr/>
        <a:lstStyle/>
        <a:p>
          <a:endParaRPr lang="en-GB"/>
        </a:p>
      </dgm:t>
    </dgm:pt>
    <dgm:pt modelId="{62B4C48A-7017-694C-BB00-4A8CA2D74447}">
      <dgm:prSet phldrT="[Text]"/>
      <dgm:spPr/>
      <dgm:t>
        <a:bodyPr/>
        <a:lstStyle/>
        <a:p>
          <a:r>
            <a:rPr lang="en-GB" dirty="0"/>
            <a:t>devuser2</a:t>
          </a:r>
        </a:p>
      </dgm:t>
    </dgm:pt>
    <dgm:pt modelId="{7B077988-7F02-2F4C-9574-C322D14B995C}" type="parTrans" cxnId="{8F6D559C-CC37-E740-B481-7A7A6F99D058}">
      <dgm:prSet/>
      <dgm:spPr/>
      <dgm:t>
        <a:bodyPr/>
        <a:lstStyle/>
        <a:p>
          <a:endParaRPr lang="en-GB"/>
        </a:p>
      </dgm:t>
    </dgm:pt>
    <dgm:pt modelId="{FE9505AB-D13D-424D-B129-8004C04B3759}" type="sibTrans" cxnId="{8F6D559C-CC37-E740-B481-7A7A6F99D058}">
      <dgm:prSet/>
      <dgm:spPr/>
      <dgm:t>
        <a:bodyPr/>
        <a:lstStyle/>
        <a:p>
          <a:endParaRPr lang="en-GB"/>
        </a:p>
      </dgm:t>
    </dgm:pt>
    <dgm:pt modelId="{2E87AE84-9447-DA40-8B93-AF0B685CBB12}">
      <dgm:prSet phldrT="[Text]"/>
      <dgm:spPr/>
      <dgm:t>
        <a:bodyPr/>
        <a:lstStyle/>
        <a:p>
          <a:r>
            <a:rPr lang="en-GB" dirty="0"/>
            <a:t>opsuser1</a:t>
          </a:r>
        </a:p>
      </dgm:t>
    </dgm:pt>
    <dgm:pt modelId="{0CCB65E3-69DC-0D49-8339-8EE5B3F1FA45}" type="parTrans" cxnId="{39CD24B7-C36A-DA4E-AC23-E378028086AD}">
      <dgm:prSet/>
      <dgm:spPr/>
      <dgm:t>
        <a:bodyPr/>
        <a:lstStyle/>
        <a:p>
          <a:endParaRPr lang="en-GB"/>
        </a:p>
      </dgm:t>
    </dgm:pt>
    <dgm:pt modelId="{CCADC801-4DB4-A748-AEC4-EBC9582DB315}" type="sibTrans" cxnId="{39CD24B7-C36A-DA4E-AC23-E378028086AD}">
      <dgm:prSet/>
      <dgm:spPr/>
      <dgm:t>
        <a:bodyPr/>
        <a:lstStyle/>
        <a:p>
          <a:endParaRPr lang="en-GB"/>
        </a:p>
      </dgm:t>
    </dgm:pt>
    <dgm:pt modelId="{9118138C-929B-D140-A4FE-039CFD8D61A1}">
      <dgm:prSet phldrT="[Text]"/>
      <dgm:spPr/>
      <dgm:t>
        <a:bodyPr/>
        <a:lstStyle/>
        <a:p>
          <a:r>
            <a:rPr lang="en-GB" dirty="0"/>
            <a:t>opsuser2</a:t>
          </a:r>
        </a:p>
      </dgm:t>
    </dgm:pt>
    <dgm:pt modelId="{F952FD24-1CB0-F54B-875B-28DEC29B79A6}" type="parTrans" cxnId="{89E96C72-BE19-194D-BB50-936AF098FBE6}">
      <dgm:prSet/>
      <dgm:spPr/>
      <dgm:t>
        <a:bodyPr/>
        <a:lstStyle/>
        <a:p>
          <a:endParaRPr lang="en-GB"/>
        </a:p>
      </dgm:t>
    </dgm:pt>
    <dgm:pt modelId="{3C3E6E35-C00C-5642-916A-3DF35DF666BC}" type="sibTrans" cxnId="{89E96C72-BE19-194D-BB50-936AF098FBE6}">
      <dgm:prSet/>
      <dgm:spPr/>
      <dgm:t>
        <a:bodyPr/>
        <a:lstStyle/>
        <a:p>
          <a:endParaRPr lang="en-GB"/>
        </a:p>
      </dgm:t>
    </dgm:pt>
    <dgm:pt modelId="{EB85A51B-E816-9E43-AFC5-FD563AF060CD}">
      <dgm:prSet phldrT="[Text]"/>
      <dgm:spPr/>
      <dgm:t>
        <a:bodyPr/>
        <a:lstStyle/>
        <a:p>
          <a:r>
            <a:rPr lang="en-GB" dirty="0"/>
            <a:t>HR (OU)</a:t>
          </a:r>
        </a:p>
      </dgm:t>
    </dgm:pt>
    <dgm:pt modelId="{A14292AA-8284-6943-8E42-4B1D263AD9B7}" type="parTrans" cxnId="{FBDC2C39-EC37-A348-A4BA-1208FDFC5A31}">
      <dgm:prSet/>
      <dgm:spPr/>
      <dgm:t>
        <a:bodyPr/>
        <a:lstStyle/>
        <a:p>
          <a:endParaRPr lang="en-GB"/>
        </a:p>
      </dgm:t>
    </dgm:pt>
    <dgm:pt modelId="{4E5508AE-8C5B-874E-8F59-0BA6B23BDB7F}" type="sibTrans" cxnId="{FBDC2C39-EC37-A348-A4BA-1208FDFC5A31}">
      <dgm:prSet/>
      <dgm:spPr/>
      <dgm:t>
        <a:bodyPr/>
        <a:lstStyle/>
        <a:p>
          <a:endParaRPr lang="en-GB"/>
        </a:p>
      </dgm:t>
    </dgm:pt>
    <dgm:pt modelId="{E25183D0-3BC2-1B4A-95F4-46D192766631}">
      <dgm:prSet phldrT="[Text]"/>
      <dgm:spPr/>
      <dgm:t>
        <a:bodyPr/>
        <a:lstStyle/>
        <a:p>
          <a:r>
            <a:rPr lang="en-GB" dirty="0" err="1"/>
            <a:t>Alap</a:t>
          </a:r>
          <a:r>
            <a:rPr lang="en-GB" dirty="0"/>
            <a:t> HR (Group)</a:t>
          </a:r>
        </a:p>
      </dgm:t>
    </dgm:pt>
    <dgm:pt modelId="{7619F5BB-FD8B-C345-AB73-E712B7658216}" type="parTrans" cxnId="{B5DC6A43-9D14-3149-9A02-D861E2CB6320}">
      <dgm:prSet/>
      <dgm:spPr/>
      <dgm:t>
        <a:bodyPr/>
        <a:lstStyle/>
        <a:p>
          <a:endParaRPr lang="en-GB"/>
        </a:p>
      </dgm:t>
    </dgm:pt>
    <dgm:pt modelId="{2B57A966-B2AE-7D4B-9D76-3C828D3CDDE4}" type="sibTrans" cxnId="{B5DC6A43-9D14-3149-9A02-D861E2CB6320}">
      <dgm:prSet/>
      <dgm:spPr/>
      <dgm:t>
        <a:bodyPr/>
        <a:lstStyle/>
        <a:p>
          <a:endParaRPr lang="en-GB"/>
        </a:p>
      </dgm:t>
    </dgm:pt>
    <dgm:pt modelId="{B7D6D1A5-60A6-5347-8721-C6923ABABB8C}">
      <dgm:prSet phldrT="[Text]"/>
      <dgm:spPr/>
      <dgm:t>
        <a:bodyPr/>
        <a:lstStyle/>
        <a:p>
          <a:r>
            <a:rPr lang="en-GB" dirty="0" err="1"/>
            <a:t>Képzés</a:t>
          </a:r>
          <a:r>
            <a:rPr lang="en-GB" dirty="0"/>
            <a:t> (Group)</a:t>
          </a:r>
        </a:p>
      </dgm:t>
    </dgm:pt>
    <dgm:pt modelId="{A7F2FAEE-4A18-4D4E-ACB0-A8019EFBD79F}" type="parTrans" cxnId="{68DCAD79-F9E1-664D-BA1D-D6CC7980A2C2}">
      <dgm:prSet/>
      <dgm:spPr/>
      <dgm:t>
        <a:bodyPr/>
        <a:lstStyle/>
        <a:p>
          <a:endParaRPr lang="en-GB"/>
        </a:p>
      </dgm:t>
    </dgm:pt>
    <dgm:pt modelId="{0E79AAFF-61C9-2C43-95CF-FA5748956D20}" type="sibTrans" cxnId="{68DCAD79-F9E1-664D-BA1D-D6CC7980A2C2}">
      <dgm:prSet/>
      <dgm:spPr/>
      <dgm:t>
        <a:bodyPr/>
        <a:lstStyle/>
        <a:p>
          <a:endParaRPr lang="en-GB"/>
        </a:p>
      </dgm:t>
    </dgm:pt>
    <dgm:pt modelId="{02EF72E3-BA47-E54E-8CE5-8A5F25B33C4F}" type="pres">
      <dgm:prSet presAssocID="{6FE837B2-3850-184F-8FFD-8AACE20F4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A13F37-3817-0344-9A7A-552BE1F9A963}" type="pres">
      <dgm:prSet presAssocID="{F2355917-02CC-274F-908E-4C9B92806519}" presName="hierRoot1" presStyleCnt="0"/>
      <dgm:spPr/>
    </dgm:pt>
    <dgm:pt modelId="{9C2B45DC-8738-034E-8DC9-AA9091C4E03A}" type="pres">
      <dgm:prSet presAssocID="{F2355917-02CC-274F-908E-4C9B92806519}" presName="composite" presStyleCnt="0"/>
      <dgm:spPr/>
    </dgm:pt>
    <dgm:pt modelId="{B0AD3B0C-209E-BF4D-8202-35A475C2D75F}" type="pres">
      <dgm:prSet presAssocID="{F2355917-02CC-274F-908E-4C9B92806519}" presName="background" presStyleLbl="node0" presStyleIdx="0" presStyleCnt="1"/>
      <dgm:spPr/>
    </dgm:pt>
    <dgm:pt modelId="{CA2DE0D6-278D-3742-878B-3C2D50193CEB}" type="pres">
      <dgm:prSet presAssocID="{F2355917-02CC-274F-908E-4C9B92806519}" presName="text" presStyleLbl="fgAcc0" presStyleIdx="0" presStyleCnt="1">
        <dgm:presLayoutVars>
          <dgm:chPref val="3"/>
        </dgm:presLayoutVars>
      </dgm:prSet>
      <dgm:spPr/>
    </dgm:pt>
    <dgm:pt modelId="{098A879E-6C45-6041-A759-42974D198867}" type="pres">
      <dgm:prSet presAssocID="{F2355917-02CC-274F-908E-4C9B92806519}" presName="hierChild2" presStyleCnt="0"/>
      <dgm:spPr/>
    </dgm:pt>
    <dgm:pt modelId="{A9402D21-AAC4-3649-812F-26004EBE4E00}" type="pres">
      <dgm:prSet presAssocID="{D6C6685F-C700-114D-B9FE-04E4C99DB1CF}" presName="Name10" presStyleLbl="parChTrans1D2" presStyleIdx="0" presStyleCnt="3"/>
      <dgm:spPr/>
    </dgm:pt>
    <dgm:pt modelId="{C3BB0171-0AE3-6B46-91B5-B86A88CC3BC5}" type="pres">
      <dgm:prSet presAssocID="{5AEEA2FA-F078-8E4F-A364-63076640EAF8}" presName="hierRoot2" presStyleCnt="0"/>
      <dgm:spPr/>
    </dgm:pt>
    <dgm:pt modelId="{087F525C-785D-4040-B5DC-5E408AF09DF0}" type="pres">
      <dgm:prSet presAssocID="{5AEEA2FA-F078-8E4F-A364-63076640EAF8}" presName="composite2" presStyleCnt="0"/>
      <dgm:spPr/>
    </dgm:pt>
    <dgm:pt modelId="{63EB0324-F74C-3044-8728-822DA0679B3A}" type="pres">
      <dgm:prSet presAssocID="{5AEEA2FA-F078-8E4F-A364-63076640EAF8}" presName="background2" presStyleLbl="node2" presStyleIdx="0" presStyleCnt="3"/>
      <dgm:spPr/>
    </dgm:pt>
    <dgm:pt modelId="{8D49C039-65C5-4C43-8774-4306D71F2CC9}" type="pres">
      <dgm:prSet presAssocID="{5AEEA2FA-F078-8E4F-A364-63076640EAF8}" presName="text2" presStyleLbl="fgAcc2" presStyleIdx="0" presStyleCnt="3">
        <dgm:presLayoutVars>
          <dgm:chPref val="3"/>
        </dgm:presLayoutVars>
      </dgm:prSet>
      <dgm:spPr/>
    </dgm:pt>
    <dgm:pt modelId="{AB74F19E-57DF-C445-9211-26EF08946337}" type="pres">
      <dgm:prSet presAssocID="{5AEEA2FA-F078-8E4F-A364-63076640EAF8}" presName="hierChild3" presStyleCnt="0"/>
      <dgm:spPr/>
    </dgm:pt>
    <dgm:pt modelId="{7AFCABDC-E75C-2B4F-8151-FF5C4AFF8846}" type="pres">
      <dgm:prSet presAssocID="{249A2EF3-F02D-DD44-97F2-89F72A156FB7}" presName="Name10" presStyleLbl="parChTrans1D2" presStyleIdx="1" presStyleCnt="3"/>
      <dgm:spPr/>
    </dgm:pt>
    <dgm:pt modelId="{85478470-42CD-AE4D-BCC7-3616567E2DBD}" type="pres">
      <dgm:prSet presAssocID="{65305216-4520-4E4A-8DF5-788E0425D3A5}" presName="hierRoot2" presStyleCnt="0"/>
      <dgm:spPr/>
    </dgm:pt>
    <dgm:pt modelId="{CDAE98D9-88EB-6F43-9C37-C02B96AC640E}" type="pres">
      <dgm:prSet presAssocID="{65305216-4520-4E4A-8DF5-788E0425D3A5}" presName="composite2" presStyleCnt="0"/>
      <dgm:spPr/>
    </dgm:pt>
    <dgm:pt modelId="{01047804-FEE8-8B45-804D-DB1D3B305D28}" type="pres">
      <dgm:prSet presAssocID="{65305216-4520-4E4A-8DF5-788E0425D3A5}" presName="background2" presStyleLbl="node2" presStyleIdx="1" presStyleCnt="3"/>
      <dgm:spPr/>
    </dgm:pt>
    <dgm:pt modelId="{94A1D16A-1E45-D646-B753-CE07D6DE04FB}" type="pres">
      <dgm:prSet presAssocID="{65305216-4520-4E4A-8DF5-788E0425D3A5}" presName="text2" presStyleLbl="fgAcc2" presStyleIdx="1" presStyleCnt="3">
        <dgm:presLayoutVars>
          <dgm:chPref val="3"/>
        </dgm:presLayoutVars>
      </dgm:prSet>
      <dgm:spPr/>
    </dgm:pt>
    <dgm:pt modelId="{EE18251B-19A0-1542-A55E-740BC54348F0}" type="pres">
      <dgm:prSet presAssocID="{65305216-4520-4E4A-8DF5-788E0425D3A5}" presName="hierChild3" presStyleCnt="0"/>
      <dgm:spPr/>
    </dgm:pt>
    <dgm:pt modelId="{962DA465-D09A-9F4F-8FB7-59E7352C13B8}" type="pres">
      <dgm:prSet presAssocID="{CB893358-4280-574D-84DF-922376D4C780}" presName="Name17" presStyleLbl="parChTrans1D3" presStyleIdx="0" presStyleCnt="4"/>
      <dgm:spPr/>
    </dgm:pt>
    <dgm:pt modelId="{DB22A9E3-B424-4149-A47C-49574D771C13}" type="pres">
      <dgm:prSet presAssocID="{A1E831A9-D254-5C42-B823-C8245875D39D}" presName="hierRoot3" presStyleCnt="0"/>
      <dgm:spPr/>
    </dgm:pt>
    <dgm:pt modelId="{E7A0CB3B-4E72-C64F-A38B-78F9E7FA73FC}" type="pres">
      <dgm:prSet presAssocID="{A1E831A9-D254-5C42-B823-C8245875D39D}" presName="composite3" presStyleCnt="0"/>
      <dgm:spPr/>
    </dgm:pt>
    <dgm:pt modelId="{87FBFD26-A15E-5642-98D6-2D7E841C0DDA}" type="pres">
      <dgm:prSet presAssocID="{A1E831A9-D254-5C42-B823-C8245875D39D}" presName="background3" presStyleLbl="node3" presStyleIdx="0" presStyleCnt="4"/>
      <dgm:spPr/>
    </dgm:pt>
    <dgm:pt modelId="{DCB026BD-6597-1248-909F-48C03512DAB7}" type="pres">
      <dgm:prSet presAssocID="{A1E831A9-D254-5C42-B823-C8245875D39D}" presName="text3" presStyleLbl="fgAcc3" presStyleIdx="0" presStyleCnt="4">
        <dgm:presLayoutVars>
          <dgm:chPref val="3"/>
        </dgm:presLayoutVars>
      </dgm:prSet>
      <dgm:spPr/>
    </dgm:pt>
    <dgm:pt modelId="{10489469-F116-D842-A950-B9538C5700D7}" type="pres">
      <dgm:prSet presAssocID="{A1E831A9-D254-5C42-B823-C8245875D39D}" presName="hierChild4" presStyleCnt="0"/>
      <dgm:spPr/>
    </dgm:pt>
    <dgm:pt modelId="{8DA19EB0-499D-B74C-9190-C78C46FE8BDA}" type="pres">
      <dgm:prSet presAssocID="{4258135A-D1D3-CB49-B1FE-E9EF73C22399}" presName="Name23" presStyleLbl="parChTrans1D4" presStyleIdx="0" presStyleCnt="4"/>
      <dgm:spPr/>
    </dgm:pt>
    <dgm:pt modelId="{2CF98E0E-ECE3-A648-9D75-C2AB3BBFFDD5}" type="pres">
      <dgm:prSet presAssocID="{314225C7-CE1B-B84E-9AE0-4C54D31A14CC}" presName="hierRoot4" presStyleCnt="0"/>
      <dgm:spPr/>
    </dgm:pt>
    <dgm:pt modelId="{6E461D4F-E67C-E242-94EB-F4AB8E1FAEBD}" type="pres">
      <dgm:prSet presAssocID="{314225C7-CE1B-B84E-9AE0-4C54D31A14CC}" presName="composite4" presStyleCnt="0"/>
      <dgm:spPr/>
    </dgm:pt>
    <dgm:pt modelId="{1D389766-426D-1141-AC7C-6E2FA880C643}" type="pres">
      <dgm:prSet presAssocID="{314225C7-CE1B-B84E-9AE0-4C54D31A14CC}" presName="background4" presStyleLbl="node4" presStyleIdx="0" presStyleCnt="4"/>
      <dgm:spPr/>
    </dgm:pt>
    <dgm:pt modelId="{49FD4BD6-8883-2941-8A44-15524315D8FD}" type="pres">
      <dgm:prSet presAssocID="{314225C7-CE1B-B84E-9AE0-4C54D31A14CC}" presName="text4" presStyleLbl="fgAcc4" presStyleIdx="0" presStyleCnt="4">
        <dgm:presLayoutVars>
          <dgm:chPref val="3"/>
        </dgm:presLayoutVars>
      </dgm:prSet>
      <dgm:spPr/>
    </dgm:pt>
    <dgm:pt modelId="{CA7BE1DF-47BF-FD47-B5B9-6773935EBD45}" type="pres">
      <dgm:prSet presAssocID="{314225C7-CE1B-B84E-9AE0-4C54D31A14CC}" presName="hierChild5" presStyleCnt="0"/>
      <dgm:spPr/>
    </dgm:pt>
    <dgm:pt modelId="{2AB05BAE-189B-4740-B496-78E7C2AC994D}" type="pres">
      <dgm:prSet presAssocID="{7B077988-7F02-2F4C-9574-C322D14B995C}" presName="Name23" presStyleLbl="parChTrans1D4" presStyleIdx="1" presStyleCnt="4"/>
      <dgm:spPr/>
    </dgm:pt>
    <dgm:pt modelId="{7740986A-6E8E-8549-B995-50DF7DFC8FC6}" type="pres">
      <dgm:prSet presAssocID="{62B4C48A-7017-694C-BB00-4A8CA2D74447}" presName="hierRoot4" presStyleCnt="0"/>
      <dgm:spPr/>
    </dgm:pt>
    <dgm:pt modelId="{49D5F0DE-3FAA-194C-85BC-080AADAA8D8F}" type="pres">
      <dgm:prSet presAssocID="{62B4C48A-7017-694C-BB00-4A8CA2D74447}" presName="composite4" presStyleCnt="0"/>
      <dgm:spPr/>
    </dgm:pt>
    <dgm:pt modelId="{304FDB2F-3BA0-7E45-91B7-841C4D3CE25F}" type="pres">
      <dgm:prSet presAssocID="{62B4C48A-7017-694C-BB00-4A8CA2D74447}" presName="background4" presStyleLbl="node4" presStyleIdx="1" presStyleCnt="4"/>
      <dgm:spPr/>
    </dgm:pt>
    <dgm:pt modelId="{DA2CC353-20D0-C142-B7EE-95CF95E5827C}" type="pres">
      <dgm:prSet presAssocID="{62B4C48A-7017-694C-BB00-4A8CA2D74447}" presName="text4" presStyleLbl="fgAcc4" presStyleIdx="1" presStyleCnt="4">
        <dgm:presLayoutVars>
          <dgm:chPref val="3"/>
        </dgm:presLayoutVars>
      </dgm:prSet>
      <dgm:spPr/>
    </dgm:pt>
    <dgm:pt modelId="{9C907F11-D088-D14B-B2FC-A6397F4E2B7F}" type="pres">
      <dgm:prSet presAssocID="{62B4C48A-7017-694C-BB00-4A8CA2D74447}" presName="hierChild5" presStyleCnt="0"/>
      <dgm:spPr/>
    </dgm:pt>
    <dgm:pt modelId="{F99F4678-44AE-BA4F-AD3F-0056D901B534}" type="pres">
      <dgm:prSet presAssocID="{DED88132-783C-044E-AD7D-DA92A0CC92C2}" presName="Name17" presStyleLbl="parChTrans1D3" presStyleIdx="1" presStyleCnt="4"/>
      <dgm:spPr/>
    </dgm:pt>
    <dgm:pt modelId="{7EBD064C-FDC6-954C-8BFA-077CF060C8AD}" type="pres">
      <dgm:prSet presAssocID="{A1374C8F-F9C8-0C4A-BF44-025AC5CFCF73}" presName="hierRoot3" presStyleCnt="0"/>
      <dgm:spPr/>
    </dgm:pt>
    <dgm:pt modelId="{43766EC3-9A0D-9447-BE60-01ABD00E850E}" type="pres">
      <dgm:prSet presAssocID="{A1374C8F-F9C8-0C4A-BF44-025AC5CFCF73}" presName="composite3" presStyleCnt="0"/>
      <dgm:spPr/>
    </dgm:pt>
    <dgm:pt modelId="{8F66D6B7-4EAE-C642-B03A-787C9251ECB8}" type="pres">
      <dgm:prSet presAssocID="{A1374C8F-F9C8-0C4A-BF44-025AC5CFCF73}" presName="background3" presStyleLbl="node3" presStyleIdx="1" presStyleCnt="4"/>
      <dgm:spPr/>
    </dgm:pt>
    <dgm:pt modelId="{04218C26-56ED-AE48-BF3D-767347A26340}" type="pres">
      <dgm:prSet presAssocID="{A1374C8F-F9C8-0C4A-BF44-025AC5CFCF73}" presName="text3" presStyleLbl="fgAcc3" presStyleIdx="1" presStyleCnt="4">
        <dgm:presLayoutVars>
          <dgm:chPref val="3"/>
        </dgm:presLayoutVars>
      </dgm:prSet>
      <dgm:spPr/>
    </dgm:pt>
    <dgm:pt modelId="{EAAFE29C-F5CA-BC45-94C9-1ECCBC7B6885}" type="pres">
      <dgm:prSet presAssocID="{A1374C8F-F9C8-0C4A-BF44-025AC5CFCF73}" presName="hierChild4" presStyleCnt="0"/>
      <dgm:spPr/>
    </dgm:pt>
    <dgm:pt modelId="{6A5E2651-355B-9E4F-82BC-EE8A02694DC4}" type="pres">
      <dgm:prSet presAssocID="{0CCB65E3-69DC-0D49-8339-8EE5B3F1FA45}" presName="Name23" presStyleLbl="parChTrans1D4" presStyleIdx="2" presStyleCnt="4"/>
      <dgm:spPr/>
    </dgm:pt>
    <dgm:pt modelId="{5B1D953F-0566-6D4E-ACF3-34AE47B7F0FB}" type="pres">
      <dgm:prSet presAssocID="{2E87AE84-9447-DA40-8B93-AF0B685CBB12}" presName="hierRoot4" presStyleCnt="0"/>
      <dgm:spPr/>
    </dgm:pt>
    <dgm:pt modelId="{5E48C9EA-2648-B54C-AC66-2B5D8CC55245}" type="pres">
      <dgm:prSet presAssocID="{2E87AE84-9447-DA40-8B93-AF0B685CBB12}" presName="composite4" presStyleCnt="0"/>
      <dgm:spPr/>
    </dgm:pt>
    <dgm:pt modelId="{DFE235C0-AC6D-C945-9B00-6849C5EAE494}" type="pres">
      <dgm:prSet presAssocID="{2E87AE84-9447-DA40-8B93-AF0B685CBB12}" presName="background4" presStyleLbl="node4" presStyleIdx="2" presStyleCnt="4"/>
      <dgm:spPr/>
    </dgm:pt>
    <dgm:pt modelId="{6AD85F26-498E-2A4A-AD2A-FBB29577D856}" type="pres">
      <dgm:prSet presAssocID="{2E87AE84-9447-DA40-8B93-AF0B685CBB12}" presName="text4" presStyleLbl="fgAcc4" presStyleIdx="2" presStyleCnt="4">
        <dgm:presLayoutVars>
          <dgm:chPref val="3"/>
        </dgm:presLayoutVars>
      </dgm:prSet>
      <dgm:spPr/>
    </dgm:pt>
    <dgm:pt modelId="{A3F86E68-828C-204C-B418-5B8F10AEBD13}" type="pres">
      <dgm:prSet presAssocID="{2E87AE84-9447-DA40-8B93-AF0B685CBB12}" presName="hierChild5" presStyleCnt="0"/>
      <dgm:spPr/>
    </dgm:pt>
    <dgm:pt modelId="{E6713D44-3861-0448-B961-6A55EAA4E6C6}" type="pres">
      <dgm:prSet presAssocID="{F952FD24-1CB0-F54B-875B-28DEC29B79A6}" presName="Name23" presStyleLbl="parChTrans1D4" presStyleIdx="3" presStyleCnt="4"/>
      <dgm:spPr/>
    </dgm:pt>
    <dgm:pt modelId="{26ADF00D-120B-0042-BC7D-BD0E8A8AF9A7}" type="pres">
      <dgm:prSet presAssocID="{9118138C-929B-D140-A4FE-039CFD8D61A1}" presName="hierRoot4" presStyleCnt="0"/>
      <dgm:spPr/>
    </dgm:pt>
    <dgm:pt modelId="{1A16EA9E-ACB1-6A4B-A666-448CD53D1435}" type="pres">
      <dgm:prSet presAssocID="{9118138C-929B-D140-A4FE-039CFD8D61A1}" presName="composite4" presStyleCnt="0"/>
      <dgm:spPr/>
    </dgm:pt>
    <dgm:pt modelId="{8F45A104-3A5F-9B47-9B6D-2DD0E60953EC}" type="pres">
      <dgm:prSet presAssocID="{9118138C-929B-D140-A4FE-039CFD8D61A1}" presName="background4" presStyleLbl="node4" presStyleIdx="3" presStyleCnt="4"/>
      <dgm:spPr/>
    </dgm:pt>
    <dgm:pt modelId="{DFCF24A7-BD86-724B-A17E-F9359A462F10}" type="pres">
      <dgm:prSet presAssocID="{9118138C-929B-D140-A4FE-039CFD8D61A1}" presName="text4" presStyleLbl="fgAcc4" presStyleIdx="3" presStyleCnt="4">
        <dgm:presLayoutVars>
          <dgm:chPref val="3"/>
        </dgm:presLayoutVars>
      </dgm:prSet>
      <dgm:spPr/>
    </dgm:pt>
    <dgm:pt modelId="{59B6551A-C5D3-5440-BEEF-FD37B35CE559}" type="pres">
      <dgm:prSet presAssocID="{9118138C-929B-D140-A4FE-039CFD8D61A1}" presName="hierChild5" presStyleCnt="0"/>
      <dgm:spPr/>
    </dgm:pt>
    <dgm:pt modelId="{243C7BFD-3EEB-7E49-90FA-9FB11D4D86C8}" type="pres">
      <dgm:prSet presAssocID="{A14292AA-8284-6943-8E42-4B1D263AD9B7}" presName="Name10" presStyleLbl="parChTrans1D2" presStyleIdx="2" presStyleCnt="3"/>
      <dgm:spPr/>
    </dgm:pt>
    <dgm:pt modelId="{4541F8CE-DAE4-EA4E-9951-62BAD383A2AE}" type="pres">
      <dgm:prSet presAssocID="{EB85A51B-E816-9E43-AFC5-FD563AF060CD}" presName="hierRoot2" presStyleCnt="0"/>
      <dgm:spPr/>
    </dgm:pt>
    <dgm:pt modelId="{8FFD7248-866E-1440-A960-21E9AFA7D102}" type="pres">
      <dgm:prSet presAssocID="{EB85A51B-E816-9E43-AFC5-FD563AF060CD}" presName="composite2" presStyleCnt="0"/>
      <dgm:spPr/>
    </dgm:pt>
    <dgm:pt modelId="{D76F57E2-31F9-3740-8BF6-1A091532BFA6}" type="pres">
      <dgm:prSet presAssocID="{EB85A51B-E816-9E43-AFC5-FD563AF060CD}" presName="background2" presStyleLbl="node2" presStyleIdx="2" presStyleCnt="3"/>
      <dgm:spPr/>
    </dgm:pt>
    <dgm:pt modelId="{5E5C35E3-E4A9-F249-B4F2-90714B7D67D2}" type="pres">
      <dgm:prSet presAssocID="{EB85A51B-E816-9E43-AFC5-FD563AF060CD}" presName="text2" presStyleLbl="fgAcc2" presStyleIdx="2" presStyleCnt="3">
        <dgm:presLayoutVars>
          <dgm:chPref val="3"/>
        </dgm:presLayoutVars>
      </dgm:prSet>
      <dgm:spPr/>
    </dgm:pt>
    <dgm:pt modelId="{5765D477-4082-3E46-8187-8DA42D6BE86C}" type="pres">
      <dgm:prSet presAssocID="{EB85A51B-E816-9E43-AFC5-FD563AF060CD}" presName="hierChild3" presStyleCnt="0"/>
      <dgm:spPr/>
    </dgm:pt>
    <dgm:pt modelId="{C962E882-9E4C-D446-A85B-68703F1A68E3}" type="pres">
      <dgm:prSet presAssocID="{7619F5BB-FD8B-C345-AB73-E712B7658216}" presName="Name17" presStyleLbl="parChTrans1D3" presStyleIdx="2" presStyleCnt="4"/>
      <dgm:spPr/>
    </dgm:pt>
    <dgm:pt modelId="{01925EF7-6CF1-BF4A-A87A-C746083823E3}" type="pres">
      <dgm:prSet presAssocID="{E25183D0-3BC2-1B4A-95F4-46D192766631}" presName="hierRoot3" presStyleCnt="0"/>
      <dgm:spPr/>
    </dgm:pt>
    <dgm:pt modelId="{5C8F1D17-8517-0A48-A482-C3A6464F7DEB}" type="pres">
      <dgm:prSet presAssocID="{E25183D0-3BC2-1B4A-95F4-46D192766631}" presName="composite3" presStyleCnt="0"/>
      <dgm:spPr/>
    </dgm:pt>
    <dgm:pt modelId="{053D10F6-9F95-1745-9E21-EB58F76ACF77}" type="pres">
      <dgm:prSet presAssocID="{E25183D0-3BC2-1B4A-95F4-46D192766631}" presName="background3" presStyleLbl="node3" presStyleIdx="2" presStyleCnt="4"/>
      <dgm:spPr/>
    </dgm:pt>
    <dgm:pt modelId="{0E90A654-E4D0-584F-A54C-23F433006E39}" type="pres">
      <dgm:prSet presAssocID="{E25183D0-3BC2-1B4A-95F4-46D192766631}" presName="text3" presStyleLbl="fgAcc3" presStyleIdx="2" presStyleCnt="4">
        <dgm:presLayoutVars>
          <dgm:chPref val="3"/>
        </dgm:presLayoutVars>
      </dgm:prSet>
      <dgm:spPr/>
    </dgm:pt>
    <dgm:pt modelId="{37D6DC1C-7A03-FB43-88D3-8A98835F1F93}" type="pres">
      <dgm:prSet presAssocID="{E25183D0-3BC2-1B4A-95F4-46D192766631}" presName="hierChild4" presStyleCnt="0"/>
      <dgm:spPr/>
    </dgm:pt>
    <dgm:pt modelId="{1FC35DCA-80AD-1243-9CFE-4D71B89A52BD}" type="pres">
      <dgm:prSet presAssocID="{A7F2FAEE-4A18-4D4E-ACB0-A8019EFBD79F}" presName="Name17" presStyleLbl="parChTrans1D3" presStyleIdx="3" presStyleCnt="4"/>
      <dgm:spPr/>
    </dgm:pt>
    <dgm:pt modelId="{0B68CCE4-02A7-4141-A3B4-8AD01B4B7BED}" type="pres">
      <dgm:prSet presAssocID="{B7D6D1A5-60A6-5347-8721-C6923ABABB8C}" presName="hierRoot3" presStyleCnt="0"/>
      <dgm:spPr/>
    </dgm:pt>
    <dgm:pt modelId="{07F11EC8-7003-7D43-B7FD-073E5BE4E22F}" type="pres">
      <dgm:prSet presAssocID="{B7D6D1A5-60A6-5347-8721-C6923ABABB8C}" presName="composite3" presStyleCnt="0"/>
      <dgm:spPr/>
    </dgm:pt>
    <dgm:pt modelId="{C98A0FB5-17BD-D146-AA99-95AF87932D4E}" type="pres">
      <dgm:prSet presAssocID="{B7D6D1A5-60A6-5347-8721-C6923ABABB8C}" presName="background3" presStyleLbl="node3" presStyleIdx="3" presStyleCnt="4"/>
      <dgm:spPr/>
    </dgm:pt>
    <dgm:pt modelId="{DEC3E8EB-6CCB-5246-A26C-A88C29F9A6D0}" type="pres">
      <dgm:prSet presAssocID="{B7D6D1A5-60A6-5347-8721-C6923ABABB8C}" presName="text3" presStyleLbl="fgAcc3" presStyleIdx="3" presStyleCnt="4">
        <dgm:presLayoutVars>
          <dgm:chPref val="3"/>
        </dgm:presLayoutVars>
      </dgm:prSet>
      <dgm:spPr/>
    </dgm:pt>
    <dgm:pt modelId="{0B81D3E9-4853-3646-A02E-A2B2BA30655E}" type="pres">
      <dgm:prSet presAssocID="{B7D6D1A5-60A6-5347-8721-C6923ABABB8C}" presName="hierChild4" presStyleCnt="0"/>
      <dgm:spPr/>
    </dgm:pt>
  </dgm:ptLst>
  <dgm:cxnLst>
    <dgm:cxn modelId="{FA18FD0A-AD98-914E-B1DC-034CE3B0DA3C}" type="presOf" srcId="{0CCB65E3-69DC-0D49-8339-8EE5B3F1FA45}" destId="{6A5E2651-355B-9E4F-82BC-EE8A02694DC4}" srcOrd="0" destOrd="0" presId="urn:microsoft.com/office/officeart/2005/8/layout/hierarchy1"/>
    <dgm:cxn modelId="{A7D2490C-9331-CF42-8BF3-700E850AC983}" type="presOf" srcId="{62B4C48A-7017-694C-BB00-4A8CA2D74447}" destId="{DA2CC353-20D0-C142-B7EE-95CF95E5827C}" srcOrd="0" destOrd="0" presId="urn:microsoft.com/office/officeart/2005/8/layout/hierarchy1"/>
    <dgm:cxn modelId="{5909C317-250B-6540-A481-198A1BFE956F}" type="presOf" srcId="{5AEEA2FA-F078-8E4F-A364-63076640EAF8}" destId="{8D49C039-65C5-4C43-8774-4306D71F2CC9}" srcOrd="0" destOrd="0" presId="urn:microsoft.com/office/officeart/2005/8/layout/hierarchy1"/>
    <dgm:cxn modelId="{FBD3992D-B160-B54C-ABA8-845406051E0E}" type="presOf" srcId="{EB85A51B-E816-9E43-AFC5-FD563AF060CD}" destId="{5E5C35E3-E4A9-F249-B4F2-90714B7D67D2}" srcOrd="0" destOrd="0" presId="urn:microsoft.com/office/officeart/2005/8/layout/hierarchy1"/>
    <dgm:cxn modelId="{8E8C2135-47F3-BE4B-91B5-45E808B39F85}" type="presOf" srcId="{DED88132-783C-044E-AD7D-DA92A0CC92C2}" destId="{F99F4678-44AE-BA4F-AD3F-0056D901B534}" srcOrd="0" destOrd="0" presId="urn:microsoft.com/office/officeart/2005/8/layout/hierarchy1"/>
    <dgm:cxn modelId="{FBDC2C39-EC37-A348-A4BA-1208FDFC5A31}" srcId="{F2355917-02CC-274F-908E-4C9B92806519}" destId="{EB85A51B-E816-9E43-AFC5-FD563AF060CD}" srcOrd="2" destOrd="0" parTransId="{A14292AA-8284-6943-8E42-4B1D263AD9B7}" sibTransId="{4E5508AE-8C5B-874E-8F59-0BA6B23BDB7F}"/>
    <dgm:cxn modelId="{BADCAE3B-7CF5-544B-A87D-AD6AF6D5D6A7}" type="presOf" srcId="{A1E831A9-D254-5C42-B823-C8245875D39D}" destId="{DCB026BD-6597-1248-909F-48C03512DAB7}" srcOrd="0" destOrd="0" presId="urn:microsoft.com/office/officeart/2005/8/layout/hierarchy1"/>
    <dgm:cxn modelId="{B5DC6A43-9D14-3149-9A02-D861E2CB6320}" srcId="{EB85A51B-E816-9E43-AFC5-FD563AF060CD}" destId="{E25183D0-3BC2-1B4A-95F4-46D192766631}" srcOrd="0" destOrd="0" parTransId="{7619F5BB-FD8B-C345-AB73-E712B7658216}" sibTransId="{2B57A966-B2AE-7D4B-9D76-3C828D3CDDE4}"/>
    <dgm:cxn modelId="{F2E6FF43-2110-8141-9231-7A1A5EC587DE}" type="presOf" srcId="{F2355917-02CC-274F-908E-4C9B92806519}" destId="{CA2DE0D6-278D-3742-878B-3C2D50193CEB}" srcOrd="0" destOrd="0" presId="urn:microsoft.com/office/officeart/2005/8/layout/hierarchy1"/>
    <dgm:cxn modelId="{493F7E44-FCE3-8843-BB3C-59096DB8D45F}" type="presOf" srcId="{E25183D0-3BC2-1B4A-95F4-46D192766631}" destId="{0E90A654-E4D0-584F-A54C-23F433006E39}" srcOrd="0" destOrd="0" presId="urn:microsoft.com/office/officeart/2005/8/layout/hierarchy1"/>
    <dgm:cxn modelId="{5FDEC849-9EC5-9348-822A-569E1165547F}" type="presOf" srcId="{6FE837B2-3850-184F-8FFD-8AACE20F4C85}" destId="{02EF72E3-BA47-E54E-8CE5-8A5F25B33C4F}" srcOrd="0" destOrd="0" presId="urn:microsoft.com/office/officeart/2005/8/layout/hierarchy1"/>
    <dgm:cxn modelId="{3AD5EB4F-FFDB-0E41-A243-5C6031B32258}" type="presOf" srcId="{A7F2FAEE-4A18-4D4E-ACB0-A8019EFBD79F}" destId="{1FC35DCA-80AD-1243-9CFE-4D71B89A52BD}" srcOrd="0" destOrd="0" presId="urn:microsoft.com/office/officeart/2005/8/layout/hierarchy1"/>
    <dgm:cxn modelId="{09834B62-5300-5847-AD9A-95A2F89D951D}" srcId="{65305216-4520-4E4A-8DF5-788E0425D3A5}" destId="{A1E831A9-D254-5C42-B823-C8245875D39D}" srcOrd="0" destOrd="0" parTransId="{CB893358-4280-574D-84DF-922376D4C780}" sibTransId="{78A2DE12-9303-AA4E-AAEA-8DC8A3393326}"/>
    <dgm:cxn modelId="{F7026765-926C-AC4A-94C5-DB4A71D3C484}" type="presOf" srcId="{7B077988-7F02-2F4C-9574-C322D14B995C}" destId="{2AB05BAE-189B-4740-B496-78E7C2AC994D}" srcOrd="0" destOrd="0" presId="urn:microsoft.com/office/officeart/2005/8/layout/hierarchy1"/>
    <dgm:cxn modelId="{8668EE69-884A-244B-A026-E4D2E4D5E0AB}" type="presOf" srcId="{A1374C8F-F9C8-0C4A-BF44-025AC5CFCF73}" destId="{04218C26-56ED-AE48-BF3D-767347A26340}" srcOrd="0" destOrd="0" presId="urn:microsoft.com/office/officeart/2005/8/layout/hierarchy1"/>
    <dgm:cxn modelId="{9187816A-E541-954E-BB2C-FB86240D9DEF}" type="presOf" srcId="{A14292AA-8284-6943-8E42-4B1D263AD9B7}" destId="{243C7BFD-3EEB-7E49-90FA-9FB11D4D86C8}" srcOrd="0" destOrd="0" presId="urn:microsoft.com/office/officeart/2005/8/layout/hierarchy1"/>
    <dgm:cxn modelId="{BAAC1F70-F07D-9945-8603-AEF257496B86}" type="presOf" srcId="{7619F5BB-FD8B-C345-AB73-E712B7658216}" destId="{C962E882-9E4C-D446-A85B-68703F1A68E3}" srcOrd="0" destOrd="0" presId="urn:microsoft.com/office/officeart/2005/8/layout/hierarchy1"/>
    <dgm:cxn modelId="{89E96C72-BE19-194D-BB50-936AF098FBE6}" srcId="{A1374C8F-F9C8-0C4A-BF44-025AC5CFCF73}" destId="{9118138C-929B-D140-A4FE-039CFD8D61A1}" srcOrd="1" destOrd="0" parTransId="{F952FD24-1CB0-F54B-875B-28DEC29B79A6}" sibTransId="{3C3E6E35-C00C-5642-916A-3DF35DF666BC}"/>
    <dgm:cxn modelId="{8D3B8473-CEB9-F94D-93A8-BF329ED77539}" type="presOf" srcId="{D6C6685F-C700-114D-B9FE-04E4C99DB1CF}" destId="{A9402D21-AAC4-3649-812F-26004EBE4E00}" srcOrd="0" destOrd="0" presId="urn:microsoft.com/office/officeart/2005/8/layout/hierarchy1"/>
    <dgm:cxn modelId="{68DCAD79-F9E1-664D-BA1D-D6CC7980A2C2}" srcId="{EB85A51B-E816-9E43-AFC5-FD563AF060CD}" destId="{B7D6D1A5-60A6-5347-8721-C6923ABABB8C}" srcOrd="1" destOrd="0" parTransId="{A7F2FAEE-4A18-4D4E-ACB0-A8019EFBD79F}" sibTransId="{0E79AAFF-61C9-2C43-95CF-FA5748956D20}"/>
    <dgm:cxn modelId="{69D4C479-879F-9346-806E-97B71F76D1A3}" type="presOf" srcId="{4258135A-D1D3-CB49-B1FE-E9EF73C22399}" destId="{8DA19EB0-499D-B74C-9190-C78C46FE8BDA}" srcOrd="0" destOrd="0" presId="urn:microsoft.com/office/officeart/2005/8/layout/hierarchy1"/>
    <dgm:cxn modelId="{18CF547E-82F0-D043-A403-1193AB315C13}" srcId="{A1E831A9-D254-5C42-B823-C8245875D39D}" destId="{314225C7-CE1B-B84E-9AE0-4C54D31A14CC}" srcOrd="0" destOrd="0" parTransId="{4258135A-D1D3-CB49-B1FE-E9EF73C22399}" sibTransId="{44649CA8-3F8A-6644-8F80-40D3E14521B7}"/>
    <dgm:cxn modelId="{E97D358A-28D9-1C4F-87C6-29C7C2F93E03}" type="presOf" srcId="{65305216-4520-4E4A-8DF5-788E0425D3A5}" destId="{94A1D16A-1E45-D646-B753-CE07D6DE04FB}" srcOrd="0" destOrd="0" presId="urn:microsoft.com/office/officeart/2005/8/layout/hierarchy1"/>
    <dgm:cxn modelId="{28DD1E8E-B9A6-5544-BEE9-69A6E9C9658A}" type="presOf" srcId="{F952FD24-1CB0-F54B-875B-28DEC29B79A6}" destId="{E6713D44-3861-0448-B961-6A55EAA4E6C6}" srcOrd="0" destOrd="0" presId="urn:microsoft.com/office/officeart/2005/8/layout/hierarchy1"/>
    <dgm:cxn modelId="{43AF098F-0957-6F41-A26D-4A0B72E4CF83}" type="presOf" srcId="{CB893358-4280-574D-84DF-922376D4C780}" destId="{962DA465-D09A-9F4F-8FB7-59E7352C13B8}" srcOrd="0" destOrd="0" presId="urn:microsoft.com/office/officeart/2005/8/layout/hierarchy1"/>
    <dgm:cxn modelId="{3F3B2495-16C5-C940-95CF-7C59E07A68EE}" type="presOf" srcId="{B7D6D1A5-60A6-5347-8721-C6923ABABB8C}" destId="{DEC3E8EB-6CCB-5246-A26C-A88C29F9A6D0}" srcOrd="0" destOrd="0" presId="urn:microsoft.com/office/officeart/2005/8/layout/hierarchy1"/>
    <dgm:cxn modelId="{8F6D559C-CC37-E740-B481-7A7A6F99D058}" srcId="{A1E831A9-D254-5C42-B823-C8245875D39D}" destId="{62B4C48A-7017-694C-BB00-4A8CA2D74447}" srcOrd="1" destOrd="0" parTransId="{7B077988-7F02-2F4C-9574-C322D14B995C}" sibTransId="{FE9505AB-D13D-424D-B129-8004C04B3759}"/>
    <dgm:cxn modelId="{F3FBC29F-23D9-4E45-9BEF-681167DD90C9}" type="presOf" srcId="{9118138C-929B-D140-A4FE-039CFD8D61A1}" destId="{DFCF24A7-BD86-724B-A17E-F9359A462F10}" srcOrd="0" destOrd="0" presId="urn:microsoft.com/office/officeart/2005/8/layout/hierarchy1"/>
    <dgm:cxn modelId="{02C5D0A3-E8EA-C448-B0DB-00174EBAC402}" type="presOf" srcId="{249A2EF3-F02D-DD44-97F2-89F72A156FB7}" destId="{7AFCABDC-E75C-2B4F-8151-FF5C4AFF8846}" srcOrd="0" destOrd="0" presId="urn:microsoft.com/office/officeart/2005/8/layout/hierarchy1"/>
    <dgm:cxn modelId="{39CD24B7-C36A-DA4E-AC23-E378028086AD}" srcId="{A1374C8F-F9C8-0C4A-BF44-025AC5CFCF73}" destId="{2E87AE84-9447-DA40-8B93-AF0B685CBB12}" srcOrd="0" destOrd="0" parTransId="{0CCB65E3-69DC-0D49-8339-8EE5B3F1FA45}" sibTransId="{CCADC801-4DB4-A748-AEC4-EBC9582DB315}"/>
    <dgm:cxn modelId="{C2568DBF-F70B-7441-83A8-5E7728213A5E}" srcId="{65305216-4520-4E4A-8DF5-788E0425D3A5}" destId="{A1374C8F-F9C8-0C4A-BF44-025AC5CFCF73}" srcOrd="1" destOrd="0" parTransId="{DED88132-783C-044E-AD7D-DA92A0CC92C2}" sibTransId="{842606F4-2E76-5947-829E-179247E6B23A}"/>
    <dgm:cxn modelId="{781DAEDF-0A0F-6947-A601-DA769BDE800C}" srcId="{F2355917-02CC-274F-908E-4C9B92806519}" destId="{5AEEA2FA-F078-8E4F-A364-63076640EAF8}" srcOrd="0" destOrd="0" parTransId="{D6C6685F-C700-114D-B9FE-04E4C99DB1CF}" sibTransId="{B0BE8EE8-1675-3343-A9FF-7EC5249F98B8}"/>
    <dgm:cxn modelId="{74B64FE3-9899-2D41-88A5-4059BAD3C56B}" type="presOf" srcId="{2E87AE84-9447-DA40-8B93-AF0B685CBB12}" destId="{6AD85F26-498E-2A4A-AD2A-FBB29577D856}" srcOrd="0" destOrd="0" presId="urn:microsoft.com/office/officeart/2005/8/layout/hierarchy1"/>
    <dgm:cxn modelId="{2B95FFE3-77F5-6D49-909D-B140D1317CF6}" srcId="{6FE837B2-3850-184F-8FFD-8AACE20F4C85}" destId="{F2355917-02CC-274F-908E-4C9B92806519}" srcOrd="0" destOrd="0" parTransId="{9C127783-4019-EE41-92F1-86D20146DD38}" sibTransId="{830C73B2-937F-5E42-A18E-4422DB6C4FAB}"/>
    <dgm:cxn modelId="{4AFC6BEB-3A79-BD47-AC45-53438A54242E}" srcId="{F2355917-02CC-274F-908E-4C9B92806519}" destId="{65305216-4520-4E4A-8DF5-788E0425D3A5}" srcOrd="1" destOrd="0" parTransId="{249A2EF3-F02D-DD44-97F2-89F72A156FB7}" sibTransId="{CAC901D0-8F9F-2049-9F3F-ABA50A894414}"/>
    <dgm:cxn modelId="{523476F2-D039-C643-BF99-4B3A0DD2FF06}" type="presOf" srcId="{314225C7-CE1B-B84E-9AE0-4C54D31A14CC}" destId="{49FD4BD6-8883-2941-8A44-15524315D8FD}" srcOrd="0" destOrd="0" presId="urn:microsoft.com/office/officeart/2005/8/layout/hierarchy1"/>
    <dgm:cxn modelId="{9DD7B695-5825-974B-AFA5-C2F29224A38C}" type="presParOf" srcId="{02EF72E3-BA47-E54E-8CE5-8A5F25B33C4F}" destId="{9FA13F37-3817-0344-9A7A-552BE1F9A963}" srcOrd="0" destOrd="0" presId="urn:microsoft.com/office/officeart/2005/8/layout/hierarchy1"/>
    <dgm:cxn modelId="{4187C8E1-DC85-9648-A492-74B316E33642}" type="presParOf" srcId="{9FA13F37-3817-0344-9A7A-552BE1F9A963}" destId="{9C2B45DC-8738-034E-8DC9-AA9091C4E03A}" srcOrd="0" destOrd="0" presId="urn:microsoft.com/office/officeart/2005/8/layout/hierarchy1"/>
    <dgm:cxn modelId="{2B174532-2F93-AA43-83ED-81F04A2152CF}" type="presParOf" srcId="{9C2B45DC-8738-034E-8DC9-AA9091C4E03A}" destId="{B0AD3B0C-209E-BF4D-8202-35A475C2D75F}" srcOrd="0" destOrd="0" presId="urn:microsoft.com/office/officeart/2005/8/layout/hierarchy1"/>
    <dgm:cxn modelId="{F316D3BF-5B76-2F4D-9ADF-79AE6F406A30}" type="presParOf" srcId="{9C2B45DC-8738-034E-8DC9-AA9091C4E03A}" destId="{CA2DE0D6-278D-3742-878B-3C2D50193CEB}" srcOrd="1" destOrd="0" presId="urn:microsoft.com/office/officeart/2005/8/layout/hierarchy1"/>
    <dgm:cxn modelId="{ED8400E0-EE75-0C40-97CC-C977B16E3513}" type="presParOf" srcId="{9FA13F37-3817-0344-9A7A-552BE1F9A963}" destId="{098A879E-6C45-6041-A759-42974D198867}" srcOrd="1" destOrd="0" presId="urn:microsoft.com/office/officeart/2005/8/layout/hierarchy1"/>
    <dgm:cxn modelId="{20581FCB-6ABA-6949-9C26-D3447BADDC2A}" type="presParOf" srcId="{098A879E-6C45-6041-A759-42974D198867}" destId="{A9402D21-AAC4-3649-812F-26004EBE4E00}" srcOrd="0" destOrd="0" presId="urn:microsoft.com/office/officeart/2005/8/layout/hierarchy1"/>
    <dgm:cxn modelId="{AFBFAFA2-6665-B04E-92BE-832F8EDD34D5}" type="presParOf" srcId="{098A879E-6C45-6041-A759-42974D198867}" destId="{C3BB0171-0AE3-6B46-91B5-B86A88CC3BC5}" srcOrd="1" destOrd="0" presId="urn:microsoft.com/office/officeart/2005/8/layout/hierarchy1"/>
    <dgm:cxn modelId="{11996A29-4B2C-4443-9A1C-FE2F84353B18}" type="presParOf" srcId="{C3BB0171-0AE3-6B46-91B5-B86A88CC3BC5}" destId="{087F525C-785D-4040-B5DC-5E408AF09DF0}" srcOrd="0" destOrd="0" presId="urn:microsoft.com/office/officeart/2005/8/layout/hierarchy1"/>
    <dgm:cxn modelId="{27735492-1333-F549-B426-65A8F32F22CB}" type="presParOf" srcId="{087F525C-785D-4040-B5DC-5E408AF09DF0}" destId="{63EB0324-F74C-3044-8728-822DA0679B3A}" srcOrd="0" destOrd="0" presId="urn:microsoft.com/office/officeart/2005/8/layout/hierarchy1"/>
    <dgm:cxn modelId="{4004A893-2CE7-F446-AAB7-4D4289F8C522}" type="presParOf" srcId="{087F525C-785D-4040-B5DC-5E408AF09DF0}" destId="{8D49C039-65C5-4C43-8774-4306D71F2CC9}" srcOrd="1" destOrd="0" presId="urn:microsoft.com/office/officeart/2005/8/layout/hierarchy1"/>
    <dgm:cxn modelId="{1B9EE3DB-80F5-CD40-A3E2-53E77B235125}" type="presParOf" srcId="{C3BB0171-0AE3-6B46-91B5-B86A88CC3BC5}" destId="{AB74F19E-57DF-C445-9211-26EF08946337}" srcOrd="1" destOrd="0" presId="urn:microsoft.com/office/officeart/2005/8/layout/hierarchy1"/>
    <dgm:cxn modelId="{DCAD034C-391C-1E46-B995-9C6E20FFBB3D}" type="presParOf" srcId="{098A879E-6C45-6041-A759-42974D198867}" destId="{7AFCABDC-E75C-2B4F-8151-FF5C4AFF8846}" srcOrd="2" destOrd="0" presId="urn:microsoft.com/office/officeart/2005/8/layout/hierarchy1"/>
    <dgm:cxn modelId="{E152B1EE-CBE7-6348-B795-82A6DBA6B5B7}" type="presParOf" srcId="{098A879E-6C45-6041-A759-42974D198867}" destId="{85478470-42CD-AE4D-BCC7-3616567E2DBD}" srcOrd="3" destOrd="0" presId="urn:microsoft.com/office/officeart/2005/8/layout/hierarchy1"/>
    <dgm:cxn modelId="{AE7DFF20-4A53-A64D-BAFF-8B8E0859322B}" type="presParOf" srcId="{85478470-42CD-AE4D-BCC7-3616567E2DBD}" destId="{CDAE98D9-88EB-6F43-9C37-C02B96AC640E}" srcOrd="0" destOrd="0" presId="urn:microsoft.com/office/officeart/2005/8/layout/hierarchy1"/>
    <dgm:cxn modelId="{A9B534D3-2A06-C64B-8D9A-66EE8BE607A9}" type="presParOf" srcId="{CDAE98D9-88EB-6F43-9C37-C02B96AC640E}" destId="{01047804-FEE8-8B45-804D-DB1D3B305D28}" srcOrd="0" destOrd="0" presId="urn:microsoft.com/office/officeart/2005/8/layout/hierarchy1"/>
    <dgm:cxn modelId="{FE079606-D57C-4D46-9E0F-3AAF002963CB}" type="presParOf" srcId="{CDAE98D9-88EB-6F43-9C37-C02B96AC640E}" destId="{94A1D16A-1E45-D646-B753-CE07D6DE04FB}" srcOrd="1" destOrd="0" presId="urn:microsoft.com/office/officeart/2005/8/layout/hierarchy1"/>
    <dgm:cxn modelId="{C9ED788D-DED2-7447-A5EA-A1DC686C72F8}" type="presParOf" srcId="{85478470-42CD-AE4D-BCC7-3616567E2DBD}" destId="{EE18251B-19A0-1542-A55E-740BC54348F0}" srcOrd="1" destOrd="0" presId="urn:microsoft.com/office/officeart/2005/8/layout/hierarchy1"/>
    <dgm:cxn modelId="{D14F1F4C-3F5A-8145-BF9C-91B38DFB915F}" type="presParOf" srcId="{EE18251B-19A0-1542-A55E-740BC54348F0}" destId="{962DA465-D09A-9F4F-8FB7-59E7352C13B8}" srcOrd="0" destOrd="0" presId="urn:microsoft.com/office/officeart/2005/8/layout/hierarchy1"/>
    <dgm:cxn modelId="{E64447DB-D586-8B4A-854E-D42DDFA7791B}" type="presParOf" srcId="{EE18251B-19A0-1542-A55E-740BC54348F0}" destId="{DB22A9E3-B424-4149-A47C-49574D771C13}" srcOrd="1" destOrd="0" presId="urn:microsoft.com/office/officeart/2005/8/layout/hierarchy1"/>
    <dgm:cxn modelId="{DF193811-3879-9C46-8711-C313B9B4230D}" type="presParOf" srcId="{DB22A9E3-B424-4149-A47C-49574D771C13}" destId="{E7A0CB3B-4E72-C64F-A38B-78F9E7FA73FC}" srcOrd="0" destOrd="0" presId="urn:microsoft.com/office/officeart/2005/8/layout/hierarchy1"/>
    <dgm:cxn modelId="{4D1D67F9-5AA2-9741-BD14-D806305DB8D2}" type="presParOf" srcId="{E7A0CB3B-4E72-C64F-A38B-78F9E7FA73FC}" destId="{87FBFD26-A15E-5642-98D6-2D7E841C0DDA}" srcOrd="0" destOrd="0" presId="urn:microsoft.com/office/officeart/2005/8/layout/hierarchy1"/>
    <dgm:cxn modelId="{76ECFECC-900C-0146-9488-0AE052625BB5}" type="presParOf" srcId="{E7A0CB3B-4E72-C64F-A38B-78F9E7FA73FC}" destId="{DCB026BD-6597-1248-909F-48C03512DAB7}" srcOrd="1" destOrd="0" presId="urn:microsoft.com/office/officeart/2005/8/layout/hierarchy1"/>
    <dgm:cxn modelId="{3E7E0EBC-8CE4-754B-8ECE-75D9C238A5D1}" type="presParOf" srcId="{DB22A9E3-B424-4149-A47C-49574D771C13}" destId="{10489469-F116-D842-A950-B9538C5700D7}" srcOrd="1" destOrd="0" presId="urn:microsoft.com/office/officeart/2005/8/layout/hierarchy1"/>
    <dgm:cxn modelId="{D6A5C462-24CE-A643-A643-C0D0D2393871}" type="presParOf" srcId="{10489469-F116-D842-A950-B9538C5700D7}" destId="{8DA19EB0-499D-B74C-9190-C78C46FE8BDA}" srcOrd="0" destOrd="0" presId="urn:microsoft.com/office/officeart/2005/8/layout/hierarchy1"/>
    <dgm:cxn modelId="{4211EA27-AEE1-A349-8348-C2FE07B4BAC0}" type="presParOf" srcId="{10489469-F116-D842-A950-B9538C5700D7}" destId="{2CF98E0E-ECE3-A648-9D75-C2AB3BBFFDD5}" srcOrd="1" destOrd="0" presId="urn:microsoft.com/office/officeart/2005/8/layout/hierarchy1"/>
    <dgm:cxn modelId="{5EF1FE90-0354-F94C-BDB7-EC398C32C3B6}" type="presParOf" srcId="{2CF98E0E-ECE3-A648-9D75-C2AB3BBFFDD5}" destId="{6E461D4F-E67C-E242-94EB-F4AB8E1FAEBD}" srcOrd="0" destOrd="0" presId="urn:microsoft.com/office/officeart/2005/8/layout/hierarchy1"/>
    <dgm:cxn modelId="{8BB82971-9FD9-FB4F-BA56-62F827CD31F2}" type="presParOf" srcId="{6E461D4F-E67C-E242-94EB-F4AB8E1FAEBD}" destId="{1D389766-426D-1141-AC7C-6E2FA880C643}" srcOrd="0" destOrd="0" presId="urn:microsoft.com/office/officeart/2005/8/layout/hierarchy1"/>
    <dgm:cxn modelId="{F4E92F19-5011-454D-966E-051592BF7272}" type="presParOf" srcId="{6E461D4F-E67C-E242-94EB-F4AB8E1FAEBD}" destId="{49FD4BD6-8883-2941-8A44-15524315D8FD}" srcOrd="1" destOrd="0" presId="urn:microsoft.com/office/officeart/2005/8/layout/hierarchy1"/>
    <dgm:cxn modelId="{AF76E855-3EA4-0E47-A707-5663F2199FF8}" type="presParOf" srcId="{2CF98E0E-ECE3-A648-9D75-C2AB3BBFFDD5}" destId="{CA7BE1DF-47BF-FD47-B5B9-6773935EBD45}" srcOrd="1" destOrd="0" presId="urn:microsoft.com/office/officeart/2005/8/layout/hierarchy1"/>
    <dgm:cxn modelId="{D0861795-4016-6B46-AE0C-492AAC6EFE37}" type="presParOf" srcId="{10489469-F116-D842-A950-B9538C5700D7}" destId="{2AB05BAE-189B-4740-B496-78E7C2AC994D}" srcOrd="2" destOrd="0" presId="urn:microsoft.com/office/officeart/2005/8/layout/hierarchy1"/>
    <dgm:cxn modelId="{88571492-2180-4241-91C9-DEAF5ADCB426}" type="presParOf" srcId="{10489469-F116-D842-A950-B9538C5700D7}" destId="{7740986A-6E8E-8549-B995-50DF7DFC8FC6}" srcOrd="3" destOrd="0" presId="urn:microsoft.com/office/officeart/2005/8/layout/hierarchy1"/>
    <dgm:cxn modelId="{7ABFC70C-7E95-1446-8FF2-16AF7E091C2C}" type="presParOf" srcId="{7740986A-6E8E-8549-B995-50DF7DFC8FC6}" destId="{49D5F0DE-3FAA-194C-85BC-080AADAA8D8F}" srcOrd="0" destOrd="0" presId="urn:microsoft.com/office/officeart/2005/8/layout/hierarchy1"/>
    <dgm:cxn modelId="{AD435774-6620-5544-BFC1-44C216E0D8AB}" type="presParOf" srcId="{49D5F0DE-3FAA-194C-85BC-080AADAA8D8F}" destId="{304FDB2F-3BA0-7E45-91B7-841C4D3CE25F}" srcOrd="0" destOrd="0" presId="urn:microsoft.com/office/officeart/2005/8/layout/hierarchy1"/>
    <dgm:cxn modelId="{5BA464B3-F79A-584C-A510-C9C6477A8A1D}" type="presParOf" srcId="{49D5F0DE-3FAA-194C-85BC-080AADAA8D8F}" destId="{DA2CC353-20D0-C142-B7EE-95CF95E5827C}" srcOrd="1" destOrd="0" presId="urn:microsoft.com/office/officeart/2005/8/layout/hierarchy1"/>
    <dgm:cxn modelId="{172E259A-C6FB-014C-A586-885ED0DB85EE}" type="presParOf" srcId="{7740986A-6E8E-8549-B995-50DF7DFC8FC6}" destId="{9C907F11-D088-D14B-B2FC-A6397F4E2B7F}" srcOrd="1" destOrd="0" presId="urn:microsoft.com/office/officeart/2005/8/layout/hierarchy1"/>
    <dgm:cxn modelId="{E852696F-AD31-0F4F-AA7F-15D1C78D9745}" type="presParOf" srcId="{EE18251B-19A0-1542-A55E-740BC54348F0}" destId="{F99F4678-44AE-BA4F-AD3F-0056D901B534}" srcOrd="2" destOrd="0" presId="urn:microsoft.com/office/officeart/2005/8/layout/hierarchy1"/>
    <dgm:cxn modelId="{B5A3C9DF-74F9-D34B-B09B-9AA84F2A9C09}" type="presParOf" srcId="{EE18251B-19A0-1542-A55E-740BC54348F0}" destId="{7EBD064C-FDC6-954C-8BFA-077CF060C8AD}" srcOrd="3" destOrd="0" presId="urn:microsoft.com/office/officeart/2005/8/layout/hierarchy1"/>
    <dgm:cxn modelId="{60BB8ED8-C9C2-4F4A-98E4-0997A328037A}" type="presParOf" srcId="{7EBD064C-FDC6-954C-8BFA-077CF060C8AD}" destId="{43766EC3-9A0D-9447-BE60-01ABD00E850E}" srcOrd="0" destOrd="0" presId="urn:microsoft.com/office/officeart/2005/8/layout/hierarchy1"/>
    <dgm:cxn modelId="{970216F0-F4DF-0644-806E-FB0DF6710BFB}" type="presParOf" srcId="{43766EC3-9A0D-9447-BE60-01ABD00E850E}" destId="{8F66D6B7-4EAE-C642-B03A-787C9251ECB8}" srcOrd="0" destOrd="0" presId="urn:microsoft.com/office/officeart/2005/8/layout/hierarchy1"/>
    <dgm:cxn modelId="{13D8EC6D-937B-9148-B60D-9D8A19E406A1}" type="presParOf" srcId="{43766EC3-9A0D-9447-BE60-01ABD00E850E}" destId="{04218C26-56ED-AE48-BF3D-767347A26340}" srcOrd="1" destOrd="0" presId="urn:microsoft.com/office/officeart/2005/8/layout/hierarchy1"/>
    <dgm:cxn modelId="{8494EFB4-CF98-CD45-9750-C1C144DFE92E}" type="presParOf" srcId="{7EBD064C-FDC6-954C-8BFA-077CF060C8AD}" destId="{EAAFE29C-F5CA-BC45-94C9-1ECCBC7B6885}" srcOrd="1" destOrd="0" presId="urn:microsoft.com/office/officeart/2005/8/layout/hierarchy1"/>
    <dgm:cxn modelId="{4B757B35-918A-B449-8AC4-5C9E981E79DA}" type="presParOf" srcId="{EAAFE29C-F5CA-BC45-94C9-1ECCBC7B6885}" destId="{6A5E2651-355B-9E4F-82BC-EE8A02694DC4}" srcOrd="0" destOrd="0" presId="urn:microsoft.com/office/officeart/2005/8/layout/hierarchy1"/>
    <dgm:cxn modelId="{455AE9A0-362F-E04C-8D88-26E6815AC212}" type="presParOf" srcId="{EAAFE29C-F5CA-BC45-94C9-1ECCBC7B6885}" destId="{5B1D953F-0566-6D4E-ACF3-34AE47B7F0FB}" srcOrd="1" destOrd="0" presId="urn:microsoft.com/office/officeart/2005/8/layout/hierarchy1"/>
    <dgm:cxn modelId="{E87E5A34-4417-1E4E-9D59-1FDB06DC2D94}" type="presParOf" srcId="{5B1D953F-0566-6D4E-ACF3-34AE47B7F0FB}" destId="{5E48C9EA-2648-B54C-AC66-2B5D8CC55245}" srcOrd="0" destOrd="0" presId="urn:microsoft.com/office/officeart/2005/8/layout/hierarchy1"/>
    <dgm:cxn modelId="{2BD2AF5E-C248-DF40-B2CA-6C90DCA1CD46}" type="presParOf" srcId="{5E48C9EA-2648-B54C-AC66-2B5D8CC55245}" destId="{DFE235C0-AC6D-C945-9B00-6849C5EAE494}" srcOrd="0" destOrd="0" presId="urn:microsoft.com/office/officeart/2005/8/layout/hierarchy1"/>
    <dgm:cxn modelId="{29BC9AA8-124F-494D-A5A8-9D192B478D2C}" type="presParOf" srcId="{5E48C9EA-2648-B54C-AC66-2B5D8CC55245}" destId="{6AD85F26-498E-2A4A-AD2A-FBB29577D856}" srcOrd="1" destOrd="0" presId="urn:microsoft.com/office/officeart/2005/8/layout/hierarchy1"/>
    <dgm:cxn modelId="{51AB5E56-BCAF-9244-A140-D3AB08D83A26}" type="presParOf" srcId="{5B1D953F-0566-6D4E-ACF3-34AE47B7F0FB}" destId="{A3F86E68-828C-204C-B418-5B8F10AEBD13}" srcOrd="1" destOrd="0" presId="urn:microsoft.com/office/officeart/2005/8/layout/hierarchy1"/>
    <dgm:cxn modelId="{A13C0012-19EC-6849-BD2C-394A90CD7D4F}" type="presParOf" srcId="{EAAFE29C-F5CA-BC45-94C9-1ECCBC7B6885}" destId="{E6713D44-3861-0448-B961-6A55EAA4E6C6}" srcOrd="2" destOrd="0" presId="urn:microsoft.com/office/officeart/2005/8/layout/hierarchy1"/>
    <dgm:cxn modelId="{8A379D1F-A486-7341-A6D7-8FB62ACC7128}" type="presParOf" srcId="{EAAFE29C-F5CA-BC45-94C9-1ECCBC7B6885}" destId="{26ADF00D-120B-0042-BC7D-BD0E8A8AF9A7}" srcOrd="3" destOrd="0" presId="urn:microsoft.com/office/officeart/2005/8/layout/hierarchy1"/>
    <dgm:cxn modelId="{AD70EABE-97C4-0149-8EB5-4B594B25439A}" type="presParOf" srcId="{26ADF00D-120B-0042-BC7D-BD0E8A8AF9A7}" destId="{1A16EA9E-ACB1-6A4B-A666-448CD53D1435}" srcOrd="0" destOrd="0" presId="urn:microsoft.com/office/officeart/2005/8/layout/hierarchy1"/>
    <dgm:cxn modelId="{C3424A11-CD9F-684B-90FE-FA6886BFBC41}" type="presParOf" srcId="{1A16EA9E-ACB1-6A4B-A666-448CD53D1435}" destId="{8F45A104-3A5F-9B47-9B6D-2DD0E60953EC}" srcOrd="0" destOrd="0" presId="urn:microsoft.com/office/officeart/2005/8/layout/hierarchy1"/>
    <dgm:cxn modelId="{CCF260E1-F3D8-4649-84A1-A09C095BB16F}" type="presParOf" srcId="{1A16EA9E-ACB1-6A4B-A666-448CD53D1435}" destId="{DFCF24A7-BD86-724B-A17E-F9359A462F10}" srcOrd="1" destOrd="0" presId="urn:microsoft.com/office/officeart/2005/8/layout/hierarchy1"/>
    <dgm:cxn modelId="{90898292-61CE-0841-B202-F7A71E47D17B}" type="presParOf" srcId="{26ADF00D-120B-0042-BC7D-BD0E8A8AF9A7}" destId="{59B6551A-C5D3-5440-BEEF-FD37B35CE559}" srcOrd="1" destOrd="0" presId="urn:microsoft.com/office/officeart/2005/8/layout/hierarchy1"/>
    <dgm:cxn modelId="{DD52D46F-683C-964B-B67E-24C090035A00}" type="presParOf" srcId="{098A879E-6C45-6041-A759-42974D198867}" destId="{243C7BFD-3EEB-7E49-90FA-9FB11D4D86C8}" srcOrd="4" destOrd="0" presId="urn:microsoft.com/office/officeart/2005/8/layout/hierarchy1"/>
    <dgm:cxn modelId="{FD8E743C-9EA0-564A-9368-C66FECA34DBD}" type="presParOf" srcId="{098A879E-6C45-6041-A759-42974D198867}" destId="{4541F8CE-DAE4-EA4E-9951-62BAD383A2AE}" srcOrd="5" destOrd="0" presId="urn:microsoft.com/office/officeart/2005/8/layout/hierarchy1"/>
    <dgm:cxn modelId="{16BE0974-9CFE-974E-9C2B-3BCE018CB175}" type="presParOf" srcId="{4541F8CE-DAE4-EA4E-9951-62BAD383A2AE}" destId="{8FFD7248-866E-1440-A960-21E9AFA7D102}" srcOrd="0" destOrd="0" presId="urn:microsoft.com/office/officeart/2005/8/layout/hierarchy1"/>
    <dgm:cxn modelId="{8C8BF186-29C3-584B-A9EC-BCE9409937B7}" type="presParOf" srcId="{8FFD7248-866E-1440-A960-21E9AFA7D102}" destId="{D76F57E2-31F9-3740-8BF6-1A091532BFA6}" srcOrd="0" destOrd="0" presId="urn:microsoft.com/office/officeart/2005/8/layout/hierarchy1"/>
    <dgm:cxn modelId="{5CA2806D-4C76-1142-BCE1-875A00521E69}" type="presParOf" srcId="{8FFD7248-866E-1440-A960-21E9AFA7D102}" destId="{5E5C35E3-E4A9-F249-B4F2-90714B7D67D2}" srcOrd="1" destOrd="0" presId="urn:microsoft.com/office/officeart/2005/8/layout/hierarchy1"/>
    <dgm:cxn modelId="{34267BE6-4D28-1540-814F-4E5CF1F4053C}" type="presParOf" srcId="{4541F8CE-DAE4-EA4E-9951-62BAD383A2AE}" destId="{5765D477-4082-3E46-8187-8DA42D6BE86C}" srcOrd="1" destOrd="0" presId="urn:microsoft.com/office/officeart/2005/8/layout/hierarchy1"/>
    <dgm:cxn modelId="{CBAAAC0A-CFF5-B142-BEE2-BC806ECA73BB}" type="presParOf" srcId="{5765D477-4082-3E46-8187-8DA42D6BE86C}" destId="{C962E882-9E4C-D446-A85B-68703F1A68E3}" srcOrd="0" destOrd="0" presId="urn:microsoft.com/office/officeart/2005/8/layout/hierarchy1"/>
    <dgm:cxn modelId="{20A8D121-89DE-464A-A6E5-46C6FDB7FB5F}" type="presParOf" srcId="{5765D477-4082-3E46-8187-8DA42D6BE86C}" destId="{01925EF7-6CF1-BF4A-A87A-C746083823E3}" srcOrd="1" destOrd="0" presId="urn:microsoft.com/office/officeart/2005/8/layout/hierarchy1"/>
    <dgm:cxn modelId="{EB968D3D-4C7A-AB41-9CA5-B69D008F9B3D}" type="presParOf" srcId="{01925EF7-6CF1-BF4A-A87A-C746083823E3}" destId="{5C8F1D17-8517-0A48-A482-C3A6464F7DEB}" srcOrd="0" destOrd="0" presId="urn:microsoft.com/office/officeart/2005/8/layout/hierarchy1"/>
    <dgm:cxn modelId="{A3C2BB46-4EBB-E34C-91EE-4445A150BE0B}" type="presParOf" srcId="{5C8F1D17-8517-0A48-A482-C3A6464F7DEB}" destId="{053D10F6-9F95-1745-9E21-EB58F76ACF77}" srcOrd="0" destOrd="0" presId="urn:microsoft.com/office/officeart/2005/8/layout/hierarchy1"/>
    <dgm:cxn modelId="{EE6E7036-FC07-874A-8DE5-2CD146887B80}" type="presParOf" srcId="{5C8F1D17-8517-0A48-A482-C3A6464F7DEB}" destId="{0E90A654-E4D0-584F-A54C-23F433006E39}" srcOrd="1" destOrd="0" presId="urn:microsoft.com/office/officeart/2005/8/layout/hierarchy1"/>
    <dgm:cxn modelId="{5E95915C-7946-CA40-A650-5D321F79CF7C}" type="presParOf" srcId="{01925EF7-6CF1-BF4A-A87A-C746083823E3}" destId="{37D6DC1C-7A03-FB43-88D3-8A98835F1F93}" srcOrd="1" destOrd="0" presId="urn:microsoft.com/office/officeart/2005/8/layout/hierarchy1"/>
    <dgm:cxn modelId="{4AAC92F3-92BB-7C4C-AA35-32173AC09365}" type="presParOf" srcId="{5765D477-4082-3E46-8187-8DA42D6BE86C}" destId="{1FC35DCA-80AD-1243-9CFE-4D71B89A52BD}" srcOrd="2" destOrd="0" presId="urn:microsoft.com/office/officeart/2005/8/layout/hierarchy1"/>
    <dgm:cxn modelId="{D3BE806E-CCE3-DC4F-836D-300293255775}" type="presParOf" srcId="{5765D477-4082-3E46-8187-8DA42D6BE86C}" destId="{0B68CCE4-02A7-4141-A3B4-8AD01B4B7BED}" srcOrd="3" destOrd="0" presId="urn:microsoft.com/office/officeart/2005/8/layout/hierarchy1"/>
    <dgm:cxn modelId="{59926661-F67E-624C-BB0C-51DB62C9F700}" type="presParOf" srcId="{0B68CCE4-02A7-4141-A3B4-8AD01B4B7BED}" destId="{07F11EC8-7003-7D43-B7FD-073E5BE4E22F}" srcOrd="0" destOrd="0" presId="urn:microsoft.com/office/officeart/2005/8/layout/hierarchy1"/>
    <dgm:cxn modelId="{C1FF15DC-E395-F046-8A05-5586284D12EC}" type="presParOf" srcId="{07F11EC8-7003-7D43-B7FD-073E5BE4E22F}" destId="{C98A0FB5-17BD-D146-AA99-95AF87932D4E}" srcOrd="0" destOrd="0" presId="urn:microsoft.com/office/officeart/2005/8/layout/hierarchy1"/>
    <dgm:cxn modelId="{14C5B0CB-7AC8-BB4D-B11F-4F186BA3C811}" type="presParOf" srcId="{07F11EC8-7003-7D43-B7FD-073E5BE4E22F}" destId="{DEC3E8EB-6CCB-5246-A26C-A88C29F9A6D0}" srcOrd="1" destOrd="0" presId="urn:microsoft.com/office/officeart/2005/8/layout/hierarchy1"/>
    <dgm:cxn modelId="{676E3408-352B-6243-A092-2EB92B42729B}" type="presParOf" srcId="{0B68CCE4-02A7-4141-A3B4-8AD01B4B7BED}" destId="{0B81D3E9-4853-3646-A02E-A2B2BA30655E}" srcOrd="1" destOrd="0" presId="urn:microsoft.com/office/officeart/2005/8/layout/hierarchy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832BBF-0D41-784D-A001-B4A40672155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1679E5-7739-6E44-86E6-38C48FC0FA37}">
      <dgm:prSet phldrT="[Text]"/>
      <dgm:spPr/>
      <dgm:t>
        <a:bodyPr/>
        <a:lstStyle/>
        <a:p>
          <a:r>
            <a:rPr lang="en-GB" dirty="0"/>
            <a:t>99,5%</a:t>
          </a:r>
        </a:p>
      </dgm:t>
    </dgm:pt>
    <dgm:pt modelId="{9A9E7A45-BD27-6B4D-9001-1AAFC112B9E5}" type="parTrans" cxnId="{D36E60D7-345D-F041-87A6-D92DB49F7E8B}">
      <dgm:prSet/>
      <dgm:spPr/>
      <dgm:t>
        <a:bodyPr/>
        <a:lstStyle/>
        <a:p>
          <a:endParaRPr lang="en-GB"/>
        </a:p>
      </dgm:t>
    </dgm:pt>
    <dgm:pt modelId="{0125F5A0-8C71-6E4F-AD8C-3D48E0F923BB}" type="sibTrans" cxnId="{D36E60D7-345D-F041-87A6-D92DB49F7E8B}">
      <dgm:prSet/>
      <dgm:spPr/>
      <dgm:t>
        <a:bodyPr/>
        <a:lstStyle/>
        <a:p>
          <a:endParaRPr lang="en-GB"/>
        </a:p>
      </dgm:t>
    </dgm:pt>
    <dgm:pt modelId="{386195E2-0AFE-6645-B9FB-CFBBD18265AC}">
      <dgm:prSet phldrT="[Text]"/>
      <dgm:spPr/>
      <dgm:t>
        <a:bodyPr/>
        <a:lstStyle/>
        <a:p>
          <a:r>
            <a:rPr lang="en-GB" dirty="0"/>
            <a:t>max. 7 perc 12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F41A5025-F4DD-E744-BD84-DA70EDC12A27}" type="parTrans" cxnId="{2B4864D2-4551-3A43-8597-2B6AA395E889}">
      <dgm:prSet/>
      <dgm:spPr/>
      <dgm:t>
        <a:bodyPr/>
        <a:lstStyle/>
        <a:p>
          <a:endParaRPr lang="en-GB"/>
        </a:p>
      </dgm:t>
    </dgm:pt>
    <dgm:pt modelId="{19AF9250-71A0-554C-B000-D947FCEC5712}" type="sibTrans" cxnId="{2B4864D2-4551-3A43-8597-2B6AA395E889}">
      <dgm:prSet/>
      <dgm:spPr/>
      <dgm:t>
        <a:bodyPr/>
        <a:lstStyle/>
        <a:p>
          <a:endParaRPr lang="en-GB"/>
        </a:p>
      </dgm:t>
    </dgm:pt>
    <dgm:pt modelId="{01F8A0A0-DEB5-614F-B01F-CF363ACF0DCD}">
      <dgm:prSet phldrT="[Text]"/>
      <dgm:spPr/>
      <dgm:t>
        <a:bodyPr/>
        <a:lstStyle/>
        <a:p>
          <a:r>
            <a:rPr lang="en-GB" dirty="0"/>
            <a:t>99,9%</a:t>
          </a:r>
        </a:p>
      </dgm:t>
    </dgm:pt>
    <dgm:pt modelId="{0D6D1957-8BE8-E14B-B770-146F61B0F438}" type="parTrans" cxnId="{FCDE0178-1B75-EF43-935C-62D106D02DB2}">
      <dgm:prSet/>
      <dgm:spPr/>
      <dgm:t>
        <a:bodyPr/>
        <a:lstStyle/>
        <a:p>
          <a:endParaRPr lang="en-GB"/>
        </a:p>
      </dgm:t>
    </dgm:pt>
    <dgm:pt modelId="{DCDFCD91-0EC7-AD47-B964-3A3F209D9A49}" type="sibTrans" cxnId="{FCDE0178-1B75-EF43-935C-62D106D02DB2}">
      <dgm:prSet/>
      <dgm:spPr/>
      <dgm:t>
        <a:bodyPr/>
        <a:lstStyle/>
        <a:p>
          <a:endParaRPr lang="en-GB"/>
        </a:p>
      </dgm:t>
    </dgm:pt>
    <dgm:pt modelId="{763F3F59-9262-2C4A-90FB-2B9A6A092764}">
      <dgm:prSet phldrT="[Text]"/>
      <dgm:spPr/>
      <dgm:t>
        <a:bodyPr/>
        <a:lstStyle/>
        <a:p>
          <a:r>
            <a:rPr lang="en-GB" dirty="0"/>
            <a:t>max. 1 perc 26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3CCF62D8-7C27-AA44-BEFF-F751F5321885}" type="parTrans" cxnId="{EC33B29D-0FBF-6E4E-9F4F-FDA19443AE57}">
      <dgm:prSet/>
      <dgm:spPr/>
      <dgm:t>
        <a:bodyPr/>
        <a:lstStyle/>
        <a:p>
          <a:endParaRPr lang="en-GB"/>
        </a:p>
      </dgm:t>
    </dgm:pt>
    <dgm:pt modelId="{966DA7CC-59B3-0A45-A43A-FE2E81B1F74D}" type="sibTrans" cxnId="{EC33B29D-0FBF-6E4E-9F4F-FDA19443AE57}">
      <dgm:prSet/>
      <dgm:spPr/>
      <dgm:t>
        <a:bodyPr/>
        <a:lstStyle/>
        <a:p>
          <a:endParaRPr lang="en-GB"/>
        </a:p>
      </dgm:t>
    </dgm:pt>
    <dgm:pt modelId="{400E0AE9-5CAC-3743-A37F-06100FEDCEC5}">
      <dgm:prSet phldrT="[Text]"/>
      <dgm:spPr/>
      <dgm:t>
        <a:bodyPr/>
        <a:lstStyle/>
        <a:p>
          <a:r>
            <a:rPr lang="en-GB" dirty="0"/>
            <a:t>99,95%</a:t>
          </a:r>
        </a:p>
      </dgm:t>
    </dgm:pt>
    <dgm:pt modelId="{85AAEB4F-0EFE-3F45-8F6B-15AB8EE1A6E3}" type="parTrans" cxnId="{712233C8-5D40-4F4E-8B43-4397B3F87012}">
      <dgm:prSet/>
      <dgm:spPr/>
      <dgm:t>
        <a:bodyPr/>
        <a:lstStyle/>
        <a:p>
          <a:endParaRPr lang="en-GB"/>
        </a:p>
      </dgm:t>
    </dgm:pt>
    <dgm:pt modelId="{66494551-A945-9349-9212-541C5A3EFC2E}" type="sibTrans" cxnId="{712233C8-5D40-4F4E-8B43-4397B3F87012}">
      <dgm:prSet/>
      <dgm:spPr/>
      <dgm:t>
        <a:bodyPr/>
        <a:lstStyle/>
        <a:p>
          <a:endParaRPr lang="en-GB"/>
        </a:p>
      </dgm:t>
    </dgm:pt>
    <dgm:pt modelId="{B57FCCA7-17D2-9146-9D55-E9A8942B905E}">
      <dgm:prSet phldrT="[Text]"/>
      <dgm:spPr/>
      <dgm:t>
        <a:bodyPr/>
        <a:lstStyle/>
        <a:p>
          <a:r>
            <a:rPr lang="en-GB" dirty="0"/>
            <a:t>max. 43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B48248FB-F867-1E4E-A739-DAC4E49F7EC8}" type="parTrans" cxnId="{E5EFAFFE-8FDC-B143-94FD-E7AE2158712D}">
      <dgm:prSet/>
      <dgm:spPr/>
      <dgm:t>
        <a:bodyPr/>
        <a:lstStyle/>
        <a:p>
          <a:endParaRPr lang="en-GB"/>
        </a:p>
      </dgm:t>
    </dgm:pt>
    <dgm:pt modelId="{5109113C-C0B5-5B44-92AE-6B82109A7E35}" type="sibTrans" cxnId="{E5EFAFFE-8FDC-B143-94FD-E7AE2158712D}">
      <dgm:prSet/>
      <dgm:spPr/>
      <dgm:t>
        <a:bodyPr/>
        <a:lstStyle/>
        <a:p>
          <a:endParaRPr lang="en-GB"/>
        </a:p>
      </dgm:t>
    </dgm:pt>
    <dgm:pt modelId="{E73BBD3A-9C69-0D49-9743-C459E33C8E47}">
      <dgm:prSet phldrT="[Text]"/>
      <dgm:spPr/>
      <dgm:t>
        <a:bodyPr/>
        <a:lstStyle/>
        <a:p>
          <a:r>
            <a:rPr lang="en-GB" dirty="0"/>
            <a:t>99,99%</a:t>
          </a:r>
        </a:p>
      </dgm:t>
    </dgm:pt>
    <dgm:pt modelId="{BA54CB81-F296-3E4F-8AB7-BED914E90879}" type="parTrans" cxnId="{518E0BAC-7CCF-D745-B582-12BCDCD11611}">
      <dgm:prSet/>
      <dgm:spPr/>
      <dgm:t>
        <a:bodyPr/>
        <a:lstStyle/>
        <a:p>
          <a:endParaRPr lang="en-GB"/>
        </a:p>
      </dgm:t>
    </dgm:pt>
    <dgm:pt modelId="{DE891EF6-ACD8-4A43-8BC9-D71B7F19861C}" type="sibTrans" cxnId="{518E0BAC-7CCF-D745-B582-12BCDCD11611}">
      <dgm:prSet/>
      <dgm:spPr/>
      <dgm:t>
        <a:bodyPr/>
        <a:lstStyle/>
        <a:p>
          <a:endParaRPr lang="en-GB"/>
        </a:p>
      </dgm:t>
    </dgm:pt>
    <dgm:pt modelId="{3B0D2FD9-D80E-ED42-8C6A-A70C35CD8906}">
      <dgm:prSet phldrT="[Text]"/>
      <dgm:spPr/>
      <dgm:t>
        <a:bodyPr/>
        <a:lstStyle/>
        <a:p>
          <a:r>
            <a:rPr lang="en-GB" dirty="0"/>
            <a:t>max. 8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D03072B1-EA32-BE4A-8E37-D0C69179CAA5}" type="parTrans" cxnId="{A8EA06FC-1807-8743-9B42-215BC872B525}">
      <dgm:prSet/>
      <dgm:spPr/>
      <dgm:t>
        <a:bodyPr/>
        <a:lstStyle/>
        <a:p>
          <a:endParaRPr lang="en-GB"/>
        </a:p>
      </dgm:t>
    </dgm:pt>
    <dgm:pt modelId="{767E2607-192E-9B4D-92D4-FAAFA067CF66}" type="sibTrans" cxnId="{A8EA06FC-1807-8743-9B42-215BC872B525}">
      <dgm:prSet/>
      <dgm:spPr/>
      <dgm:t>
        <a:bodyPr/>
        <a:lstStyle/>
        <a:p>
          <a:endParaRPr lang="en-GB"/>
        </a:p>
      </dgm:t>
    </dgm:pt>
    <dgm:pt modelId="{DAF547AF-4004-3244-866F-5155144B8F25}">
      <dgm:prSet phldrT="[Text]"/>
      <dgm:spPr/>
      <dgm:t>
        <a:bodyPr/>
        <a:lstStyle/>
        <a:p>
          <a:r>
            <a:rPr lang="en-GB" dirty="0"/>
            <a:t>99,999%</a:t>
          </a:r>
        </a:p>
      </dgm:t>
    </dgm:pt>
    <dgm:pt modelId="{B0FF7DE4-EE74-4C41-B7B0-DF20676E968A}" type="parTrans" cxnId="{274FBF53-8021-3640-B476-970A55A1260B}">
      <dgm:prSet/>
      <dgm:spPr/>
      <dgm:t>
        <a:bodyPr/>
        <a:lstStyle/>
        <a:p>
          <a:endParaRPr lang="en-GB"/>
        </a:p>
      </dgm:t>
    </dgm:pt>
    <dgm:pt modelId="{AE77BA8C-0AA0-874D-AC18-9B4A40505141}" type="sibTrans" cxnId="{274FBF53-8021-3640-B476-970A55A1260B}">
      <dgm:prSet/>
      <dgm:spPr/>
      <dgm:t>
        <a:bodyPr/>
        <a:lstStyle/>
        <a:p>
          <a:endParaRPr lang="en-GB"/>
        </a:p>
      </dgm:t>
    </dgm:pt>
    <dgm:pt modelId="{B4BF7667-DED3-F644-A1E4-6264C3B35138}">
      <dgm:prSet phldrT="[Text]"/>
      <dgm:spPr/>
      <dgm:t>
        <a:bodyPr/>
        <a:lstStyle/>
        <a:p>
          <a:r>
            <a:rPr lang="en-GB" dirty="0"/>
            <a:t>max. 0,8 </a:t>
          </a:r>
          <a:r>
            <a:rPr lang="en-GB" dirty="0" err="1"/>
            <a:t>másodperc</a:t>
          </a:r>
          <a:r>
            <a:rPr lang="en-GB" dirty="0"/>
            <a:t>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r>
            <a:rPr lang="en-GB" dirty="0"/>
            <a:t> </a:t>
          </a:r>
        </a:p>
      </dgm:t>
    </dgm:pt>
    <dgm:pt modelId="{8068BBEA-4A6B-8F42-B9F3-BBC94B6E51DC}" type="parTrans" cxnId="{663ABCBE-DECC-2743-9E9B-BDB4A24FFDF8}">
      <dgm:prSet/>
      <dgm:spPr/>
      <dgm:t>
        <a:bodyPr/>
        <a:lstStyle/>
        <a:p>
          <a:endParaRPr lang="en-GB"/>
        </a:p>
      </dgm:t>
    </dgm:pt>
    <dgm:pt modelId="{7DD460B1-4A31-2B41-9CD7-4EC60FE0573F}" type="sibTrans" cxnId="{663ABCBE-DECC-2743-9E9B-BDB4A24FFDF8}">
      <dgm:prSet/>
      <dgm:spPr/>
      <dgm:t>
        <a:bodyPr/>
        <a:lstStyle/>
        <a:p>
          <a:endParaRPr lang="en-GB"/>
        </a:p>
      </dgm:t>
    </dgm:pt>
    <dgm:pt modelId="{9B29BDB4-E43E-A246-AFBF-2E94807C001B}">
      <dgm:prSet phldrT="[Text]"/>
      <dgm:spPr/>
      <dgm:t>
        <a:bodyPr/>
        <a:lstStyle/>
        <a:p>
          <a:r>
            <a:rPr lang="en-GB" dirty="0"/>
            <a:t>95%</a:t>
          </a:r>
        </a:p>
      </dgm:t>
    </dgm:pt>
    <dgm:pt modelId="{146F4FF3-2322-3F4A-AE9B-81199DD48EF2}" type="parTrans" cxnId="{D7EAA261-EEBC-EA47-B79A-36CA8B311639}">
      <dgm:prSet/>
      <dgm:spPr/>
      <dgm:t>
        <a:bodyPr/>
        <a:lstStyle/>
        <a:p>
          <a:endParaRPr lang="en-GB"/>
        </a:p>
      </dgm:t>
    </dgm:pt>
    <dgm:pt modelId="{C2B5229B-802F-D448-859A-941BF9E37F92}" type="sibTrans" cxnId="{D7EAA261-EEBC-EA47-B79A-36CA8B311639}">
      <dgm:prSet/>
      <dgm:spPr/>
      <dgm:t>
        <a:bodyPr/>
        <a:lstStyle/>
        <a:p>
          <a:endParaRPr lang="en-GB"/>
        </a:p>
      </dgm:t>
    </dgm:pt>
    <dgm:pt modelId="{B409671D-BC8B-C342-9F76-9F63E574C257}">
      <dgm:prSet phldrT="[Text]"/>
      <dgm:spPr/>
      <dgm:t>
        <a:bodyPr/>
        <a:lstStyle/>
        <a:p>
          <a:r>
            <a:rPr lang="en-GB" dirty="0"/>
            <a:t>max. 1 </a:t>
          </a:r>
          <a:r>
            <a:rPr lang="en-GB" dirty="0" err="1"/>
            <a:t>óra</a:t>
          </a:r>
          <a:r>
            <a:rPr lang="en-GB" dirty="0"/>
            <a:t> 12 perc </a:t>
          </a:r>
          <a:r>
            <a:rPr lang="en-GB" dirty="0" err="1"/>
            <a:t>kiesés</a:t>
          </a:r>
          <a:r>
            <a:rPr lang="en-GB" dirty="0"/>
            <a:t> </a:t>
          </a:r>
          <a:r>
            <a:rPr lang="en-GB" dirty="0" err="1"/>
            <a:t>naponta</a:t>
          </a:r>
          <a:endParaRPr lang="en-GB" dirty="0"/>
        </a:p>
      </dgm:t>
    </dgm:pt>
    <dgm:pt modelId="{0842C2D7-ADBB-7B48-9EC6-182B1AC2A466}" type="parTrans" cxnId="{169876A7-2A91-9948-BB3F-2C3EBD02ED52}">
      <dgm:prSet/>
      <dgm:spPr/>
      <dgm:t>
        <a:bodyPr/>
        <a:lstStyle/>
        <a:p>
          <a:endParaRPr lang="en-GB"/>
        </a:p>
      </dgm:t>
    </dgm:pt>
    <dgm:pt modelId="{99033B82-902D-E040-8CF6-A2299A7639C5}" type="sibTrans" cxnId="{169876A7-2A91-9948-BB3F-2C3EBD02ED52}">
      <dgm:prSet/>
      <dgm:spPr/>
      <dgm:t>
        <a:bodyPr/>
        <a:lstStyle/>
        <a:p>
          <a:endParaRPr lang="en-GB"/>
        </a:p>
      </dgm:t>
    </dgm:pt>
    <dgm:pt modelId="{42A4415D-632E-474A-853E-20A8CC6EF74E}" type="pres">
      <dgm:prSet presAssocID="{F8832BBF-0D41-784D-A001-B4A40672155B}" presName="linearFlow" presStyleCnt="0">
        <dgm:presLayoutVars>
          <dgm:dir/>
          <dgm:animLvl val="lvl"/>
          <dgm:resizeHandles val="exact"/>
        </dgm:presLayoutVars>
      </dgm:prSet>
      <dgm:spPr/>
    </dgm:pt>
    <dgm:pt modelId="{5F3635A9-32C6-A44A-92EF-3CE58A46DC67}" type="pres">
      <dgm:prSet presAssocID="{9B29BDB4-E43E-A246-AFBF-2E94807C001B}" presName="composite" presStyleCnt="0"/>
      <dgm:spPr/>
    </dgm:pt>
    <dgm:pt modelId="{8959C76F-37BF-174A-92A0-5B09E8C63A3E}" type="pres">
      <dgm:prSet presAssocID="{9B29BDB4-E43E-A246-AFBF-2E94807C001B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CA7C556A-FCEC-0946-AAB8-5C70A86CFDD5}" type="pres">
      <dgm:prSet presAssocID="{9B29BDB4-E43E-A246-AFBF-2E94807C001B}" presName="descendantText" presStyleLbl="alignAcc1" presStyleIdx="0" presStyleCnt="6">
        <dgm:presLayoutVars>
          <dgm:bulletEnabled val="1"/>
        </dgm:presLayoutVars>
      </dgm:prSet>
      <dgm:spPr/>
    </dgm:pt>
    <dgm:pt modelId="{F2E972AC-A9C7-7846-BE02-7B37B760212A}" type="pres">
      <dgm:prSet presAssocID="{C2B5229B-802F-D448-859A-941BF9E37F92}" presName="sp" presStyleCnt="0"/>
      <dgm:spPr/>
    </dgm:pt>
    <dgm:pt modelId="{D1FE84EE-48C7-A341-846C-C4791553EE97}" type="pres">
      <dgm:prSet presAssocID="{1F1679E5-7739-6E44-86E6-38C48FC0FA37}" presName="composite" presStyleCnt="0"/>
      <dgm:spPr/>
    </dgm:pt>
    <dgm:pt modelId="{06126FF0-1B30-7948-AAB2-CFD609F65B89}" type="pres">
      <dgm:prSet presAssocID="{1F1679E5-7739-6E44-86E6-38C48FC0FA37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9946246-850B-8342-A77D-29534D406E04}" type="pres">
      <dgm:prSet presAssocID="{1F1679E5-7739-6E44-86E6-38C48FC0FA37}" presName="descendantText" presStyleLbl="alignAcc1" presStyleIdx="1" presStyleCnt="6">
        <dgm:presLayoutVars>
          <dgm:bulletEnabled val="1"/>
        </dgm:presLayoutVars>
      </dgm:prSet>
      <dgm:spPr/>
    </dgm:pt>
    <dgm:pt modelId="{D9DF9998-9725-0E45-BCD2-7E0042CA7391}" type="pres">
      <dgm:prSet presAssocID="{0125F5A0-8C71-6E4F-AD8C-3D48E0F923BB}" presName="sp" presStyleCnt="0"/>
      <dgm:spPr/>
    </dgm:pt>
    <dgm:pt modelId="{0FBBF213-4C0E-2F4E-93C2-E4169FFE1088}" type="pres">
      <dgm:prSet presAssocID="{01F8A0A0-DEB5-614F-B01F-CF363ACF0DCD}" presName="composite" presStyleCnt="0"/>
      <dgm:spPr/>
    </dgm:pt>
    <dgm:pt modelId="{CA1AA513-85B2-1D4A-AE34-1BAA5C53F0DD}" type="pres">
      <dgm:prSet presAssocID="{01F8A0A0-DEB5-614F-B01F-CF363ACF0DCD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0FE643EE-1CDB-B24F-AF7D-BA8F53726CFB}" type="pres">
      <dgm:prSet presAssocID="{01F8A0A0-DEB5-614F-B01F-CF363ACF0DCD}" presName="descendantText" presStyleLbl="alignAcc1" presStyleIdx="2" presStyleCnt="6">
        <dgm:presLayoutVars>
          <dgm:bulletEnabled val="1"/>
        </dgm:presLayoutVars>
      </dgm:prSet>
      <dgm:spPr/>
    </dgm:pt>
    <dgm:pt modelId="{5F8D7F5C-79F1-BE44-B73C-DBE6B806E38F}" type="pres">
      <dgm:prSet presAssocID="{DCDFCD91-0EC7-AD47-B964-3A3F209D9A49}" presName="sp" presStyleCnt="0"/>
      <dgm:spPr/>
    </dgm:pt>
    <dgm:pt modelId="{05CF0C87-0FC8-814D-8EA9-743C8FBD5224}" type="pres">
      <dgm:prSet presAssocID="{400E0AE9-5CAC-3743-A37F-06100FEDCEC5}" presName="composite" presStyleCnt="0"/>
      <dgm:spPr/>
    </dgm:pt>
    <dgm:pt modelId="{583A4E95-452B-9148-90F7-0566A90DC2DC}" type="pres">
      <dgm:prSet presAssocID="{400E0AE9-5CAC-3743-A37F-06100FEDCEC5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33AD7C10-431A-A440-AF15-C6C3B32047A3}" type="pres">
      <dgm:prSet presAssocID="{400E0AE9-5CAC-3743-A37F-06100FEDCEC5}" presName="descendantText" presStyleLbl="alignAcc1" presStyleIdx="3" presStyleCnt="6">
        <dgm:presLayoutVars>
          <dgm:bulletEnabled val="1"/>
        </dgm:presLayoutVars>
      </dgm:prSet>
      <dgm:spPr/>
    </dgm:pt>
    <dgm:pt modelId="{F83410D9-2DE6-A44F-9BE6-948B25A6E71F}" type="pres">
      <dgm:prSet presAssocID="{66494551-A945-9349-9212-541C5A3EFC2E}" presName="sp" presStyleCnt="0"/>
      <dgm:spPr/>
    </dgm:pt>
    <dgm:pt modelId="{4028CB65-2F2E-C244-8DFD-81FE4468AFD2}" type="pres">
      <dgm:prSet presAssocID="{E73BBD3A-9C69-0D49-9743-C459E33C8E47}" presName="composite" presStyleCnt="0"/>
      <dgm:spPr/>
    </dgm:pt>
    <dgm:pt modelId="{453FDA6C-76CE-6345-A21B-5067BE074C64}" type="pres">
      <dgm:prSet presAssocID="{E73BBD3A-9C69-0D49-9743-C459E33C8E47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D3935CA5-92DA-954E-9167-BBFCD1B16365}" type="pres">
      <dgm:prSet presAssocID="{E73BBD3A-9C69-0D49-9743-C459E33C8E47}" presName="descendantText" presStyleLbl="alignAcc1" presStyleIdx="4" presStyleCnt="6">
        <dgm:presLayoutVars>
          <dgm:bulletEnabled val="1"/>
        </dgm:presLayoutVars>
      </dgm:prSet>
      <dgm:spPr/>
    </dgm:pt>
    <dgm:pt modelId="{87F73BC7-8EA4-984E-B7F0-F30E0D3CB5E7}" type="pres">
      <dgm:prSet presAssocID="{DE891EF6-ACD8-4A43-8BC9-D71B7F19861C}" presName="sp" presStyleCnt="0"/>
      <dgm:spPr/>
    </dgm:pt>
    <dgm:pt modelId="{1F5EC7DE-6F93-0B4E-9B87-306BDDED529C}" type="pres">
      <dgm:prSet presAssocID="{DAF547AF-4004-3244-866F-5155144B8F25}" presName="composite" presStyleCnt="0"/>
      <dgm:spPr/>
    </dgm:pt>
    <dgm:pt modelId="{0E9B3C20-FB95-FE49-872D-7BC61C185795}" type="pres">
      <dgm:prSet presAssocID="{DAF547AF-4004-3244-866F-5155144B8F25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E8698B2F-8000-D845-AE36-13284B485222}" type="pres">
      <dgm:prSet presAssocID="{DAF547AF-4004-3244-866F-5155144B8F25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1FFFF019-68EC-8448-9EFE-D78201A55518}" type="presOf" srcId="{763F3F59-9262-2C4A-90FB-2B9A6A092764}" destId="{0FE643EE-1CDB-B24F-AF7D-BA8F53726CFB}" srcOrd="0" destOrd="0" presId="urn:microsoft.com/office/officeart/2005/8/layout/chevron2"/>
    <dgm:cxn modelId="{7505DC3D-3330-7A4F-B513-60219BE6E4EB}" type="presOf" srcId="{F8832BBF-0D41-784D-A001-B4A40672155B}" destId="{42A4415D-632E-474A-853E-20A8CC6EF74E}" srcOrd="0" destOrd="0" presId="urn:microsoft.com/office/officeart/2005/8/layout/chevron2"/>
    <dgm:cxn modelId="{274FBF53-8021-3640-B476-970A55A1260B}" srcId="{F8832BBF-0D41-784D-A001-B4A40672155B}" destId="{DAF547AF-4004-3244-866F-5155144B8F25}" srcOrd="5" destOrd="0" parTransId="{B0FF7DE4-EE74-4C41-B7B0-DF20676E968A}" sibTransId="{AE77BA8C-0AA0-874D-AC18-9B4A40505141}"/>
    <dgm:cxn modelId="{D7EAA261-EEBC-EA47-B79A-36CA8B311639}" srcId="{F8832BBF-0D41-784D-A001-B4A40672155B}" destId="{9B29BDB4-E43E-A246-AFBF-2E94807C001B}" srcOrd="0" destOrd="0" parTransId="{146F4FF3-2322-3F4A-AE9B-81199DD48EF2}" sibTransId="{C2B5229B-802F-D448-859A-941BF9E37F92}"/>
    <dgm:cxn modelId="{08BE4471-219B-E347-8ED3-A86CF31C15E1}" type="presOf" srcId="{B57FCCA7-17D2-9146-9D55-E9A8942B905E}" destId="{33AD7C10-431A-A440-AF15-C6C3B32047A3}" srcOrd="0" destOrd="0" presId="urn:microsoft.com/office/officeart/2005/8/layout/chevron2"/>
    <dgm:cxn modelId="{FCDE0178-1B75-EF43-935C-62D106D02DB2}" srcId="{F8832BBF-0D41-784D-A001-B4A40672155B}" destId="{01F8A0A0-DEB5-614F-B01F-CF363ACF0DCD}" srcOrd="2" destOrd="0" parTransId="{0D6D1957-8BE8-E14B-B770-146F61B0F438}" sibTransId="{DCDFCD91-0EC7-AD47-B964-3A3F209D9A49}"/>
    <dgm:cxn modelId="{260F588F-3482-CB4A-9B05-D131CDB35E70}" type="presOf" srcId="{01F8A0A0-DEB5-614F-B01F-CF363ACF0DCD}" destId="{CA1AA513-85B2-1D4A-AE34-1BAA5C53F0DD}" srcOrd="0" destOrd="0" presId="urn:microsoft.com/office/officeart/2005/8/layout/chevron2"/>
    <dgm:cxn modelId="{EC33B29D-0FBF-6E4E-9F4F-FDA19443AE57}" srcId="{01F8A0A0-DEB5-614F-B01F-CF363ACF0DCD}" destId="{763F3F59-9262-2C4A-90FB-2B9A6A092764}" srcOrd="0" destOrd="0" parTransId="{3CCF62D8-7C27-AA44-BEFF-F751F5321885}" sibTransId="{966DA7CC-59B3-0A45-A43A-FE2E81B1F74D}"/>
    <dgm:cxn modelId="{169876A7-2A91-9948-BB3F-2C3EBD02ED52}" srcId="{9B29BDB4-E43E-A246-AFBF-2E94807C001B}" destId="{B409671D-BC8B-C342-9F76-9F63E574C257}" srcOrd="0" destOrd="0" parTransId="{0842C2D7-ADBB-7B48-9EC6-182B1AC2A466}" sibTransId="{99033B82-902D-E040-8CF6-A2299A7639C5}"/>
    <dgm:cxn modelId="{518E0BAC-7CCF-D745-B582-12BCDCD11611}" srcId="{F8832BBF-0D41-784D-A001-B4A40672155B}" destId="{E73BBD3A-9C69-0D49-9743-C459E33C8E47}" srcOrd="4" destOrd="0" parTransId="{BA54CB81-F296-3E4F-8AB7-BED914E90879}" sibTransId="{DE891EF6-ACD8-4A43-8BC9-D71B7F19861C}"/>
    <dgm:cxn modelId="{9B9F5FAD-F297-2240-8912-6ECB96B41C01}" type="presOf" srcId="{B4BF7667-DED3-F644-A1E4-6264C3B35138}" destId="{E8698B2F-8000-D845-AE36-13284B485222}" srcOrd="0" destOrd="0" presId="urn:microsoft.com/office/officeart/2005/8/layout/chevron2"/>
    <dgm:cxn modelId="{691EA3BA-8ECA-9B45-95BD-F6BE5D2A3EBD}" type="presOf" srcId="{E73BBD3A-9C69-0D49-9743-C459E33C8E47}" destId="{453FDA6C-76CE-6345-A21B-5067BE074C64}" srcOrd="0" destOrd="0" presId="urn:microsoft.com/office/officeart/2005/8/layout/chevron2"/>
    <dgm:cxn modelId="{663ABCBE-DECC-2743-9E9B-BDB4A24FFDF8}" srcId="{DAF547AF-4004-3244-866F-5155144B8F25}" destId="{B4BF7667-DED3-F644-A1E4-6264C3B35138}" srcOrd="0" destOrd="0" parTransId="{8068BBEA-4A6B-8F42-B9F3-BBC94B6E51DC}" sibTransId="{7DD460B1-4A31-2B41-9CD7-4EC60FE0573F}"/>
    <dgm:cxn modelId="{712233C8-5D40-4F4E-8B43-4397B3F87012}" srcId="{F8832BBF-0D41-784D-A001-B4A40672155B}" destId="{400E0AE9-5CAC-3743-A37F-06100FEDCEC5}" srcOrd="3" destOrd="0" parTransId="{85AAEB4F-0EFE-3F45-8F6B-15AB8EE1A6E3}" sibTransId="{66494551-A945-9349-9212-541C5A3EFC2E}"/>
    <dgm:cxn modelId="{5714A4CB-BF30-1443-AE73-EE0A03D6E9DE}" type="presOf" srcId="{400E0AE9-5CAC-3743-A37F-06100FEDCEC5}" destId="{583A4E95-452B-9148-90F7-0566A90DC2DC}" srcOrd="0" destOrd="0" presId="urn:microsoft.com/office/officeart/2005/8/layout/chevron2"/>
    <dgm:cxn modelId="{2B4864D2-4551-3A43-8597-2B6AA395E889}" srcId="{1F1679E5-7739-6E44-86E6-38C48FC0FA37}" destId="{386195E2-0AFE-6645-B9FB-CFBBD18265AC}" srcOrd="0" destOrd="0" parTransId="{F41A5025-F4DD-E744-BD84-DA70EDC12A27}" sibTransId="{19AF9250-71A0-554C-B000-D947FCEC5712}"/>
    <dgm:cxn modelId="{53B1C9D5-EB49-7241-B687-ED24A1783776}" type="presOf" srcId="{386195E2-0AFE-6645-B9FB-CFBBD18265AC}" destId="{29946246-850B-8342-A77D-29534D406E04}" srcOrd="0" destOrd="0" presId="urn:microsoft.com/office/officeart/2005/8/layout/chevron2"/>
    <dgm:cxn modelId="{D36E60D7-345D-F041-87A6-D92DB49F7E8B}" srcId="{F8832BBF-0D41-784D-A001-B4A40672155B}" destId="{1F1679E5-7739-6E44-86E6-38C48FC0FA37}" srcOrd="1" destOrd="0" parTransId="{9A9E7A45-BD27-6B4D-9001-1AAFC112B9E5}" sibTransId="{0125F5A0-8C71-6E4F-AD8C-3D48E0F923BB}"/>
    <dgm:cxn modelId="{473475DE-A048-854C-A309-655987CBB61E}" type="presOf" srcId="{9B29BDB4-E43E-A246-AFBF-2E94807C001B}" destId="{8959C76F-37BF-174A-92A0-5B09E8C63A3E}" srcOrd="0" destOrd="0" presId="urn:microsoft.com/office/officeart/2005/8/layout/chevron2"/>
    <dgm:cxn modelId="{2A8BBAE2-B5D0-BE47-BEE0-848541280B47}" type="presOf" srcId="{1F1679E5-7739-6E44-86E6-38C48FC0FA37}" destId="{06126FF0-1B30-7948-AAB2-CFD609F65B89}" srcOrd="0" destOrd="0" presId="urn:microsoft.com/office/officeart/2005/8/layout/chevron2"/>
    <dgm:cxn modelId="{38B893E5-869E-E344-AF50-43AA3416B9C9}" type="presOf" srcId="{3B0D2FD9-D80E-ED42-8C6A-A70C35CD8906}" destId="{D3935CA5-92DA-954E-9167-BBFCD1B16365}" srcOrd="0" destOrd="0" presId="urn:microsoft.com/office/officeart/2005/8/layout/chevron2"/>
    <dgm:cxn modelId="{5BBFB9F1-C5A1-0A40-8A13-C201958D83BF}" type="presOf" srcId="{DAF547AF-4004-3244-866F-5155144B8F25}" destId="{0E9B3C20-FB95-FE49-872D-7BC61C185795}" srcOrd="0" destOrd="0" presId="urn:microsoft.com/office/officeart/2005/8/layout/chevron2"/>
    <dgm:cxn modelId="{D48423F8-84F0-CE49-B8EA-6990E73F0C0B}" type="presOf" srcId="{B409671D-BC8B-C342-9F76-9F63E574C257}" destId="{CA7C556A-FCEC-0946-AAB8-5C70A86CFDD5}" srcOrd="0" destOrd="0" presId="urn:microsoft.com/office/officeart/2005/8/layout/chevron2"/>
    <dgm:cxn modelId="{A8EA06FC-1807-8743-9B42-215BC872B525}" srcId="{E73BBD3A-9C69-0D49-9743-C459E33C8E47}" destId="{3B0D2FD9-D80E-ED42-8C6A-A70C35CD8906}" srcOrd="0" destOrd="0" parTransId="{D03072B1-EA32-BE4A-8E37-D0C69179CAA5}" sibTransId="{767E2607-192E-9B4D-92D4-FAAFA067CF66}"/>
    <dgm:cxn modelId="{E5EFAFFE-8FDC-B143-94FD-E7AE2158712D}" srcId="{400E0AE9-5CAC-3743-A37F-06100FEDCEC5}" destId="{B57FCCA7-17D2-9146-9D55-E9A8942B905E}" srcOrd="0" destOrd="0" parTransId="{B48248FB-F867-1E4E-A739-DAC4E49F7EC8}" sibTransId="{5109113C-C0B5-5B44-92AE-6B82109A7E35}"/>
    <dgm:cxn modelId="{47E439DA-1606-CC4D-9CAF-C9450FCC4699}" type="presParOf" srcId="{42A4415D-632E-474A-853E-20A8CC6EF74E}" destId="{5F3635A9-32C6-A44A-92EF-3CE58A46DC67}" srcOrd="0" destOrd="0" presId="urn:microsoft.com/office/officeart/2005/8/layout/chevron2"/>
    <dgm:cxn modelId="{21A622F6-4263-1E46-9B70-C57E227F1261}" type="presParOf" srcId="{5F3635A9-32C6-A44A-92EF-3CE58A46DC67}" destId="{8959C76F-37BF-174A-92A0-5B09E8C63A3E}" srcOrd="0" destOrd="0" presId="urn:microsoft.com/office/officeart/2005/8/layout/chevron2"/>
    <dgm:cxn modelId="{5168BC6C-3625-A047-9895-5A66136483A6}" type="presParOf" srcId="{5F3635A9-32C6-A44A-92EF-3CE58A46DC67}" destId="{CA7C556A-FCEC-0946-AAB8-5C70A86CFDD5}" srcOrd="1" destOrd="0" presId="urn:microsoft.com/office/officeart/2005/8/layout/chevron2"/>
    <dgm:cxn modelId="{18BD7959-1295-294E-9CC9-4DBA97089BFE}" type="presParOf" srcId="{42A4415D-632E-474A-853E-20A8CC6EF74E}" destId="{F2E972AC-A9C7-7846-BE02-7B37B760212A}" srcOrd="1" destOrd="0" presId="urn:microsoft.com/office/officeart/2005/8/layout/chevron2"/>
    <dgm:cxn modelId="{CDE8DAFA-505A-1E4C-8637-7AE9EFABCDE1}" type="presParOf" srcId="{42A4415D-632E-474A-853E-20A8CC6EF74E}" destId="{D1FE84EE-48C7-A341-846C-C4791553EE97}" srcOrd="2" destOrd="0" presId="urn:microsoft.com/office/officeart/2005/8/layout/chevron2"/>
    <dgm:cxn modelId="{2C04F052-6BCA-0440-B6FE-1300CCCC2EC3}" type="presParOf" srcId="{D1FE84EE-48C7-A341-846C-C4791553EE97}" destId="{06126FF0-1B30-7948-AAB2-CFD609F65B89}" srcOrd="0" destOrd="0" presId="urn:microsoft.com/office/officeart/2005/8/layout/chevron2"/>
    <dgm:cxn modelId="{EA78B2B0-6EC3-7443-B268-A7CA6E03B4DD}" type="presParOf" srcId="{D1FE84EE-48C7-A341-846C-C4791553EE97}" destId="{29946246-850B-8342-A77D-29534D406E04}" srcOrd="1" destOrd="0" presId="urn:microsoft.com/office/officeart/2005/8/layout/chevron2"/>
    <dgm:cxn modelId="{37FFD2D1-6AEB-8D47-9FAD-74FEE0148F1B}" type="presParOf" srcId="{42A4415D-632E-474A-853E-20A8CC6EF74E}" destId="{D9DF9998-9725-0E45-BCD2-7E0042CA7391}" srcOrd="3" destOrd="0" presId="urn:microsoft.com/office/officeart/2005/8/layout/chevron2"/>
    <dgm:cxn modelId="{E5D9CCDA-E015-4E40-92EC-26F476FABA4D}" type="presParOf" srcId="{42A4415D-632E-474A-853E-20A8CC6EF74E}" destId="{0FBBF213-4C0E-2F4E-93C2-E4169FFE1088}" srcOrd="4" destOrd="0" presId="urn:microsoft.com/office/officeart/2005/8/layout/chevron2"/>
    <dgm:cxn modelId="{1D510706-0979-E640-A792-72D6617A123F}" type="presParOf" srcId="{0FBBF213-4C0E-2F4E-93C2-E4169FFE1088}" destId="{CA1AA513-85B2-1D4A-AE34-1BAA5C53F0DD}" srcOrd="0" destOrd="0" presId="urn:microsoft.com/office/officeart/2005/8/layout/chevron2"/>
    <dgm:cxn modelId="{4EA9C495-A55C-BA4F-B42E-90345B463912}" type="presParOf" srcId="{0FBBF213-4C0E-2F4E-93C2-E4169FFE1088}" destId="{0FE643EE-1CDB-B24F-AF7D-BA8F53726CFB}" srcOrd="1" destOrd="0" presId="urn:microsoft.com/office/officeart/2005/8/layout/chevron2"/>
    <dgm:cxn modelId="{B7F30D9F-14A9-D64E-A024-4EAA2CB688D4}" type="presParOf" srcId="{42A4415D-632E-474A-853E-20A8CC6EF74E}" destId="{5F8D7F5C-79F1-BE44-B73C-DBE6B806E38F}" srcOrd="5" destOrd="0" presId="urn:microsoft.com/office/officeart/2005/8/layout/chevron2"/>
    <dgm:cxn modelId="{EE72511D-2B3A-BF47-917F-07A9566D0837}" type="presParOf" srcId="{42A4415D-632E-474A-853E-20A8CC6EF74E}" destId="{05CF0C87-0FC8-814D-8EA9-743C8FBD5224}" srcOrd="6" destOrd="0" presId="urn:microsoft.com/office/officeart/2005/8/layout/chevron2"/>
    <dgm:cxn modelId="{43D1CCDE-C5F3-F64A-BB7E-0A9AE3339258}" type="presParOf" srcId="{05CF0C87-0FC8-814D-8EA9-743C8FBD5224}" destId="{583A4E95-452B-9148-90F7-0566A90DC2DC}" srcOrd="0" destOrd="0" presId="urn:microsoft.com/office/officeart/2005/8/layout/chevron2"/>
    <dgm:cxn modelId="{57564897-E9A3-BC4E-9831-90D54D2652CC}" type="presParOf" srcId="{05CF0C87-0FC8-814D-8EA9-743C8FBD5224}" destId="{33AD7C10-431A-A440-AF15-C6C3B32047A3}" srcOrd="1" destOrd="0" presId="urn:microsoft.com/office/officeart/2005/8/layout/chevron2"/>
    <dgm:cxn modelId="{3C42E679-6D63-AC4E-86E1-CA9FF5B35B48}" type="presParOf" srcId="{42A4415D-632E-474A-853E-20A8CC6EF74E}" destId="{F83410D9-2DE6-A44F-9BE6-948B25A6E71F}" srcOrd="7" destOrd="0" presId="urn:microsoft.com/office/officeart/2005/8/layout/chevron2"/>
    <dgm:cxn modelId="{B909CEE1-5C26-2944-A4B9-13E5805550D1}" type="presParOf" srcId="{42A4415D-632E-474A-853E-20A8CC6EF74E}" destId="{4028CB65-2F2E-C244-8DFD-81FE4468AFD2}" srcOrd="8" destOrd="0" presId="urn:microsoft.com/office/officeart/2005/8/layout/chevron2"/>
    <dgm:cxn modelId="{7FB703CE-880C-CC48-9802-283F75F1E036}" type="presParOf" srcId="{4028CB65-2F2E-C244-8DFD-81FE4468AFD2}" destId="{453FDA6C-76CE-6345-A21B-5067BE074C64}" srcOrd="0" destOrd="0" presId="urn:microsoft.com/office/officeart/2005/8/layout/chevron2"/>
    <dgm:cxn modelId="{17DA5F01-346F-FC40-A061-6A60D3069DD4}" type="presParOf" srcId="{4028CB65-2F2E-C244-8DFD-81FE4468AFD2}" destId="{D3935CA5-92DA-954E-9167-BBFCD1B16365}" srcOrd="1" destOrd="0" presId="urn:microsoft.com/office/officeart/2005/8/layout/chevron2"/>
    <dgm:cxn modelId="{2A530202-7E7A-A44B-BEE4-873C715FCD64}" type="presParOf" srcId="{42A4415D-632E-474A-853E-20A8CC6EF74E}" destId="{87F73BC7-8EA4-984E-B7F0-F30E0D3CB5E7}" srcOrd="9" destOrd="0" presId="urn:microsoft.com/office/officeart/2005/8/layout/chevron2"/>
    <dgm:cxn modelId="{FCE3A616-8A36-7F45-BA40-94BC968A6173}" type="presParOf" srcId="{42A4415D-632E-474A-853E-20A8CC6EF74E}" destId="{1F5EC7DE-6F93-0B4E-9B87-306BDDED529C}" srcOrd="10" destOrd="0" presId="urn:microsoft.com/office/officeart/2005/8/layout/chevron2"/>
    <dgm:cxn modelId="{184F56A8-9613-3149-977E-AF8C48F994DF}" type="presParOf" srcId="{1F5EC7DE-6F93-0B4E-9B87-306BDDED529C}" destId="{0E9B3C20-FB95-FE49-872D-7BC61C185795}" srcOrd="0" destOrd="0" presId="urn:microsoft.com/office/officeart/2005/8/layout/chevron2"/>
    <dgm:cxn modelId="{6E9287E7-8FDA-374D-9F50-F037566BD92B}" type="presParOf" srcId="{1F5EC7DE-6F93-0B4E-9B87-306BDDED529C}" destId="{E8698B2F-8000-D845-AE36-13284B4852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Elastic Beanstalk</a:t>
          </a:r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Go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NodeJS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PHP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Java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Python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Ruby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.NET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5D7C608B-6902-AB4D-9CEB-EF6C6AF497AE}" type="pres">
      <dgm:prSet presAssocID="{BBE7E610-BEE9-0949-9468-9099AC37B75B}" presName="parTrans" presStyleLbl="sibTrans2D1" presStyleIdx="7" presStyleCnt="8"/>
      <dgm:spPr/>
    </dgm:pt>
    <dgm:pt modelId="{EB4E897A-1EDD-E145-A20B-E5288F566E98}" type="pres">
      <dgm:prSet presAssocID="{BBE7E610-BEE9-0949-9468-9099AC37B75B}" presName="connectorText" presStyleLbl="sibTrans2D1" presStyleIdx="7" presStyleCnt="8"/>
      <dgm:spPr/>
    </dgm:pt>
    <dgm:pt modelId="{FD7B860C-B5B6-AB45-8A02-661FA2A937ED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A28D5471-1522-FA48-9697-635FE0BD3FF4}" type="presOf" srcId="{BBE7E610-BEE9-0949-9468-9099AC37B75B}" destId="{EB4E897A-1EDD-E145-A20B-E5288F566E98}" srcOrd="1" destOrd="0" presId="urn:microsoft.com/office/officeart/2005/8/layout/radial5"/>
    <dgm:cxn modelId="{39820186-6098-564C-BCAB-2D946D73C799}" type="presOf" srcId="{BBE7E610-BEE9-0949-9468-9099AC37B75B}" destId="{5D7C608B-6902-AB4D-9CEB-EF6C6AF497AE}" srcOrd="0" destOrd="0" presId="urn:microsoft.com/office/officeart/2005/8/layout/radial5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22C185E3-49B3-5F4E-8046-BD57D38C98C5}" type="presOf" srcId="{BBDF147B-DEFF-1C42-B9AA-5E620A157A12}" destId="{FD7B860C-B5B6-AB45-8A02-661FA2A937ED}" srcOrd="0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3F893545-9FF8-8441-B6AF-CB33CEED6355}" type="presParOf" srcId="{114F7FE5-D49D-AF48-9D98-E98E07A43932}" destId="{5D7C608B-6902-AB4D-9CEB-EF6C6AF497AE}" srcOrd="15" destOrd="0" presId="urn:microsoft.com/office/officeart/2005/8/layout/radial5"/>
    <dgm:cxn modelId="{95CC9753-3A48-A84F-8E80-110DEA0739DF}" type="presParOf" srcId="{5D7C608B-6902-AB4D-9CEB-EF6C6AF497AE}" destId="{EB4E897A-1EDD-E145-A20B-E5288F566E98}" srcOrd="0" destOrd="0" presId="urn:microsoft.com/office/officeart/2005/8/layout/radial5"/>
    <dgm:cxn modelId="{7AB19B38-8FA1-884B-A60F-23EB7286FDA9}" type="presParOf" srcId="{114F7FE5-D49D-AF48-9D98-E98E07A43932}" destId="{FD7B860C-B5B6-AB45-8A02-661FA2A937E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AWS Lambda</a:t>
          </a:r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Go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NodeJS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PowerShell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Java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Python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Ruby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.NET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5D7C608B-6902-AB4D-9CEB-EF6C6AF497AE}" type="pres">
      <dgm:prSet presAssocID="{BBE7E610-BEE9-0949-9468-9099AC37B75B}" presName="parTrans" presStyleLbl="sibTrans2D1" presStyleIdx="7" presStyleCnt="8"/>
      <dgm:spPr/>
    </dgm:pt>
    <dgm:pt modelId="{EB4E897A-1EDD-E145-A20B-E5288F566E98}" type="pres">
      <dgm:prSet presAssocID="{BBE7E610-BEE9-0949-9468-9099AC37B75B}" presName="connectorText" presStyleLbl="sibTrans2D1" presStyleIdx="7" presStyleCnt="8"/>
      <dgm:spPr/>
    </dgm:pt>
    <dgm:pt modelId="{FD7B860C-B5B6-AB45-8A02-661FA2A937ED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A28D5471-1522-FA48-9697-635FE0BD3FF4}" type="presOf" srcId="{BBE7E610-BEE9-0949-9468-9099AC37B75B}" destId="{EB4E897A-1EDD-E145-A20B-E5288F566E98}" srcOrd="1" destOrd="0" presId="urn:microsoft.com/office/officeart/2005/8/layout/radial5"/>
    <dgm:cxn modelId="{39820186-6098-564C-BCAB-2D946D73C799}" type="presOf" srcId="{BBE7E610-BEE9-0949-9468-9099AC37B75B}" destId="{5D7C608B-6902-AB4D-9CEB-EF6C6AF497AE}" srcOrd="0" destOrd="0" presId="urn:microsoft.com/office/officeart/2005/8/layout/radial5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22C185E3-49B3-5F4E-8046-BD57D38C98C5}" type="presOf" srcId="{BBDF147B-DEFF-1C42-B9AA-5E620A157A12}" destId="{FD7B860C-B5B6-AB45-8A02-661FA2A937ED}" srcOrd="0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3F893545-9FF8-8441-B6AF-CB33CEED6355}" type="presParOf" srcId="{114F7FE5-D49D-AF48-9D98-E98E07A43932}" destId="{5D7C608B-6902-AB4D-9CEB-EF6C6AF497AE}" srcOrd="15" destOrd="0" presId="urn:microsoft.com/office/officeart/2005/8/layout/radial5"/>
    <dgm:cxn modelId="{95CC9753-3A48-A84F-8E80-110DEA0739DF}" type="presParOf" srcId="{5D7C608B-6902-AB4D-9CEB-EF6C6AF497AE}" destId="{EB4E897A-1EDD-E145-A20B-E5288F566E98}" srcOrd="0" destOrd="0" presId="urn:microsoft.com/office/officeart/2005/8/layout/radial5"/>
    <dgm:cxn modelId="{7AB19B38-8FA1-884B-A60F-23EB7286FDA9}" type="presParOf" srcId="{114F7FE5-D49D-AF48-9D98-E98E07A43932}" destId="{FD7B860C-B5B6-AB45-8A02-661FA2A937E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1B24A0-4726-1D4E-BB99-6EFFC4C7A3B8}" type="doc">
      <dgm:prSet loTypeId="urn:microsoft.com/office/officeart/2005/8/layout/radial5" loCatId="process" qsTypeId="urn:microsoft.com/office/officeart/2005/8/quickstyle/simple1" qsCatId="simple" csTypeId="urn:microsoft.com/office/officeart/2005/8/colors/accent1_2" csCatId="accent1" phldr="1"/>
      <dgm:spPr/>
    </dgm:pt>
    <dgm:pt modelId="{D8ADA396-02B1-AD4D-963A-EB8125E803AA}">
      <dgm:prSet phldrT="[Text]"/>
      <dgm:spPr/>
      <dgm:t>
        <a:bodyPr/>
        <a:lstStyle/>
        <a:p>
          <a:r>
            <a:rPr lang="en-GB" dirty="0"/>
            <a:t>Amazon </a:t>
          </a:r>
          <a:r>
            <a:rPr lang="en-GB" dirty="0" err="1"/>
            <a:t>Lightsail</a:t>
          </a:r>
          <a:endParaRPr lang="en-GB" dirty="0"/>
        </a:p>
      </dgm:t>
    </dgm:pt>
    <dgm:pt modelId="{E9ED38E4-5516-474E-9E7E-DF09001645B4}" type="parTrans" cxnId="{A6702E37-38EA-8548-B75E-A5D77D8CF0B6}">
      <dgm:prSet/>
      <dgm:spPr/>
      <dgm:t>
        <a:bodyPr/>
        <a:lstStyle/>
        <a:p>
          <a:endParaRPr lang="en-GB"/>
        </a:p>
      </dgm:t>
    </dgm:pt>
    <dgm:pt modelId="{1A9D2FF7-E556-1241-92F2-69F6D02B8648}" type="sibTrans" cxnId="{A6702E37-38EA-8548-B75E-A5D77D8CF0B6}">
      <dgm:prSet/>
      <dgm:spPr/>
      <dgm:t>
        <a:bodyPr/>
        <a:lstStyle/>
        <a:p>
          <a:endParaRPr lang="en-GB"/>
        </a:p>
      </dgm:t>
    </dgm:pt>
    <dgm:pt modelId="{8AAE868F-BA25-AB40-A984-7092B92827C7}">
      <dgm:prSet phldrT="[Text]"/>
      <dgm:spPr/>
      <dgm:t>
        <a:bodyPr/>
        <a:lstStyle/>
        <a:p>
          <a:r>
            <a:rPr lang="en-GB" dirty="0"/>
            <a:t>WordPress</a:t>
          </a:r>
        </a:p>
      </dgm:t>
    </dgm:pt>
    <dgm:pt modelId="{1C437E0A-757E-BF4F-BA54-6AC863899B2B}" type="parTrans" cxnId="{DFCF29A6-3B03-054E-B726-E31DE7B724E4}">
      <dgm:prSet/>
      <dgm:spPr/>
      <dgm:t>
        <a:bodyPr/>
        <a:lstStyle/>
        <a:p>
          <a:endParaRPr lang="en-GB"/>
        </a:p>
      </dgm:t>
    </dgm:pt>
    <dgm:pt modelId="{3885B278-F62B-C844-9CC5-20005664EF07}" type="sibTrans" cxnId="{DFCF29A6-3B03-054E-B726-E31DE7B724E4}">
      <dgm:prSet/>
      <dgm:spPr/>
      <dgm:t>
        <a:bodyPr/>
        <a:lstStyle/>
        <a:p>
          <a:endParaRPr lang="en-GB"/>
        </a:p>
      </dgm:t>
    </dgm:pt>
    <dgm:pt modelId="{9F62790C-861A-804B-88DF-A8F1AA615985}">
      <dgm:prSet phldrT="[Text]"/>
      <dgm:spPr/>
      <dgm:t>
        <a:bodyPr/>
        <a:lstStyle/>
        <a:p>
          <a:r>
            <a:rPr lang="en-GB" dirty="0"/>
            <a:t>LAMP</a:t>
          </a:r>
        </a:p>
      </dgm:t>
    </dgm:pt>
    <dgm:pt modelId="{DCF255B8-1769-D843-BE35-1C226F351849}" type="parTrans" cxnId="{DB0A5A93-9788-564F-8C2C-40C51B32F206}">
      <dgm:prSet/>
      <dgm:spPr/>
      <dgm:t>
        <a:bodyPr/>
        <a:lstStyle/>
        <a:p>
          <a:endParaRPr lang="en-GB"/>
        </a:p>
      </dgm:t>
    </dgm:pt>
    <dgm:pt modelId="{8F897116-07E0-BE49-9EBD-E3E1B9F84663}" type="sibTrans" cxnId="{DB0A5A93-9788-564F-8C2C-40C51B32F206}">
      <dgm:prSet/>
      <dgm:spPr/>
      <dgm:t>
        <a:bodyPr/>
        <a:lstStyle/>
        <a:p>
          <a:endParaRPr lang="en-GB"/>
        </a:p>
      </dgm:t>
    </dgm:pt>
    <dgm:pt modelId="{2DEA48D6-2D6E-5940-AF5A-EF290C4BEC16}">
      <dgm:prSet phldrT="[Text]"/>
      <dgm:spPr/>
      <dgm:t>
        <a:bodyPr/>
        <a:lstStyle/>
        <a:p>
          <a:r>
            <a:rPr lang="en-GB" dirty="0"/>
            <a:t>Nginx</a:t>
          </a:r>
        </a:p>
      </dgm:t>
    </dgm:pt>
    <dgm:pt modelId="{499148EC-5DD3-6347-9EA3-0BFB3361D054}" type="parTrans" cxnId="{CFC4A470-1636-B043-9CFB-65C44A19DD66}">
      <dgm:prSet/>
      <dgm:spPr/>
      <dgm:t>
        <a:bodyPr/>
        <a:lstStyle/>
        <a:p>
          <a:endParaRPr lang="en-GB"/>
        </a:p>
      </dgm:t>
    </dgm:pt>
    <dgm:pt modelId="{CA90FECA-CC09-F742-A763-8E3AE97B0B7F}" type="sibTrans" cxnId="{CFC4A470-1636-B043-9CFB-65C44A19DD66}">
      <dgm:prSet/>
      <dgm:spPr/>
      <dgm:t>
        <a:bodyPr/>
        <a:lstStyle/>
        <a:p>
          <a:endParaRPr lang="en-GB"/>
        </a:p>
      </dgm:t>
    </dgm:pt>
    <dgm:pt modelId="{7C1D42F7-3805-634F-91E0-7CBA84E4B039}">
      <dgm:prSet phldrT="[Text]"/>
      <dgm:spPr/>
      <dgm:t>
        <a:bodyPr/>
        <a:lstStyle/>
        <a:p>
          <a:r>
            <a:rPr lang="en-GB" dirty="0"/>
            <a:t>Fix IP</a:t>
          </a:r>
        </a:p>
      </dgm:t>
    </dgm:pt>
    <dgm:pt modelId="{E825E4B5-5AB8-844A-979B-0EF730E77026}" type="parTrans" cxnId="{E95E804B-6859-AD42-A8AC-4FE932EEE520}">
      <dgm:prSet/>
      <dgm:spPr/>
      <dgm:t>
        <a:bodyPr/>
        <a:lstStyle/>
        <a:p>
          <a:endParaRPr lang="en-GB"/>
        </a:p>
      </dgm:t>
    </dgm:pt>
    <dgm:pt modelId="{DD7BCE38-9B11-D74B-BCE6-73851051F726}" type="sibTrans" cxnId="{E95E804B-6859-AD42-A8AC-4FE932EEE520}">
      <dgm:prSet/>
      <dgm:spPr/>
      <dgm:t>
        <a:bodyPr/>
        <a:lstStyle/>
        <a:p>
          <a:endParaRPr lang="en-GB"/>
        </a:p>
      </dgm:t>
    </dgm:pt>
    <dgm:pt modelId="{714DB6D7-84AD-AB48-9F42-032EA799F68F}">
      <dgm:prSet phldrT="[Text]"/>
      <dgm:spPr/>
      <dgm:t>
        <a:bodyPr/>
        <a:lstStyle/>
        <a:p>
          <a:r>
            <a:rPr lang="en-GB" dirty="0"/>
            <a:t>S3, SSD</a:t>
          </a:r>
        </a:p>
      </dgm:t>
    </dgm:pt>
    <dgm:pt modelId="{810AAB24-8850-9643-8735-7D39EBE4FC11}" type="parTrans" cxnId="{71C97416-E64E-1345-92C9-DB6FDB0A6B8B}">
      <dgm:prSet/>
      <dgm:spPr/>
      <dgm:t>
        <a:bodyPr/>
        <a:lstStyle/>
        <a:p>
          <a:endParaRPr lang="en-GB"/>
        </a:p>
      </dgm:t>
    </dgm:pt>
    <dgm:pt modelId="{8E14DE26-D584-F943-B99E-74F1878EC278}" type="sibTrans" cxnId="{71C97416-E64E-1345-92C9-DB6FDB0A6B8B}">
      <dgm:prSet/>
      <dgm:spPr/>
      <dgm:t>
        <a:bodyPr/>
        <a:lstStyle/>
        <a:p>
          <a:endParaRPr lang="en-GB"/>
        </a:p>
      </dgm:t>
    </dgm:pt>
    <dgm:pt modelId="{95E73A67-4EA4-264A-B396-7054B1A2860A}">
      <dgm:prSet phldrT="[Text]"/>
      <dgm:spPr/>
      <dgm:t>
        <a:bodyPr/>
        <a:lstStyle/>
        <a:p>
          <a:r>
            <a:rPr lang="en-GB" dirty="0"/>
            <a:t>Domain &amp; DNS</a:t>
          </a:r>
        </a:p>
      </dgm:t>
    </dgm:pt>
    <dgm:pt modelId="{95146149-89C6-2B4E-A1F2-1FE0278FD1C8}" type="parTrans" cxnId="{4803C2C4-9876-8342-9E42-9E3CBE9702FA}">
      <dgm:prSet/>
      <dgm:spPr/>
      <dgm:t>
        <a:bodyPr/>
        <a:lstStyle/>
        <a:p>
          <a:endParaRPr lang="en-GB"/>
        </a:p>
      </dgm:t>
    </dgm:pt>
    <dgm:pt modelId="{30E9965F-527B-B34D-9ABE-87223FDF9272}" type="sibTrans" cxnId="{4803C2C4-9876-8342-9E42-9E3CBE9702FA}">
      <dgm:prSet/>
      <dgm:spPr/>
      <dgm:t>
        <a:bodyPr/>
        <a:lstStyle/>
        <a:p>
          <a:endParaRPr lang="en-GB"/>
        </a:p>
      </dgm:t>
    </dgm:pt>
    <dgm:pt modelId="{BBDF147B-DEFF-1C42-B9AA-5E620A157A12}">
      <dgm:prSet phldrT="[Text]"/>
      <dgm:spPr/>
      <dgm:t>
        <a:bodyPr/>
        <a:lstStyle/>
        <a:p>
          <a:r>
            <a:rPr lang="en-GB" dirty="0"/>
            <a:t>Docker</a:t>
          </a:r>
        </a:p>
      </dgm:t>
    </dgm:pt>
    <dgm:pt modelId="{BBE7E610-BEE9-0949-9468-9099AC37B75B}" type="parTrans" cxnId="{2F175B04-6816-DB43-B85A-F368BA456D3F}">
      <dgm:prSet/>
      <dgm:spPr/>
      <dgm:t>
        <a:bodyPr/>
        <a:lstStyle/>
        <a:p>
          <a:endParaRPr lang="en-GB"/>
        </a:p>
      </dgm:t>
    </dgm:pt>
    <dgm:pt modelId="{49FCD92B-D426-E448-9EEB-931D3ACBF72C}" type="sibTrans" cxnId="{2F175B04-6816-DB43-B85A-F368BA456D3F}">
      <dgm:prSet/>
      <dgm:spPr/>
      <dgm:t>
        <a:bodyPr/>
        <a:lstStyle/>
        <a:p>
          <a:endParaRPr lang="en-GB"/>
        </a:p>
      </dgm:t>
    </dgm:pt>
    <dgm:pt modelId="{AF2E5261-1A11-D648-930C-8C509888767B}">
      <dgm:prSet phldrT="[Text]"/>
      <dgm:spPr/>
      <dgm:t>
        <a:bodyPr/>
        <a:lstStyle/>
        <a:p>
          <a:r>
            <a:rPr lang="en-GB" dirty="0"/>
            <a:t>Plesk</a:t>
          </a:r>
        </a:p>
      </dgm:t>
    </dgm:pt>
    <dgm:pt modelId="{5A12FADD-9050-6441-9766-08321F3A6FD7}" type="parTrans" cxnId="{6E2C98E5-4B6B-4947-AA1F-7E1E8FD23499}">
      <dgm:prSet/>
      <dgm:spPr/>
      <dgm:t>
        <a:bodyPr/>
        <a:lstStyle/>
        <a:p>
          <a:endParaRPr lang="en-GB"/>
        </a:p>
      </dgm:t>
    </dgm:pt>
    <dgm:pt modelId="{D67EFFAF-03FE-9B43-90FA-C4CF7E93DE97}" type="sibTrans" cxnId="{6E2C98E5-4B6B-4947-AA1F-7E1E8FD23499}">
      <dgm:prSet/>
      <dgm:spPr/>
      <dgm:t>
        <a:bodyPr/>
        <a:lstStyle/>
        <a:p>
          <a:endParaRPr lang="en-GB"/>
        </a:p>
      </dgm:t>
    </dgm:pt>
    <dgm:pt modelId="{114F7FE5-D49D-AF48-9D98-E98E07A43932}" type="pres">
      <dgm:prSet presAssocID="{921B24A0-4726-1D4E-BB99-6EFFC4C7A3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9738906-D5B2-434B-B891-7BAB469C4429}" type="pres">
      <dgm:prSet presAssocID="{D8ADA396-02B1-AD4D-963A-EB8125E803AA}" presName="centerShape" presStyleLbl="node0" presStyleIdx="0" presStyleCnt="1"/>
      <dgm:spPr/>
    </dgm:pt>
    <dgm:pt modelId="{D59B64A2-99C9-974D-9084-8F8FED3C0035}" type="pres">
      <dgm:prSet presAssocID="{1C437E0A-757E-BF4F-BA54-6AC863899B2B}" presName="parTrans" presStyleLbl="sibTrans2D1" presStyleIdx="0" presStyleCnt="8"/>
      <dgm:spPr/>
    </dgm:pt>
    <dgm:pt modelId="{3E72202B-03F6-AF49-885E-59DEB1715DFE}" type="pres">
      <dgm:prSet presAssocID="{1C437E0A-757E-BF4F-BA54-6AC863899B2B}" presName="connectorText" presStyleLbl="sibTrans2D1" presStyleIdx="0" presStyleCnt="8"/>
      <dgm:spPr/>
    </dgm:pt>
    <dgm:pt modelId="{AE40EBFD-47A9-F841-A227-211298AE52C0}" type="pres">
      <dgm:prSet presAssocID="{8AAE868F-BA25-AB40-A984-7092B92827C7}" presName="node" presStyleLbl="node1" presStyleIdx="0" presStyleCnt="8">
        <dgm:presLayoutVars>
          <dgm:bulletEnabled val="1"/>
        </dgm:presLayoutVars>
      </dgm:prSet>
      <dgm:spPr/>
    </dgm:pt>
    <dgm:pt modelId="{DEB7E407-1AE3-CB45-B859-F9B32724E85F}" type="pres">
      <dgm:prSet presAssocID="{5A12FADD-9050-6441-9766-08321F3A6FD7}" presName="parTrans" presStyleLbl="sibTrans2D1" presStyleIdx="1" presStyleCnt="8"/>
      <dgm:spPr/>
    </dgm:pt>
    <dgm:pt modelId="{4990A054-0D33-A74A-A3A6-E23989CDAED1}" type="pres">
      <dgm:prSet presAssocID="{5A12FADD-9050-6441-9766-08321F3A6FD7}" presName="connectorText" presStyleLbl="sibTrans2D1" presStyleIdx="1" presStyleCnt="8"/>
      <dgm:spPr/>
    </dgm:pt>
    <dgm:pt modelId="{756A3E1F-9681-BF44-89C1-BF824D630FDB}" type="pres">
      <dgm:prSet presAssocID="{AF2E5261-1A11-D648-930C-8C509888767B}" presName="node" presStyleLbl="node1" presStyleIdx="1" presStyleCnt="8">
        <dgm:presLayoutVars>
          <dgm:bulletEnabled val="1"/>
        </dgm:presLayoutVars>
      </dgm:prSet>
      <dgm:spPr/>
    </dgm:pt>
    <dgm:pt modelId="{107CF56E-8339-D648-BF2B-73459EA3E2FA}" type="pres">
      <dgm:prSet presAssocID="{DCF255B8-1769-D843-BE35-1C226F351849}" presName="parTrans" presStyleLbl="sibTrans2D1" presStyleIdx="2" presStyleCnt="8"/>
      <dgm:spPr/>
    </dgm:pt>
    <dgm:pt modelId="{42BC0A88-AE22-B94D-9BE2-7C5E9969E45F}" type="pres">
      <dgm:prSet presAssocID="{DCF255B8-1769-D843-BE35-1C226F351849}" presName="connectorText" presStyleLbl="sibTrans2D1" presStyleIdx="2" presStyleCnt="8"/>
      <dgm:spPr/>
    </dgm:pt>
    <dgm:pt modelId="{382B6446-04C7-0849-85A1-7F3436F3F280}" type="pres">
      <dgm:prSet presAssocID="{9F62790C-861A-804B-88DF-A8F1AA615985}" presName="node" presStyleLbl="node1" presStyleIdx="2" presStyleCnt="8">
        <dgm:presLayoutVars>
          <dgm:bulletEnabled val="1"/>
        </dgm:presLayoutVars>
      </dgm:prSet>
      <dgm:spPr/>
    </dgm:pt>
    <dgm:pt modelId="{C26B8683-E996-CE4E-B9F7-85074F5991A7}" type="pres">
      <dgm:prSet presAssocID="{499148EC-5DD3-6347-9EA3-0BFB3361D054}" presName="parTrans" presStyleLbl="sibTrans2D1" presStyleIdx="3" presStyleCnt="8"/>
      <dgm:spPr/>
    </dgm:pt>
    <dgm:pt modelId="{43D4E11B-C8D1-D540-B161-C2498D01784A}" type="pres">
      <dgm:prSet presAssocID="{499148EC-5DD3-6347-9EA3-0BFB3361D054}" presName="connectorText" presStyleLbl="sibTrans2D1" presStyleIdx="3" presStyleCnt="8"/>
      <dgm:spPr/>
    </dgm:pt>
    <dgm:pt modelId="{15863CB7-2827-1948-B249-AE0414A68AA7}" type="pres">
      <dgm:prSet presAssocID="{2DEA48D6-2D6E-5940-AF5A-EF290C4BEC16}" presName="node" presStyleLbl="node1" presStyleIdx="3" presStyleCnt="8">
        <dgm:presLayoutVars>
          <dgm:bulletEnabled val="1"/>
        </dgm:presLayoutVars>
      </dgm:prSet>
      <dgm:spPr/>
    </dgm:pt>
    <dgm:pt modelId="{F490D769-E833-4A4C-B313-39B52F7B08E5}" type="pres">
      <dgm:prSet presAssocID="{E825E4B5-5AB8-844A-979B-0EF730E77026}" presName="parTrans" presStyleLbl="sibTrans2D1" presStyleIdx="4" presStyleCnt="8"/>
      <dgm:spPr/>
    </dgm:pt>
    <dgm:pt modelId="{C47ABA91-9A13-6143-93F8-C9DF1CD04C18}" type="pres">
      <dgm:prSet presAssocID="{E825E4B5-5AB8-844A-979B-0EF730E77026}" presName="connectorText" presStyleLbl="sibTrans2D1" presStyleIdx="4" presStyleCnt="8"/>
      <dgm:spPr/>
    </dgm:pt>
    <dgm:pt modelId="{97274535-B32F-0A41-93D1-46C7D32B4EA4}" type="pres">
      <dgm:prSet presAssocID="{7C1D42F7-3805-634F-91E0-7CBA84E4B039}" presName="node" presStyleLbl="node1" presStyleIdx="4" presStyleCnt="8">
        <dgm:presLayoutVars>
          <dgm:bulletEnabled val="1"/>
        </dgm:presLayoutVars>
      </dgm:prSet>
      <dgm:spPr/>
    </dgm:pt>
    <dgm:pt modelId="{6CAEF34F-8CFB-F747-88B9-E1B9C302B1CB}" type="pres">
      <dgm:prSet presAssocID="{810AAB24-8850-9643-8735-7D39EBE4FC11}" presName="parTrans" presStyleLbl="sibTrans2D1" presStyleIdx="5" presStyleCnt="8"/>
      <dgm:spPr/>
    </dgm:pt>
    <dgm:pt modelId="{0FA3CA36-78D6-CA4C-84BB-7A91FC02DB21}" type="pres">
      <dgm:prSet presAssocID="{810AAB24-8850-9643-8735-7D39EBE4FC11}" presName="connectorText" presStyleLbl="sibTrans2D1" presStyleIdx="5" presStyleCnt="8"/>
      <dgm:spPr/>
    </dgm:pt>
    <dgm:pt modelId="{74EEE851-8E0F-584B-B707-1E32EBED2BC1}" type="pres">
      <dgm:prSet presAssocID="{714DB6D7-84AD-AB48-9F42-032EA799F68F}" presName="node" presStyleLbl="node1" presStyleIdx="5" presStyleCnt="8">
        <dgm:presLayoutVars>
          <dgm:bulletEnabled val="1"/>
        </dgm:presLayoutVars>
      </dgm:prSet>
      <dgm:spPr/>
    </dgm:pt>
    <dgm:pt modelId="{3BE73B46-9AB2-1D4E-8F98-596360E27AA6}" type="pres">
      <dgm:prSet presAssocID="{95146149-89C6-2B4E-A1F2-1FE0278FD1C8}" presName="parTrans" presStyleLbl="sibTrans2D1" presStyleIdx="6" presStyleCnt="8"/>
      <dgm:spPr/>
    </dgm:pt>
    <dgm:pt modelId="{61F4C204-D437-9D43-9D81-8CF13E6478CA}" type="pres">
      <dgm:prSet presAssocID="{95146149-89C6-2B4E-A1F2-1FE0278FD1C8}" presName="connectorText" presStyleLbl="sibTrans2D1" presStyleIdx="6" presStyleCnt="8"/>
      <dgm:spPr/>
    </dgm:pt>
    <dgm:pt modelId="{2BC07564-22F7-F947-B7DB-FED253530CC3}" type="pres">
      <dgm:prSet presAssocID="{95E73A67-4EA4-264A-B396-7054B1A2860A}" presName="node" presStyleLbl="node1" presStyleIdx="6" presStyleCnt="8">
        <dgm:presLayoutVars>
          <dgm:bulletEnabled val="1"/>
        </dgm:presLayoutVars>
      </dgm:prSet>
      <dgm:spPr/>
    </dgm:pt>
    <dgm:pt modelId="{E6A70DAD-7C2B-D545-BA51-21E3B1D1B1EB}" type="pres">
      <dgm:prSet presAssocID="{BBE7E610-BEE9-0949-9468-9099AC37B75B}" presName="parTrans" presStyleLbl="sibTrans2D1" presStyleIdx="7" presStyleCnt="8"/>
      <dgm:spPr/>
    </dgm:pt>
    <dgm:pt modelId="{9F85CCCC-9063-F74C-A897-2A40F7B713BE}" type="pres">
      <dgm:prSet presAssocID="{BBE7E610-BEE9-0949-9468-9099AC37B75B}" presName="connectorText" presStyleLbl="sibTrans2D1" presStyleIdx="7" presStyleCnt="8"/>
      <dgm:spPr/>
    </dgm:pt>
    <dgm:pt modelId="{BC907D58-AFDC-194D-A024-702C1A0C1034}" type="pres">
      <dgm:prSet presAssocID="{BBDF147B-DEFF-1C42-B9AA-5E620A157A12}" presName="node" presStyleLbl="node1" presStyleIdx="7" presStyleCnt="8">
        <dgm:presLayoutVars>
          <dgm:bulletEnabled val="1"/>
        </dgm:presLayoutVars>
      </dgm:prSet>
      <dgm:spPr/>
    </dgm:pt>
  </dgm:ptLst>
  <dgm:cxnLst>
    <dgm:cxn modelId="{6D758001-C884-9F49-B392-452704A72CD2}" type="presOf" srcId="{921B24A0-4726-1D4E-BB99-6EFFC4C7A3B8}" destId="{114F7FE5-D49D-AF48-9D98-E98E07A43932}" srcOrd="0" destOrd="0" presId="urn:microsoft.com/office/officeart/2005/8/layout/radial5"/>
    <dgm:cxn modelId="{2F175B04-6816-DB43-B85A-F368BA456D3F}" srcId="{D8ADA396-02B1-AD4D-963A-EB8125E803AA}" destId="{BBDF147B-DEFF-1C42-B9AA-5E620A157A12}" srcOrd="7" destOrd="0" parTransId="{BBE7E610-BEE9-0949-9468-9099AC37B75B}" sibTransId="{49FCD92B-D426-E448-9EEB-931D3ACBF72C}"/>
    <dgm:cxn modelId="{F4186409-BFDE-1049-9440-5EF23BCD40BF}" type="presOf" srcId="{5A12FADD-9050-6441-9766-08321F3A6FD7}" destId="{DEB7E407-1AE3-CB45-B859-F9B32724E85F}" srcOrd="0" destOrd="0" presId="urn:microsoft.com/office/officeart/2005/8/layout/radial5"/>
    <dgm:cxn modelId="{54557609-2C43-BC4C-A3AF-428D66F04B8D}" type="presOf" srcId="{714DB6D7-84AD-AB48-9F42-032EA799F68F}" destId="{74EEE851-8E0F-584B-B707-1E32EBED2BC1}" srcOrd="0" destOrd="0" presId="urn:microsoft.com/office/officeart/2005/8/layout/radial5"/>
    <dgm:cxn modelId="{74345212-52B3-7941-89CF-FC81CBECDA6D}" type="presOf" srcId="{810AAB24-8850-9643-8735-7D39EBE4FC11}" destId="{6CAEF34F-8CFB-F747-88B9-E1B9C302B1CB}" srcOrd="0" destOrd="0" presId="urn:microsoft.com/office/officeart/2005/8/layout/radial5"/>
    <dgm:cxn modelId="{71C97416-E64E-1345-92C9-DB6FDB0A6B8B}" srcId="{D8ADA396-02B1-AD4D-963A-EB8125E803AA}" destId="{714DB6D7-84AD-AB48-9F42-032EA799F68F}" srcOrd="5" destOrd="0" parTransId="{810AAB24-8850-9643-8735-7D39EBE4FC11}" sibTransId="{8E14DE26-D584-F943-B99E-74F1878EC278}"/>
    <dgm:cxn modelId="{AD246133-3954-4941-B91D-353E109D87E2}" type="presOf" srcId="{95146149-89C6-2B4E-A1F2-1FE0278FD1C8}" destId="{61F4C204-D437-9D43-9D81-8CF13E6478CA}" srcOrd="1" destOrd="0" presId="urn:microsoft.com/office/officeart/2005/8/layout/radial5"/>
    <dgm:cxn modelId="{55D20536-3F6A-6548-9D64-E174FE27E366}" type="presOf" srcId="{499148EC-5DD3-6347-9EA3-0BFB3361D054}" destId="{43D4E11B-C8D1-D540-B161-C2498D01784A}" srcOrd="1" destOrd="0" presId="urn:microsoft.com/office/officeart/2005/8/layout/radial5"/>
    <dgm:cxn modelId="{A6702E37-38EA-8548-B75E-A5D77D8CF0B6}" srcId="{921B24A0-4726-1D4E-BB99-6EFFC4C7A3B8}" destId="{D8ADA396-02B1-AD4D-963A-EB8125E803AA}" srcOrd="0" destOrd="0" parTransId="{E9ED38E4-5516-474E-9E7E-DF09001645B4}" sibTransId="{1A9D2FF7-E556-1241-92F2-69F6D02B8648}"/>
    <dgm:cxn modelId="{1B6EDE37-838B-CE40-8E8B-C5B980A9CF0D}" type="presOf" srcId="{7C1D42F7-3805-634F-91E0-7CBA84E4B039}" destId="{97274535-B32F-0A41-93D1-46C7D32B4EA4}" srcOrd="0" destOrd="0" presId="urn:microsoft.com/office/officeart/2005/8/layout/radial5"/>
    <dgm:cxn modelId="{8B708839-4CD3-3447-B0A0-A0768DB92BD6}" type="presOf" srcId="{499148EC-5DD3-6347-9EA3-0BFB3361D054}" destId="{C26B8683-E996-CE4E-B9F7-85074F5991A7}" srcOrd="0" destOrd="0" presId="urn:microsoft.com/office/officeart/2005/8/layout/radial5"/>
    <dgm:cxn modelId="{08DEC149-8642-F946-B84C-1C2F6F1A6567}" type="presOf" srcId="{BBE7E610-BEE9-0949-9468-9099AC37B75B}" destId="{9F85CCCC-9063-F74C-A897-2A40F7B713BE}" srcOrd="1" destOrd="0" presId="urn:microsoft.com/office/officeart/2005/8/layout/radial5"/>
    <dgm:cxn modelId="{E95E804B-6859-AD42-A8AC-4FE932EEE520}" srcId="{D8ADA396-02B1-AD4D-963A-EB8125E803AA}" destId="{7C1D42F7-3805-634F-91E0-7CBA84E4B039}" srcOrd="4" destOrd="0" parTransId="{E825E4B5-5AB8-844A-979B-0EF730E77026}" sibTransId="{DD7BCE38-9B11-D74B-BCE6-73851051F726}"/>
    <dgm:cxn modelId="{7F2B785B-5A01-494B-BEAD-90D7815582DD}" type="presOf" srcId="{BBE7E610-BEE9-0949-9468-9099AC37B75B}" destId="{E6A70DAD-7C2B-D545-BA51-21E3B1D1B1EB}" srcOrd="0" destOrd="0" presId="urn:microsoft.com/office/officeart/2005/8/layout/radial5"/>
    <dgm:cxn modelId="{04494E66-6D8C-604D-8522-0C2AE2468034}" type="presOf" srcId="{95E73A67-4EA4-264A-B396-7054B1A2860A}" destId="{2BC07564-22F7-F947-B7DB-FED253530CC3}" srcOrd="0" destOrd="0" presId="urn:microsoft.com/office/officeart/2005/8/layout/radial5"/>
    <dgm:cxn modelId="{CFC4A470-1636-B043-9CFB-65C44A19DD66}" srcId="{D8ADA396-02B1-AD4D-963A-EB8125E803AA}" destId="{2DEA48D6-2D6E-5940-AF5A-EF290C4BEC16}" srcOrd="3" destOrd="0" parTransId="{499148EC-5DD3-6347-9EA3-0BFB3361D054}" sibTransId="{CA90FECA-CC09-F742-A763-8E3AE97B0B7F}"/>
    <dgm:cxn modelId="{DB0A5A93-9788-564F-8C2C-40C51B32F206}" srcId="{D8ADA396-02B1-AD4D-963A-EB8125E803AA}" destId="{9F62790C-861A-804B-88DF-A8F1AA615985}" srcOrd="2" destOrd="0" parTransId="{DCF255B8-1769-D843-BE35-1C226F351849}" sibTransId="{8F897116-07E0-BE49-9EBD-E3E1B9F84663}"/>
    <dgm:cxn modelId="{8304DAA3-A930-F846-AFA0-CEA2F0D5D7D8}" type="presOf" srcId="{E825E4B5-5AB8-844A-979B-0EF730E77026}" destId="{F490D769-E833-4A4C-B313-39B52F7B08E5}" srcOrd="0" destOrd="0" presId="urn:microsoft.com/office/officeart/2005/8/layout/radial5"/>
    <dgm:cxn modelId="{DFCF29A6-3B03-054E-B726-E31DE7B724E4}" srcId="{D8ADA396-02B1-AD4D-963A-EB8125E803AA}" destId="{8AAE868F-BA25-AB40-A984-7092B92827C7}" srcOrd="0" destOrd="0" parTransId="{1C437E0A-757E-BF4F-BA54-6AC863899B2B}" sibTransId="{3885B278-F62B-C844-9CC5-20005664EF07}"/>
    <dgm:cxn modelId="{B2A8DAA9-62CB-184C-A24F-95BB943361F5}" type="presOf" srcId="{DCF255B8-1769-D843-BE35-1C226F351849}" destId="{107CF56E-8339-D648-BF2B-73459EA3E2FA}" srcOrd="0" destOrd="0" presId="urn:microsoft.com/office/officeart/2005/8/layout/radial5"/>
    <dgm:cxn modelId="{3720F4A9-E642-214F-9160-D9FC849698AE}" type="presOf" srcId="{1C437E0A-757E-BF4F-BA54-6AC863899B2B}" destId="{3E72202B-03F6-AF49-885E-59DEB1715DFE}" srcOrd="1" destOrd="0" presId="urn:microsoft.com/office/officeart/2005/8/layout/radial5"/>
    <dgm:cxn modelId="{AC3DC8AB-A9FB-174D-849A-70D3EEB59E5C}" type="presOf" srcId="{DCF255B8-1769-D843-BE35-1C226F351849}" destId="{42BC0A88-AE22-B94D-9BE2-7C5E9969E45F}" srcOrd="1" destOrd="0" presId="urn:microsoft.com/office/officeart/2005/8/layout/radial5"/>
    <dgm:cxn modelId="{E50862AE-4638-524E-9C84-AE8DBCA92FB3}" type="presOf" srcId="{1C437E0A-757E-BF4F-BA54-6AC863899B2B}" destId="{D59B64A2-99C9-974D-9084-8F8FED3C0035}" srcOrd="0" destOrd="0" presId="urn:microsoft.com/office/officeart/2005/8/layout/radial5"/>
    <dgm:cxn modelId="{8AABBFB3-6A51-7145-ADD6-D114CF09D940}" type="presOf" srcId="{8AAE868F-BA25-AB40-A984-7092B92827C7}" destId="{AE40EBFD-47A9-F841-A227-211298AE52C0}" srcOrd="0" destOrd="0" presId="urn:microsoft.com/office/officeart/2005/8/layout/radial5"/>
    <dgm:cxn modelId="{035A2FBD-760B-0B41-B4F0-6B3FCD057141}" type="presOf" srcId="{95146149-89C6-2B4E-A1F2-1FE0278FD1C8}" destId="{3BE73B46-9AB2-1D4E-8F98-596360E27AA6}" srcOrd="0" destOrd="0" presId="urn:microsoft.com/office/officeart/2005/8/layout/radial5"/>
    <dgm:cxn modelId="{A0ACE6C2-FA0B-4544-865C-1FDB6DC83D32}" type="presOf" srcId="{5A12FADD-9050-6441-9766-08321F3A6FD7}" destId="{4990A054-0D33-A74A-A3A6-E23989CDAED1}" srcOrd="1" destOrd="0" presId="urn:microsoft.com/office/officeart/2005/8/layout/radial5"/>
    <dgm:cxn modelId="{4803C2C4-9876-8342-9E42-9E3CBE9702FA}" srcId="{D8ADA396-02B1-AD4D-963A-EB8125E803AA}" destId="{95E73A67-4EA4-264A-B396-7054B1A2860A}" srcOrd="6" destOrd="0" parTransId="{95146149-89C6-2B4E-A1F2-1FE0278FD1C8}" sibTransId="{30E9965F-527B-B34D-9ABE-87223FDF9272}"/>
    <dgm:cxn modelId="{F99E73C8-F89C-E547-A8C8-AE5DF2DEEFCE}" type="presOf" srcId="{E825E4B5-5AB8-844A-979B-0EF730E77026}" destId="{C47ABA91-9A13-6143-93F8-C9DF1CD04C18}" srcOrd="1" destOrd="0" presId="urn:microsoft.com/office/officeart/2005/8/layout/radial5"/>
    <dgm:cxn modelId="{44CB51D7-E84D-1D45-9547-82E631A764E5}" type="presOf" srcId="{D8ADA396-02B1-AD4D-963A-EB8125E803AA}" destId="{B9738906-D5B2-434B-B891-7BAB469C4429}" srcOrd="0" destOrd="0" presId="urn:microsoft.com/office/officeart/2005/8/layout/radial5"/>
    <dgm:cxn modelId="{ABB67AE3-A9B8-0843-BB3B-A35F1252EDE6}" type="presOf" srcId="{810AAB24-8850-9643-8735-7D39EBE4FC11}" destId="{0FA3CA36-78D6-CA4C-84BB-7A91FC02DB21}" srcOrd="1" destOrd="0" presId="urn:microsoft.com/office/officeart/2005/8/layout/radial5"/>
    <dgm:cxn modelId="{6E2C98E5-4B6B-4947-AA1F-7E1E8FD23499}" srcId="{D8ADA396-02B1-AD4D-963A-EB8125E803AA}" destId="{AF2E5261-1A11-D648-930C-8C509888767B}" srcOrd="1" destOrd="0" parTransId="{5A12FADD-9050-6441-9766-08321F3A6FD7}" sibTransId="{D67EFFAF-03FE-9B43-90FA-C4CF7E93DE97}"/>
    <dgm:cxn modelId="{83317DE7-5FE2-3B44-9B07-D23505FA2580}" type="presOf" srcId="{9F62790C-861A-804B-88DF-A8F1AA615985}" destId="{382B6446-04C7-0849-85A1-7F3436F3F280}" srcOrd="0" destOrd="0" presId="urn:microsoft.com/office/officeart/2005/8/layout/radial5"/>
    <dgm:cxn modelId="{A88DD4EB-7556-FA41-BE5C-C20623A1BBE9}" type="presOf" srcId="{AF2E5261-1A11-D648-930C-8C509888767B}" destId="{756A3E1F-9681-BF44-89C1-BF824D630FDB}" srcOrd="0" destOrd="0" presId="urn:microsoft.com/office/officeart/2005/8/layout/radial5"/>
    <dgm:cxn modelId="{CE3A33ED-5077-724B-BB69-3A1B0FA1751E}" type="presOf" srcId="{2DEA48D6-2D6E-5940-AF5A-EF290C4BEC16}" destId="{15863CB7-2827-1948-B249-AE0414A68AA7}" srcOrd="0" destOrd="0" presId="urn:microsoft.com/office/officeart/2005/8/layout/radial5"/>
    <dgm:cxn modelId="{BA8E56FA-A8DC-8249-AA32-611BBD281DB3}" type="presOf" srcId="{BBDF147B-DEFF-1C42-B9AA-5E620A157A12}" destId="{BC907D58-AFDC-194D-A024-702C1A0C1034}" srcOrd="0" destOrd="0" presId="urn:microsoft.com/office/officeart/2005/8/layout/radial5"/>
    <dgm:cxn modelId="{A3C8DC29-E9F0-DC43-BB41-6B400B5BDE9F}" type="presParOf" srcId="{114F7FE5-D49D-AF48-9D98-E98E07A43932}" destId="{B9738906-D5B2-434B-B891-7BAB469C4429}" srcOrd="0" destOrd="0" presId="urn:microsoft.com/office/officeart/2005/8/layout/radial5"/>
    <dgm:cxn modelId="{6166766F-921B-E641-8B45-518C92F808D0}" type="presParOf" srcId="{114F7FE5-D49D-AF48-9D98-E98E07A43932}" destId="{D59B64A2-99C9-974D-9084-8F8FED3C0035}" srcOrd="1" destOrd="0" presId="urn:microsoft.com/office/officeart/2005/8/layout/radial5"/>
    <dgm:cxn modelId="{E18FFCDE-5A4C-664D-BE39-D10B453CF417}" type="presParOf" srcId="{D59B64A2-99C9-974D-9084-8F8FED3C0035}" destId="{3E72202B-03F6-AF49-885E-59DEB1715DFE}" srcOrd="0" destOrd="0" presId="urn:microsoft.com/office/officeart/2005/8/layout/radial5"/>
    <dgm:cxn modelId="{1ACBE0C0-81DE-CB41-896A-812E92CDDE2F}" type="presParOf" srcId="{114F7FE5-D49D-AF48-9D98-E98E07A43932}" destId="{AE40EBFD-47A9-F841-A227-211298AE52C0}" srcOrd="2" destOrd="0" presId="urn:microsoft.com/office/officeart/2005/8/layout/radial5"/>
    <dgm:cxn modelId="{337C3123-E588-D040-B4FD-3DF7D5531134}" type="presParOf" srcId="{114F7FE5-D49D-AF48-9D98-E98E07A43932}" destId="{DEB7E407-1AE3-CB45-B859-F9B32724E85F}" srcOrd="3" destOrd="0" presId="urn:microsoft.com/office/officeart/2005/8/layout/radial5"/>
    <dgm:cxn modelId="{AE01C33B-B542-D243-B2CD-65570EC31876}" type="presParOf" srcId="{DEB7E407-1AE3-CB45-B859-F9B32724E85F}" destId="{4990A054-0D33-A74A-A3A6-E23989CDAED1}" srcOrd="0" destOrd="0" presId="urn:microsoft.com/office/officeart/2005/8/layout/radial5"/>
    <dgm:cxn modelId="{2AC2E59B-CF2F-C14C-864A-190C204BAF29}" type="presParOf" srcId="{114F7FE5-D49D-AF48-9D98-E98E07A43932}" destId="{756A3E1F-9681-BF44-89C1-BF824D630FDB}" srcOrd="4" destOrd="0" presId="urn:microsoft.com/office/officeart/2005/8/layout/radial5"/>
    <dgm:cxn modelId="{08AC67EF-E7E2-DD41-8737-8FF6A111F5DE}" type="presParOf" srcId="{114F7FE5-D49D-AF48-9D98-E98E07A43932}" destId="{107CF56E-8339-D648-BF2B-73459EA3E2FA}" srcOrd="5" destOrd="0" presId="urn:microsoft.com/office/officeart/2005/8/layout/radial5"/>
    <dgm:cxn modelId="{E78590A1-A15B-2F45-B899-D406C072DBEA}" type="presParOf" srcId="{107CF56E-8339-D648-BF2B-73459EA3E2FA}" destId="{42BC0A88-AE22-B94D-9BE2-7C5E9969E45F}" srcOrd="0" destOrd="0" presId="urn:microsoft.com/office/officeart/2005/8/layout/radial5"/>
    <dgm:cxn modelId="{B6F6BC7A-176B-F841-9259-7B9994665C8D}" type="presParOf" srcId="{114F7FE5-D49D-AF48-9D98-E98E07A43932}" destId="{382B6446-04C7-0849-85A1-7F3436F3F280}" srcOrd="6" destOrd="0" presId="urn:microsoft.com/office/officeart/2005/8/layout/radial5"/>
    <dgm:cxn modelId="{0886A782-8BDC-534E-9D94-A90EAB64F4E0}" type="presParOf" srcId="{114F7FE5-D49D-AF48-9D98-E98E07A43932}" destId="{C26B8683-E996-CE4E-B9F7-85074F5991A7}" srcOrd="7" destOrd="0" presId="urn:microsoft.com/office/officeart/2005/8/layout/radial5"/>
    <dgm:cxn modelId="{128A531A-E2CC-4443-9FD0-4C4B90835B12}" type="presParOf" srcId="{C26B8683-E996-CE4E-B9F7-85074F5991A7}" destId="{43D4E11B-C8D1-D540-B161-C2498D01784A}" srcOrd="0" destOrd="0" presId="urn:microsoft.com/office/officeart/2005/8/layout/radial5"/>
    <dgm:cxn modelId="{0A8E9CED-DB78-974F-9F87-098977C595D5}" type="presParOf" srcId="{114F7FE5-D49D-AF48-9D98-E98E07A43932}" destId="{15863CB7-2827-1948-B249-AE0414A68AA7}" srcOrd="8" destOrd="0" presId="urn:microsoft.com/office/officeart/2005/8/layout/radial5"/>
    <dgm:cxn modelId="{0934B082-93D6-884C-B103-CD96741818E4}" type="presParOf" srcId="{114F7FE5-D49D-AF48-9D98-E98E07A43932}" destId="{F490D769-E833-4A4C-B313-39B52F7B08E5}" srcOrd="9" destOrd="0" presId="urn:microsoft.com/office/officeart/2005/8/layout/radial5"/>
    <dgm:cxn modelId="{CA8C1D35-026D-6042-B2FF-5D9F257C8AA6}" type="presParOf" srcId="{F490D769-E833-4A4C-B313-39B52F7B08E5}" destId="{C47ABA91-9A13-6143-93F8-C9DF1CD04C18}" srcOrd="0" destOrd="0" presId="urn:microsoft.com/office/officeart/2005/8/layout/radial5"/>
    <dgm:cxn modelId="{3388CF34-BD83-A740-9DC0-A3A2921A9B90}" type="presParOf" srcId="{114F7FE5-D49D-AF48-9D98-E98E07A43932}" destId="{97274535-B32F-0A41-93D1-46C7D32B4EA4}" srcOrd="10" destOrd="0" presId="urn:microsoft.com/office/officeart/2005/8/layout/radial5"/>
    <dgm:cxn modelId="{9EACE080-91DA-404E-8A8E-8FF2BE9A6572}" type="presParOf" srcId="{114F7FE5-D49D-AF48-9D98-E98E07A43932}" destId="{6CAEF34F-8CFB-F747-88B9-E1B9C302B1CB}" srcOrd="11" destOrd="0" presId="urn:microsoft.com/office/officeart/2005/8/layout/radial5"/>
    <dgm:cxn modelId="{9185438F-B693-5B48-B956-C98AB2F19DAF}" type="presParOf" srcId="{6CAEF34F-8CFB-F747-88B9-E1B9C302B1CB}" destId="{0FA3CA36-78D6-CA4C-84BB-7A91FC02DB21}" srcOrd="0" destOrd="0" presId="urn:microsoft.com/office/officeart/2005/8/layout/radial5"/>
    <dgm:cxn modelId="{332FF69D-805E-9545-B563-21CEE7D16178}" type="presParOf" srcId="{114F7FE5-D49D-AF48-9D98-E98E07A43932}" destId="{74EEE851-8E0F-584B-B707-1E32EBED2BC1}" srcOrd="12" destOrd="0" presId="urn:microsoft.com/office/officeart/2005/8/layout/radial5"/>
    <dgm:cxn modelId="{C7BA4CAC-7E29-534F-B4D3-8018BC9F72E1}" type="presParOf" srcId="{114F7FE5-D49D-AF48-9D98-E98E07A43932}" destId="{3BE73B46-9AB2-1D4E-8F98-596360E27AA6}" srcOrd="13" destOrd="0" presId="urn:microsoft.com/office/officeart/2005/8/layout/radial5"/>
    <dgm:cxn modelId="{D57E87F1-4B81-E247-AD54-9270A2175AD2}" type="presParOf" srcId="{3BE73B46-9AB2-1D4E-8F98-596360E27AA6}" destId="{61F4C204-D437-9D43-9D81-8CF13E6478CA}" srcOrd="0" destOrd="0" presId="urn:microsoft.com/office/officeart/2005/8/layout/radial5"/>
    <dgm:cxn modelId="{A6D52A1C-BE9B-5E48-B46D-2CFB449F0BFA}" type="presParOf" srcId="{114F7FE5-D49D-AF48-9D98-E98E07A43932}" destId="{2BC07564-22F7-F947-B7DB-FED253530CC3}" srcOrd="14" destOrd="0" presId="urn:microsoft.com/office/officeart/2005/8/layout/radial5"/>
    <dgm:cxn modelId="{E5933DF0-EB88-5942-870A-D35C017C25C6}" type="presParOf" srcId="{114F7FE5-D49D-AF48-9D98-E98E07A43932}" destId="{E6A70DAD-7C2B-D545-BA51-21E3B1D1B1EB}" srcOrd="15" destOrd="0" presId="urn:microsoft.com/office/officeart/2005/8/layout/radial5"/>
    <dgm:cxn modelId="{7C5998F0-A2D5-8440-8571-93E043185396}" type="presParOf" srcId="{E6A70DAD-7C2B-D545-BA51-21E3B1D1B1EB}" destId="{9F85CCCC-9063-F74C-A897-2A40F7B713BE}" srcOrd="0" destOrd="0" presId="urn:microsoft.com/office/officeart/2005/8/layout/radial5"/>
    <dgm:cxn modelId="{6A3F93D5-666C-414F-B9E3-87CF4FDBB031}" type="presParOf" srcId="{114F7FE5-D49D-AF48-9D98-E98E07A43932}" destId="{BC907D58-AFDC-194D-A024-702C1A0C1034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F59AF-26EA-8049-9706-FDEFE9501D9A}">
      <dsp:nvSpPr>
        <dsp:cNvPr id="0" name=""/>
        <dsp:cNvSpPr/>
      </dsp:nvSpPr>
      <dsp:spPr>
        <a:xfrm>
          <a:off x="4704652" y="3072617"/>
          <a:ext cx="91440" cy="4692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DD4E8-393C-FB4E-86E4-87114F0F2921}">
      <dsp:nvSpPr>
        <dsp:cNvPr id="0" name=""/>
        <dsp:cNvSpPr/>
      </dsp:nvSpPr>
      <dsp:spPr>
        <a:xfrm>
          <a:off x="3271483" y="1578938"/>
          <a:ext cx="1478889" cy="469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753"/>
              </a:lnTo>
              <a:lnTo>
                <a:pt x="1478889" y="319753"/>
              </a:lnTo>
              <a:lnTo>
                <a:pt x="1478889" y="4692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ABEB8-E48E-4A47-B150-00CA3595086D}">
      <dsp:nvSpPr>
        <dsp:cNvPr id="0" name=""/>
        <dsp:cNvSpPr/>
      </dsp:nvSpPr>
      <dsp:spPr>
        <a:xfrm>
          <a:off x="1792593" y="3072617"/>
          <a:ext cx="985926" cy="469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753"/>
              </a:lnTo>
              <a:lnTo>
                <a:pt x="985926" y="319753"/>
              </a:lnTo>
              <a:lnTo>
                <a:pt x="985926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C7D3D-E436-2243-BCB2-32C8187A77EA}">
      <dsp:nvSpPr>
        <dsp:cNvPr id="0" name=""/>
        <dsp:cNvSpPr/>
      </dsp:nvSpPr>
      <dsp:spPr>
        <a:xfrm>
          <a:off x="806667" y="3072617"/>
          <a:ext cx="985926" cy="469211"/>
        </a:xfrm>
        <a:custGeom>
          <a:avLst/>
          <a:gdLst/>
          <a:ahLst/>
          <a:cxnLst/>
          <a:rect l="0" t="0" r="0" b="0"/>
          <a:pathLst>
            <a:path>
              <a:moveTo>
                <a:pt x="985926" y="0"/>
              </a:moveTo>
              <a:lnTo>
                <a:pt x="985926" y="319753"/>
              </a:lnTo>
              <a:lnTo>
                <a:pt x="0" y="319753"/>
              </a:lnTo>
              <a:lnTo>
                <a:pt x="0" y="469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792593" y="1578938"/>
          <a:ext cx="1478889" cy="469211"/>
        </a:xfrm>
        <a:custGeom>
          <a:avLst/>
          <a:gdLst/>
          <a:ahLst/>
          <a:cxnLst/>
          <a:rect l="0" t="0" r="0" b="0"/>
          <a:pathLst>
            <a:path>
              <a:moveTo>
                <a:pt x="1478889" y="0"/>
              </a:moveTo>
              <a:lnTo>
                <a:pt x="1478889" y="319753"/>
              </a:lnTo>
              <a:lnTo>
                <a:pt x="0" y="319753"/>
              </a:lnTo>
              <a:lnTo>
                <a:pt x="0" y="4692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2464815" y="554471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2644075" y="724768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Régió</a:t>
          </a:r>
          <a:endParaRPr lang="en-GB" sz="1900" kern="1200" dirty="0"/>
        </a:p>
      </dsp:txBody>
      <dsp:txXfrm>
        <a:off x="2674081" y="754774"/>
        <a:ext cx="1553322" cy="964455"/>
      </dsp:txXfrm>
    </dsp:sp>
    <dsp:sp modelId="{63EB0324-F74C-3044-8728-822DA0679B3A}">
      <dsp:nvSpPr>
        <dsp:cNvPr id="0" name=""/>
        <dsp:cNvSpPr/>
      </dsp:nvSpPr>
      <dsp:spPr>
        <a:xfrm>
          <a:off x="985926" y="2048150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1165185" y="2218446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solidFill>
                <a:schemeClr val="tx1"/>
              </a:solidFill>
            </a:rPr>
            <a:t>Rendelkezésre állási zóna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1195191" y="2248452"/>
        <a:ext cx="1553322" cy="964455"/>
      </dsp:txXfrm>
    </dsp:sp>
    <dsp:sp modelId="{03C00D8D-9A3E-9A44-98A5-057BF033657F}">
      <dsp:nvSpPr>
        <dsp:cNvPr id="0" name=""/>
        <dsp:cNvSpPr/>
      </dsp:nvSpPr>
      <dsp:spPr>
        <a:xfrm>
          <a:off x="0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641AE-F544-034D-B9FB-8A739DD3D639}">
      <dsp:nvSpPr>
        <dsp:cNvPr id="0" name=""/>
        <dsp:cNvSpPr/>
      </dsp:nvSpPr>
      <dsp:spPr>
        <a:xfrm>
          <a:off x="179259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209265" y="3742131"/>
        <a:ext cx="1553322" cy="964455"/>
      </dsp:txXfrm>
    </dsp:sp>
    <dsp:sp modelId="{2EAD8D79-F16B-4D4B-8579-54244E96D0E6}">
      <dsp:nvSpPr>
        <dsp:cNvPr id="0" name=""/>
        <dsp:cNvSpPr/>
      </dsp:nvSpPr>
      <dsp:spPr>
        <a:xfrm>
          <a:off x="1971852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7568D-5010-C445-AB1C-6F809AC22AD1}">
      <dsp:nvSpPr>
        <dsp:cNvPr id="0" name=""/>
        <dsp:cNvSpPr/>
      </dsp:nvSpPr>
      <dsp:spPr>
        <a:xfrm>
          <a:off x="2151112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2181118" y="3742131"/>
        <a:ext cx="1553322" cy="964455"/>
      </dsp:txXfrm>
    </dsp:sp>
    <dsp:sp modelId="{D6F118FA-E223-934D-BD9E-566ECDA0CAA8}">
      <dsp:nvSpPr>
        <dsp:cNvPr id="0" name=""/>
        <dsp:cNvSpPr/>
      </dsp:nvSpPr>
      <dsp:spPr>
        <a:xfrm>
          <a:off x="3943705" y="2048150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6BCBB-9D49-5843-B42C-9B3DFE618ECF}">
      <dsp:nvSpPr>
        <dsp:cNvPr id="0" name=""/>
        <dsp:cNvSpPr/>
      </dsp:nvSpPr>
      <dsp:spPr>
        <a:xfrm>
          <a:off x="4122964" y="2218446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>
              <a:solidFill>
                <a:schemeClr val="tx1"/>
              </a:solidFill>
            </a:rPr>
            <a:t>Rendelkezésre állási zóna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4152970" y="2248452"/>
        <a:ext cx="1553322" cy="964455"/>
      </dsp:txXfrm>
    </dsp:sp>
    <dsp:sp modelId="{81C69197-3675-5A4A-8CAD-7BDBBD0EFB38}">
      <dsp:nvSpPr>
        <dsp:cNvPr id="0" name=""/>
        <dsp:cNvSpPr/>
      </dsp:nvSpPr>
      <dsp:spPr>
        <a:xfrm>
          <a:off x="3943705" y="3541828"/>
          <a:ext cx="1613334" cy="10244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1E1AE-81BE-ED4F-8518-992205A188AE}">
      <dsp:nvSpPr>
        <dsp:cNvPr id="0" name=""/>
        <dsp:cNvSpPr/>
      </dsp:nvSpPr>
      <dsp:spPr>
        <a:xfrm>
          <a:off x="4122964" y="3712125"/>
          <a:ext cx="1613334" cy="10244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Adatközpont</a:t>
          </a:r>
          <a:endParaRPr lang="en-GB" sz="1900" kern="1200" dirty="0"/>
        </a:p>
      </dsp:txBody>
      <dsp:txXfrm>
        <a:off x="4152970" y="3742131"/>
        <a:ext cx="1553322" cy="9644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D8800-AE28-C147-98AC-A4C4E15E28D1}">
      <dsp:nvSpPr>
        <dsp:cNvPr id="0" name=""/>
        <dsp:cNvSpPr/>
      </dsp:nvSpPr>
      <dsp:spPr>
        <a:xfrm rot="16200000">
          <a:off x="-1337015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Container Registry (ECR)</a:t>
          </a:r>
        </a:p>
      </dsp:txBody>
      <dsp:txXfrm>
        <a:off x="-1337015" y="2036256"/>
        <a:ext cx="3095484" cy="324819"/>
      </dsp:txXfrm>
    </dsp:sp>
    <dsp:sp modelId="{7FCA1D95-E061-FF45-8DAB-C37237DD0DBA}">
      <dsp:nvSpPr>
        <dsp:cNvPr id="0" name=""/>
        <dsp:cNvSpPr/>
      </dsp:nvSpPr>
      <dsp:spPr>
        <a:xfrm>
          <a:off x="373136" y="650923"/>
          <a:ext cx="1617946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286473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Redis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NGINX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...</a:t>
          </a:r>
        </a:p>
      </dsp:txBody>
      <dsp:txXfrm>
        <a:off x="373136" y="650923"/>
        <a:ext cx="1617946" cy="3095484"/>
      </dsp:txXfrm>
    </dsp:sp>
    <dsp:sp modelId="{1366A60E-B73A-B74F-B006-269D08AA9926}">
      <dsp:nvSpPr>
        <dsp:cNvPr id="0" name=""/>
        <dsp:cNvSpPr/>
      </dsp:nvSpPr>
      <dsp:spPr>
        <a:xfrm>
          <a:off x="48316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0779A-AFDD-4144-B800-9B9522CF415C}">
      <dsp:nvSpPr>
        <dsp:cNvPr id="0" name=""/>
        <dsp:cNvSpPr/>
      </dsp:nvSpPr>
      <dsp:spPr>
        <a:xfrm rot="16200000">
          <a:off x="896373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>
              <a:solidFill>
                <a:schemeClr val="tx1"/>
              </a:solidFill>
            </a:rPr>
            <a:t>Dockerhost</a:t>
          </a:r>
          <a:r>
            <a:rPr lang="en-GB" sz="2200" kern="1200" dirty="0">
              <a:solidFill>
                <a:schemeClr val="tx1"/>
              </a:solidFill>
            </a:rPr>
            <a:t> (ECS) </a:t>
          </a:r>
        </a:p>
      </dsp:txBody>
      <dsp:txXfrm>
        <a:off x="896373" y="2036256"/>
        <a:ext cx="3095484" cy="324819"/>
      </dsp:txXfrm>
    </dsp:sp>
    <dsp:sp modelId="{C53ED43D-6570-B942-BBFC-EF647A36958F}">
      <dsp:nvSpPr>
        <dsp:cNvPr id="0" name=""/>
        <dsp:cNvSpPr/>
      </dsp:nvSpPr>
      <dsp:spPr>
        <a:xfrm>
          <a:off x="2598456" y="650923"/>
          <a:ext cx="1886105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86473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Konténer</a:t>
          </a:r>
          <a:r>
            <a:rPr lang="en-GB" sz="1400" kern="1200" dirty="0"/>
            <a:t> </a:t>
          </a:r>
          <a:r>
            <a:rPr lang="en-GB" sz="1400" kern="1200" dirty="0" err="1"/>
            <a:t>példány</a:t>
          </a:r>
          <a:r>
            <a:rPr lang="en-GB" sz="1400" kern="1200" dirty="0"/>
            <a:t> 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...</a:t>
          </a:r>
        </a:p>
      </dsp:txBody>
      <dsp:txXfrm>
        <a:off x="2598456" y="650923"/>
        <a:ext cx="1886105" cy="3095484"/>
      </dsp:txXfrm>
    </dsp:sp>
    <dsp:sp modelId="{626101D4-57E2-0542-9FAE-B555DE13DCC7}">
      <dsp:nvSpPr>
        <dsp:cNvPr id="0" name=""/>
        <dsp:cNvSpPr/>
      </dsp:nvSpPr>
      <dsp:spPr>
        <a:xfrm>
          <a:off x="2274293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206A8-EBDA-2947-8498-8F78F7FAD7B1}">
      <dsp:nvSpPr>
        <dsp:cNvPr id="0" name=""/>
        <dsp:cNvSpPr/>
      </dsp:nvSpPr>
      <dsp:spPr>
        <a:xfrm rot="16200000">
          <a:off x="3515862" y="2036256"/>
          <a:ext cx="3095484" cy="32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64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Internet</a:t>
          </a:r>
        </a:p>
      </dsp:txBody>
      <dsp:txXfrm>
        <a:off x="3515862" y="2036256"/>
        <a:ext cx="3095484" cy="324819"/>
      </dsp:txXfrm>
    </dsp:sp>
    <dsp:sp modelId="{C0074F20-9436-9845-AA04-9C8929B645EB}">
      <dsp:nvSpPr>
        <dsp:cNvPr id="0" name=""/>
        <dsp:cNvSpPr/>
      </dsp:nvSpPr>
      <dsp:spPr>
        <a:xfrm>
          <a:off x="5226014" y="650923"/>
          <a:ext cx="1617946" cy="3095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286473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 err="1"/>
            <a:t>Felhasználók</a:t>
          </a:r>
          <a:endParaRPr lang="en-GB" sz="1700" kern="1200" dirty="0"/>
        </a:p>
      </dsp:txBody>
      <dsp:txXfrm>
        <a:off x="5226014" y="650923"/>
        <a:ext cx="1617946" cy="3095484"/>
      </dsp:txXfrm>
    </dsp:sp>
    <dsp:sp modelId="{7AC333BD-43F8-134A-91E3-AFDB0340E4E5}">
      <dsp:nvSpPr>
        <dsp:cNvPr id="0" name=""/>
        <dsp:cNvSpPr/>
      </dsp:nvSpPr>
      <dsp:spPr>
        <a:xfrm>
          <a:off x="4901194" y="222161"/>
          <a:ext cx="649639" cy="649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A1E01-185F-7A48-B2E0-0D9EB7EBCE83}">
      <dsp:nvSpPr>
        <dsp:cNvPr id="0" name=""/>
        <dsp:cNvSpPr/>
      </dsp:nvSpPr>
      <dsp:spPr>
        <a:xfrm>
          <a:off x="1224592" y="577850"/>
          <a:ext cx="3860680" cy="3860680"/>
        </a:xfrm>
        <a:prstGeom prst="blockArc">
          <a:avLst>
            <a:gd name="adj1" fmla="val 9000000"/>
            <a:gd name="adj2" fmla="val 162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2FC24-05FE-AD43-98DB-9EE9C43FB313}">
      <dsp:nvSpPr>
        <dsp:cNvPr id="0" name=""/>
        <dsp:cNvSpPr/>
      </dsp:nvSpPr>
      <dsp:spPr>
        <a:xfrm>
          <a:off x="1224592" y="577850"/>
          <a:ext cx="3860680" cy="3860680"/>
        </a:xfrm>
        <a:prstGeom prst="blockArc">
          <a:avLst>
            <a:gd name="adj1" fmla="val 1800000"/>
            <a:gd name="adj2" fmla="val 90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96EE3-9560-064F-B01A-BB8E2E3EB95E}">
      <dsp:nvSpPr>
        <dsp:cNvPr id="0" name=""/>
        <dsp:cNvSpPr/>
      </dsp:nvSpPr>
      <dsp:spPr>
        <a:xfrm>
          <a:off x="1224592" y="577850"/>
          <a:ext cx="3860680" cy="3860680"/>
        </a:xfrm>
        <a:prstGeom prst="blockArc">
          <a:avLst>
            <a:gd name="adj1" fmla="val 16200000"/>
            <a:gd name="adj2" fmla="val 18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6100C-1271-8B4F-A14E-63FA4020741E}">
      <dsp:nvSpPr>
        <dsp:cNvPr id="0" name=""/>
        <dsp:cNvSpPr/>
      </dsp:nvSpPr>
      <dsp:spPr>
        <a:xfrm>
          <a:off x="2267608" y="1620865"/>
          <a:ext cx="1774649" cy="1774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 err="1"/>
            <a:t>Cél</a:t>
          </a:r>
          <a:endParaRPr lang="en-GB" sz="6500" kern="1200" dirty="0"/>
        </a:p>
      </dsp:txBody>
      <dsp:txXfrm>
        <a:off x="2527499" y="1880756"/>
        <a:ext cx="1254867" cy="1254867"/>
      </dsp:txXfrm>
    </dsp:sp>
    <dsp:sp modelId="{C088131E-A061-3745-80E4-74A8D262659E}">
      <dsp:nvSpPr>
        <dsp:cNvPr id="0" name=""/>
        <dsp:cNvSpPr/>
      </dsp:nvSpPr>
      <dsp:spPr>
        <a:xfrm>
          <a:off x="2533805" y="1443"/>
          <a:ext cx="1242254" cy="1242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Költség</a:t>
          </a:r>
          <a:endParaRPr lang="en-GB" sz="1400" kern="1200" dirty="0"/>
        </a:p>
      </dsp:txBody>
      <dsp:txXfrm>
        <a:off x="2715729" y="183367"/>
        <a:ext cx="878406" cy="878406"/>
      </dsp:txXfrm>
    </dsp:sp>
    <dsp:sp modelId="{1F4287D8-83F8-2D43-ACC0-2B2A1542FDD7}">
      <dsp:nvSpPr>
        <dsp:cNvPr id="0" name=""/>
        <dsp:cNvSpPr/>
      </dsp:nvSpPr>
      <dsp:spPr>
        <a:xfrm>
          <a:off x="4166799" y="2829872"/>
          <a:ext cx="1242254" cy="1242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Idő</a:t>
          </a:r>
          <a:endParaRPr lang="en-GB" sz="1400" kern="1200" dirty="0"/>
        </a:p>
      </dsp:txBody>
      <dsp:txXfrm>
        <a:off x="4348723" y="3011796"/>
        <a:ext cx="878406" cy="878406"/>
      </dsp:txXfrm>
    </dsp:sp>
    <dsp:sp modelId="{B59CCEAB-7CE0-DE41-AFDE-F587987B6879}">
      <dsp:nvSpPr>
        <dsp:cNvPr id="0" name=""/>
        <dsp:cNvSpPr/>
      </dsp:nvSpPr>
      <dsp:spPr>
        <a:xfrm>
          <a:off x="900811" y="2829872"/>
          <a:ext cx="1242254" cy="12422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Erőforrások</a:t>
          </a:r>
          <a:endParaRPr lang="en-GB" sz="1400" kern="1200" dirty="0"/>
        </a:p>
      </dsp:txBody>
      <dsp:txXfrm>
        <a:off x="1082735" y="3011796"/>
        <a:ext cx="878406" cy="8784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CC378-47B7-4249-9729-85AD74DF190B}">
      <dsp:nvSpPr>
        <dsp:cNvPr id="0" name=""/>
        <dsp:cNvSpPr/>
      </dsp:nvSpPr>
      <dsp:spPr>
        <a:xfrm>
          <a:off x="876202" y="0"/>
          <a:ext cx="9930294" cy="507734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BA48A-5329-A243-A24B-225C3951AC29}">
      <dsp:nvSpPr>
        <dsp:cNvPr id="0" name=""/>
        <dsp:cNvSpPr/>
      </dsp:nvSpPr>
      <dsp:spPr>
        <a:xfrm>
          <a:off x="1454" y="1523202"/>
          <a:ext cx="964917" cy="20309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Felmérés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Mit</a:t>
          </a:r>
          <a:r>
            <a:rPr lang="en-GB" sz="1200" kern="1200" dirty="0"/>
            <a:t>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Miért</a:t>
          </a:r>
          <a:r>
            <a:rPr lang="en-GB" sz="1200" kern="1200" dirty="0"/>
            <a:t>?</a:t>
          </a:r>
        </a:p>
      </dsp:txBody>
      <dsp:txXfrm>
        <a:off x="48557" y="1570305"/>
        <a:ext cx="870711" cy="1936730"/>
      </dsp:txXfrm>
    </dsp:sp>
    <dsp:sp modelId="{1D52FC1C-9C75-4A43-BA74-A77AEE3B9958}">
      <dsp:nvSpPr>
        <dsp:cNvPr id="0" name=""/>
        <dsp:cNvSpPr/>
      </dsp:nvSpPr>
      <dsp:spPr>
        <a:xfrm>
          <a:off x="1121097" y="1523202"/>
          <a:ext cx="1355392" cy="2030936"/>
        </a:xfrm>
        <a:prstGeom prst="roundRect">
          <a:avLst/>
        </a:prstGeom>
        <a:solidFill>
          <a:schemeClr val="accent5">
            <a:hueOff val="1752561"/>
            <a:satOff val="8041"/>
            <a:lumOff val="18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Függőségek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alkalmazás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adat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hálózat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technológia</a:t>
          </a:r>
          <a:endParaRPr lang="en-GB" sz="1200" kern="1200" dirty="0"/>
        </a:p>
      </dsp:txBody>
      <dsp:txXfrm>
        <a:off x="1187262" y="1589367"/>
        <a:ext cx="1223062" cy="1898606"/>
      </dsp:txXfrm>
    </dsp:sp>
    <dsp:sp modelId="{DB445356-5BF5-4847-831C-41AD1C31CD77}">
      <dsp:nvSpPr>
        <dsp:cNvPr id="0" name=""/>
        <dsp:cNvSpPr/>
      </dsp:nvSpPr>
      <dsp:spPr>
        <a:xfrm>
          <a:off x="2631214" y="1523202"/>
          <a:ext cx="1499443" cy="2030936"/>
        </a:xfrm>
        <a:prstGeom prst="roundRect">
          <a:avLst/>
        </a:prstGeom>
        <a:solidFill>
          <a:schemeClr val="accent5">
            <a:hueOff val="3505121"/>
            <a:satOff val="16081"/>
            <a:lumOff val="37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Terv</a:t>
          </a:r>
          <a:r>
            <a:rPr lang="en-GB" sz="1500" kern="1200" dirty="0"/>
            <a:t>, </a:t>
          </a:r>
          <a:r>
            <a:rPr lang="en-GB" sz="1500" kern="1200" dirty="0" err="1"/>
            <a:t>stratégia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Hogyan</a:t>
          </a:r>
          <a:r>
            <a:rPr lang="en-GB" sz="1200" kern="1200" dirty="0"/>
            <a:t>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Milyen</a:t>
          </a:r>
          <a:r>
            <a:rPr lang="en-GB" sz="1200" kern="1200" dirty="0"/>
            <a:t> </a:t>
          </a:r>
          <a:r>
            <a:rPr lang="en-GB" sz="1200" kern="1200" dirty="0" err="1"/>
            <a:t>lépések</a:t>
          </a:r>
          <a:r>
            <a:rPr lang="en-GB" sz="1200" kern="1200" dirty="0"/>
            <a:t> </a:t>
          </a:r>
          <a:r>
            <a:rPr lang="en-GB" sz="1200" kern="1200" dirty="0" err="1"/>
            <a:t>szükségesek</a:t>
          </a:r>
          <a:r>
            <a:rPr lang="en-GB" sz="1200" kern="1200" dirty="0"/>
            <a:t>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Ütemezés</a:t>
          </a:r>
          <a:endParaRPr lang="en-GB" sz="1200" kern="1200" dirty="0"/>
        </a:p>
      </dsp:txBody>
      <dsp:txXfrm>
        <a:off x="2704411" y="1596399"/>
        <a:ext cx="1353049" cy="1884542"/>
      </dsp:txXfrm>
    </dsp:sp>
    <dsp:sp modelId="{DFDB11DB-0C62-2849-B255-FE5923FD1B2B}">
      <dsp:nvSpPr>
        <dsp:cNvPr id="0" name=""/>
        <dsp:cNvSpPr/>
      </dsp:nvSpPr>
      <dsp:spPr>
        <a:xfrm>
          <a:off x="4285382" y="1523202"/>
          <a:ext cx="1355392" cy="2030936"/>
        </a:xfrm>
        <a:prstGeom prst="roundRect">
          <a:avLst/>
        </a:prstGeom>
        <a:solidFill>
          <a:schemeClr val="accent5">
            <a:hueOff val="5257682"/>
            <a:satOff val="24122"/>
            <a:lumOff val="56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Létrehozás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Új</a:t>
          </a:r>
          <a:r>
            <a:rPr lang="en-GB" sz="1200" kern="1200" dirty="0"/>
            <a:t> </a:t>
          </a:r>
          <a:r>
            <a:rPr lang="en-GB" sz="1200" kern="1200" dirty="0" err="1"/>
            <a:t>infrastruktúra</a:t>
          </a:r>
          <a:r>
            <a:rPr lang="en-GB" sz="1200" kern="1200" dirty="0"/>
            <a:t> a </a:t>
          </a:r>
          <a:r>
            <a:rPr lang="en-GB" sz="1200" kern="1200" dirty="0" err="1"/>
            <a:t>felhőben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Felhasználók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Erőforrások</a:t>
          </a:r>
          <a:endParaRPr lang="en-GB" sz="1200" kern="1200" dirty="0"/>
        </a:p>
      </dsp:txBody>
      <dsp:txXfrm>
        <a:off x="4351547" y="1589367"/>
        <a:ext cx="1223062" cy="1898606"/>
      </dsp:txXfrm>
    </dsp:sp>
    <dsp:sp modelId="{2FB130E3-D91C-6746-B36A-552EC6E2C967}">
      <dsp:nvSpPr>
        <dsp:cNvPr id="0" name=""/>
        <dsp:cNvSpPr/>
      </dsp:nvSpPr>
      <dsp:spPr>
        <a:xfrm>
          <a:off x="5795500" y="1523202"/>
          <a:ext cx="1355392" cy="2030936"/>
        </a:xfrm>
        <a:prstGeom prst="roundRect">
          <a:avLst/>
        </a:prstGeom>
        <a:solidFill>
          <a:schemeClr val="accent5">
            <a:hueOff val="7010242"/>
            <a:satOff val="32162"/>
            <a:lumOff val="75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Replikáció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Ha </a:t>
          </a:r>
          <a:r>
            <a:rPr lang="en-GB" sz="1200" kern="1200" dirty="0" err="1"/>
            <a:t>lesz</a:t>
          </a:r>
          <a:r>
            <a:rPr lang="en-GB" sz="1200" kern="1200" dirty="0"/>
            <a:t> </a:t>
          </a:r>
          <a:r>
            <a:rPr lang="en-GB" sz="1200" kern="1200" dirty="0" err="1"/>
            <a:t>átmeneti</a:t>
          </a:r>
          <a:r>
            <a:rPr lang="en-GB" sz="1200" kern="1200" dirty="0"/>
            <a:t> </a:t>
          </a:r>
          <a:r>
            <a:rPr lang="en-GB" sz="1200" kern="1200" dirty="0" err="1"/>
            <a:t>állapot</a:t>
          </a:r>
          <a:endParaRPr lang="en-GB" sz="1200" kern="1200" dirty="0"/>
        </a:p>
      </dsp:txBody>
      <dsp:txXfrm>
        <a:off x="5861665" y="1589367"/>
        <a:ext cx="1223062" cy="1898606"/>
      </dsp:txXfrm>
    </dsp:sp>
    <dsp:sp modelId="{3163B50F-286F-7849-8A2E-AEB8CD827769}">
      <dsp:nvSpPr>
        <dsp:cNvPr id="0" name=""/>
        <dsp:cNvSpPr/>
      </dsp:nvSpPr>
      <dsp:spPr>
        <a:xfrm>
          <a:off x="7305617" y="1523202"/>
          <a:ext cx="1355392" cy="2030936"/>
        </a:xfrm>
        <a:prstGeom prst="roundRect">
          <a:avLst/>
        </a:prstGeom>
        <a:solidFill>
          <a:schemeClr val="accent5">
            <a:hueOff val="8762802"/>
            <a:satOff val="40203"/>
            <a:lumOff val="9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Állapot</a:t>
          </a:r>
          <a:r>
            <a:rPr lang="en-GB" sz="1500" kern="1200" dirty="0"/>
            <a:t> </a:t>
          </a:r>
          <a:r>
            <a:rPr lang="en-GB" sz="1500" kern="1200" dirty="0" err="1"/>
            <a:t>ellenőrzés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Fázisonként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Pilot</a:t>
          </a:r>
        </a:p>
      </dsp:txBody>
      <dsp:txXfrm>
        <a:off x="7371782" y="1589367"/>
        <a:ext cx="1223062" cy="1898606"/>
      </dsp:txXfrm>
    </dsp:sp>
    <dsp:sp modelId="{A7CCCA42-562B-8E48-889C-EBC0F0E04C68}">
      <dsp:nvSpPr>
        <dsp:cNvPr id="0" name=""/>
        <dsp:cNvSpPr/>
      </dsp:nvSpPr>
      <dsp:spPr>
        <a:xfrm>
          <a:off x="8815734" y="1523202"/>
          <a:ext cx="1355392" cy="2030936"/>
        </a:xfrm>
        <a:prstGeom prst="roundRect">
          <a:avLst/>
        </a:prstGeom>
        <a:solidFill>
          <a:schemeClr val="accent5">
            <a:hueOff val="10515363"/>
            <a:satOff val="48243"/>
            <a:lumOff val="112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Végső</a:t>
          </a:r>
          <a:r>
            <a:rPr lang="en-GB" sz="1500" kern="1200" dirty="0"/>
            <a:t> </a:t>
          </a:r>
          <a:r>
            <a:rPr lang="en-GB" sz="1500" kern="1200" dirty="0" err="1"/>
            <a:t>ellenőrzés</a:t>
          </a:r>
          <a:endParaRPr lang="en-GB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Biztonsági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Adat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/>
            <a:t>Teljesítmény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...</a:t>
          </a:r>
        </a:p>
      </dsp:txBody>
      <dsp:txXfrm>
        <a:off x="8881899" y="1589367"/>
        <a:ext cx="1223062" cy="1898606"/>
      </dsp:txXfrm>
    </dsp:sp>
    <dsp:sp modelId="{C486E10C-CC6F-8B46-8FEF-9EF546DDFF78}">
      <dsp:nvSpPr>
        <dsp:cNvPr id="0" name=""/>
        <dsp:cNvSpPr/>
      </dsp:nvSpPr>
      <dsp:spPr>
        <a:xfrm>
          <a:off x="10325852" y="1523202"/>
          <a:ext cx="1355392" cy="2030936"/>
        </a:xfrm>
        <a:prstGeom prst="roundRect">
          <a:avLst/>
        </a:prstGeom>
        <a:solidFill>
          <a:schemeClr val="accent5">
            <a:hueOff val="12267924"/>
            <a:satOff val="56284"/>
            <a:lumOff val="1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Régi</a:t>
          </a:r>
          <a:r>
            <a:rPr lang="en-GB" sz="1500" kern="1200" dirty="0"/>
            <a:t> </a:t>
          </a:r>
          <a:r>
            <a:rPr lang="en-GB" sz="1500" kern="1200" dirty="0" err="1"/>
            <a:t>környezet</a:t>
          </a:r>
          <a:r>
            <a:rPr lang="en-GB" sz="1500" kern="1200" dirty="0"/>
            <a:t> </a:t>
          </a:r>
          <a:r>
            <a:rPr lang="en-GB" sz="1500" kern="1200" dirty="0" err="1"/>
            <a:t>lekapcsolása</a:t>
          </a:r>
          <a:endParaRPr lang="en-GB" sz="1500" kern="1200" dirty="0"/>
        </a:p>
      </dsp:txBody>
      <dsp:txXfrm>
        <a:off x="10392017" y="1589367"/>
        <a:ext cx="1223062" cy="18986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FF914-A284-3C4B-A17C-C3DB217DC6A2}">
      <dsp:nvSpPr>
        <dsp:cNvPr id="0" name=""/>
        <dsp:cNvSpPr/>
      </dsp:nvSpPr>
      <dsp:spPr>
        <a:xfrm>
          <a:off x="0" y="0"/>
          <a:ext cx="5879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CD4EA-4634-D84F-9DD8-907D359DAC98}">
      <dsp:nvSpPr>
        <dsp:cNvPr id="0" name=""/>
        <dsp:cNvSpPr/>
      </dsp:nvSpPr>
      <dsp:spPr>
        <a:xfrm>
          <a:off x="0" y="0"/>
          <a:ext cx="5879487" cy="77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hlinkClick xmlns:r="http://schemas.openxmlformats.org/officeDocument/2006/relationships" r:id="rId1"/>
            </a:rPr>
            <a:t>https://github.com/cloudsteak</a:t>
          </a:r>
          <a:endParaRPr lang="en-US" sz="2300" kern="1200" dirty="0"/>
        </a:p>
      </dsp:txBody>
      <dsp:txXfrm>
        <a:off x="0" y="0"/>
        <a:ext cx="5879487" cy="775546"/>
      </dsp:txXfrm>
    </dsp:sp>
    <dsp:sp modelId="{F992936D-DF15-1744-B279-74688BAFAFFF}">
      <dsp:nvSpPr>
        <dsp:cNvPr id="0" name=""/>
        <dsp:cNvSpPr/>
      </dsp:nvSpPr>
      <dsp:spPr>
        <a:xfrm>
          <a:off x="0" y="775546"/>
          <a:ext cx="5879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3C730-44FD-2148-BAF6-994BA717FECC}">
      <dsp:nvSpPr>
        <dsp:cNvPr id="0" name=""/>
        <dsp:cNvSpPr/>
      </dsp:nvSpPr>
      <dsp:spPr>
        <a:xfrm>
          <a:off x="0" y="775546"/>
          <a:ext cx="5879487" cy="77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hlinkClick xmlns:r="http://schemas.openxmlformats.org/officeDocument/2006/relationships" r:id="rId2"/>
            </a:rPr>
            <a:t>https://cloudsteak.com</a:t>
          </a:r>
          <a:endParaRPr lang="en-US" sz="2300" kern="1200"/>
        </a:p>
      </dsp:txBody>
      <dsp:txXfrm>
        <a:off x="0" y="775546"/>
        <a:ext cx="5879487" cy="775546"/>
      </dsp:txXfrm>
    </dsp:sp>
    <dsp:sp modelId="{C59357D9-A23E-0546-94D4-80EE15383F84}">
      <dsp:nvSpPr>
        <dsp:cNvPr id="0" name=""/>
        <dsp:cNvSpPr/>
      </dsp:nvSpPr>
      <dsp:spPr>
        <a:xfrm>
          <a:off x="0" y="1551093"/>
          <a:ext cx="5879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0A401-2FFF-B744-BC79-15B567470847}">
      <dsp:nvSpPr>
        <dsp:cNvPr id="0" name=""/>
        <dsp:cNvSpPr/>
      </dsp:nvSpPr>
      <dsp:spPr>
        <a:xfrm>
          <a:off x="0" y="1551093"/>
          <a:ext cx="5879487" cy="77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hlinkClick xmlns:r="http://schemas.openxmlformats.org/officeDocument/2006/relationships" r:id="rId3"/>
            </a:rPr>
            <a:t>http://cloudmentor.hu</a:t>
          </a:r>
          <a:r>
            <a:rPr lang="en-US" sz="2300" kern="1200"/>
            <a:t> </a:t>
          </a:r>
        </a:p>
      </dsp:txBody>
      <dsp:txXfrm>
        <a:off x="0" y="1551093"/>
        <a:ext cx="5879487" cy="775546"/>
      </dsp:txXfrm>
    </dsp:sp>
    <dsp:sp modelId="{2ABF0E8A-81CE-CB4B-AEE6-FCCB52517B60}">
      <dsp:nvSpPr>
        <dsp:cNvPr id="0" name=""/>
        <dsp:cNvSpPr/>
      </dsp:nvSpPr>
      <dsp:spPr>
        <a:xfrm>
          <a:off x="0" y="2326641"/>
          <a:ext cx="5879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F0594-EE5A-BF4C-B5A9-D7199746B248}">
      <dsp:nvSpPr>
        <dsp:cNvPr id="0" name=""/>
        <dsp:cNvSpPr/>
      </dsp:nvSpPr>
      <dsp:spPr>
        <a:xfrm>
          <a:off x="0" y="2326640"/>
          <a:ext cx="5879487" cy="77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>
              <a:hlinkClick xmlns:r="http://schemas.openxmlformats.org/officeDocument/2006/relationships" r:id="rId4"/>
            </a:rPr>
            <a:t>https://www.linkedin.com/in/tibor-kiss-the1bit</a:t>
          </a:r>
          <a:r>
            <a:rPr lang="en-GB" sz="2300" kern="1200"/>
            <a:t> </a:t>
          </a:r>
          <a:endParaRPr lang="en-US" sz="2300" kern="1200"/>
        </a:p>
      </dsp:txBody>
      <dsp:txXfrm>
        <a:off x="0" y="2326640"/>
        <a:ext cx="5879487" cy="775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38D2-6763-C245-A45C-2496986A3797}">
      <dsp:nvSpPr>
        <dsp:cNvPr id="0" name=""/>
        <dsp:cNvSpPr/>
      </dsp:nvSpPr>
      <dsp:spPr>
        <a:xfrm rot="5400000">
          <a:off x="6973603" y="182192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Redundancia</a:t>
          </a:r>
          <a:r>
            <a:rPr lang="en-GB" sz="2200" kern="1200" dirty="0"/>
            <a:t> </a:t>
          </a:r>
          <a:r>
            <a:rPr lang="en-GB" sz="2200" kern="1200" dirty="0" err="1"/>
            <a:t>és</a:t>
          </a:r>
          <a:r>
            <a:rPr lang="en-GB" sz="2200" kern="1200" dirty="0"/>
            <a:t> </a:t>
          </a:r>
          <a:r>
            <a:rPr lang="en-GB" sz="2200" kern="1200" dirty="0" err="1"/>
            <a:t>Hibatűrés</a:t>
          </a:r>
          <a:endParaRPr lang="en-GB" sz="2200" kern="1200" dirty="0"/>
        </a:p>
      </dsp:txBody>
      <dsp:txXfrm rot="-5400000">
        <a:off x="7524079" y="431483"/>
        <a:ext cx="1643536" cy="1889122"/>
      </dsp:txXfrm>
    </dsp:sp>
    <dsp:sp modelId="{DCA144A6-61CC-1A44-8D55-54EA7D961890}">
      <dsp:nvSpPr>
        <dsp:cNvPr id="0" name=""/>
        <dsp:cNvSpPr/>
      </dsp:nvSpPr>
      <dsp:spPr>
        <a:xfrm>
          <a:off x="9612155" y="552698"/>
          <a:ext cx="3062849" cy="164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E6C1A-8038-424B-BA06-49D4CB83396D}">
      <dsp:nvSpPr>
        <dsp:cNvPr id="0" name=""/>
        <dsp:cNvSpPr/>
      </dsp:nvSpPr>
      <dsp:spPr>
        <a:xfrm rot="5400000">
          <a:off x="4394882" y="182192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 rot="-5400000">
        <a:off x="4945358" y="431483"/>
        <a:ext cx="1643536" cy="1889122"/>
      </dsp:txXfrm>
    </dsp:sp>
    <dsp:sp modelId="{957E1C4A-40A3-F549-9E81-6DBA0AEFE784}">
      <dsp:nvSpPr>
        <dsp:cNvPr id="0" name=""/>
        <dsp:cNvSpPr/>
      </dsp:nvSpPr>
      <dsp:spPr>
        <a:xfrm rot="5400000">
          <a:off x="5679303" y="2511714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Áram</a:t>
          </a:r>
          <a:r>
            <a:rPr lang="en-GB" sz="2200" kern="1200" dirty="0"/>
            <a:t>, </a:t>
          </a:r>
          <a:r>
            <a:rPr lang="en-GB" sz="2200" kern="1200" dirty="0" err="1"/>
            <a:t>Klíma</a:t>
          </a:r>
          <a:r>
            <a:rPr lang="en-GB" sz="2200" kern="1200" dirty="0"/>
            <a:t>, </a:t>
          </a:r>
          <a:r>
            <a:rPr lang="en-GB" sz="2200" kern="1200" dirty="0" err="1"/>
            <a:t>Hálózat</a:t>
          </a:r>
          <a:endParaRPr lang="en-GB" sz="2200" kern="1200" dirty="0"/>
        </a:p>
      </dsp:txBody>
      <dsp:txXfrm rot="-5400000">
        <a:off x="6229779" y="2761005"/>
        <a:ext cx="1643536" cy="1889122"/>
      </dsp:txXfrm>
    </dsp:sp>
    <dsp:sp modelId="{E0E58F55-B66C-C847-89FA-D615F08839D7}">
      <dsp:nvSpPr>
        <dsp:cNvPr id="0" name=""/>
        <dsp:cNvSpPr/>
      </dsp:nvSpPr>
      <dsp:spPr>
        <a:xfrm>
          <a:off x="2794845" y="2882219"/>
          <a:ext cx="2964047" cy="164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DE246-AD3B-EC45-AB75-8CEDD2C02364}">
      <dsp:nvSpPr>
        <dsp:cNvPr id="0" name=""/>
        <dsp:cNvSpPr/>
      </dsp:nvSpPr>
      <dsp:spPr>
        <a:xfrm rot="5400000">
          <a:off x="8258024" y="2511714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 rot="-5400000">
        <a:off x="8808500" y="2761005"/>
        <a:ext cx="1643536" cy="1889122"/>
      </dsp:txXfrm>
    </dsp:sp>
    <dsp:sp modelId="{953283FE-5C26-E847-A6A4-457B0BCF1855}">
      <dsp:nvSpPr>
        <dsp:cNvPr id="0" name=""/>
        <dsp:cNvSpPr/>
      </dsp:nvSpPr>
      <dsp:spPr>
        <a:xfrm rot="5400000">
          <a:off x="6973603" y="4841235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Biztonság és hatékonyság</a:t>
          </a:r>
          <a:endParaRPr lang="en-GB" sz="2200" kern="1200" dirty="0"/>
        </a:p>
      </dsp:txBody>
      <dsp:txXfrm rot="-5400000">
        <a:off x="7524079" y="5090526"/>
        <a:ext cx="1643536" cy="1889122"/>
      </dsp:txXfrm>
    </dsp:sp>
    <dsp:sp modelId="{30CE0B6D-2E43-EE4E-B8FD-249A6EE5159B}">
      <dsp:nvSpPr>
        <dsp:cNvPr id="0" name=""/>
        <dsp:cNvSpPr/>
      </dsp:nvSpPr>
      <dsp:spPr>
        <a:xfrm>
          <a:off x="9612155" y="5211741"/>
          <a:ext cx="3062849" cy="164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5FD09-A8EE-D844-ABDF-A9E3C8C886B2}">
      <dsp:nvSpPr>
        <dsp:cNvPr id="0" name=""/>
        <dsp:cNvSpPr/>
      </dsp:nvSpPr>
      <dsp:spPr>
        <a:xfrm rot="5400000">
          <a:off x="4394882" y="4841235"/>
          <a:ext cx="2744488" cy="2387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 rot="-5400000">
        <a:off x="4945358" y="5090526"/>
        <a:ext cx="1643536" cy="1889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38D2-6763-C245-A45C-2496986A3797}">
      <dsp:nvSpPr>
        <dsp:cNvPr id="0" name=""/>
        <dsp:cNvSpPr/>
      </dsp:nvSpPr>
      <dsp:spPr>
        <a:xfrm rot="5400000">
          <a:off x="7308050" y="195164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Egy</a:t>
          </a:r>
          <a:r>
            <a:rPr lang="en-GB" sz="2400" kern="1200" dirty="0"/>
            <a:t> </a:t>
          </a:r>
          <a:r>
            <a:rPr lang="en-GB" sz="2400" kern="1200" dirty="0" err="1"/>
            <a:t>vagy</a:t>
          </a:r>
          <a:r>
            <a:rPr lang="en-GB" sz="2400" kern="1200" dirty="0"/>
            <a:t> </a:t>
          </a:r>
          <a:r>
            <a:rPr lang="en-GB" sz="2400" kern="1200" dirty="0" err="1"/>
            <a:t>több</a:t>
          </a:r>
          <a:r>
            <a:rPr lang="en-GB" sz="2400" kern="1200" dirty="0"/>
            <a:t> </a:t>
          </a:r>
          <a:r>
            <a:rPr lang="en-GB" sz="2400" kern="1200" dirty="0" err="1"/>
            <a:t>adatközpont</a:t>
          </a:r>
          <a:endParaRPr lang="en-GB" sz="2400" kern="1200" dirty="0"/>
        </a:p>
      </dsp:txBody>
      <dsp:txXfrm rot="-5400000">
        <a:off x="7902589" y="464410"/>
        <a:ext cx="1775097" cy="2040342"/>
      </dsp:txXfrm>
    </dsp:sp>
    <dsp:sp modelId="{DCA144A6-61CC-1A44-8D55-54EA7D961890}">
      <dsp:nvSpPr>
        <dsp:cNvPr id="0" name=""/>
        <dsp:cNvSpPr/>
      </dsp:nvSpPr>
      <dsp:spPr>
        <a:xfrm>
          <a:off x="10157810" y="595328"/>
          <a:ext cx="3308021" cy="177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E6C1A-8038-424B-BA06-49D4CB83396D}">
      <dsp:nvSpPr>
        <dsp:cNvPr id="0" name=""/>
        <dsp:cNvSpPr/>
      </dsp:nvSpPr>
      <dsp:spPr>
        <a:xfrm rot="5400000">
          <a:off x="4522910" y="195164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117449" y="464410"/>
        <a:ext cx="1775097" cy="2040342"/>
      </dsp:txXfrm>
    </dsp:sp>
    <dsp:sp modelId="{957E1C4A-40A3-F549-9E81-6DBA0AEFE784}">
      <dsp:nvSpPr>
        <dsp:cNvPr id="0" name=""/>
        <dsp:cNvSpPr/>
      </dsp:nvSpPr>
      <dsp:spPr>
        <a:xfrm rot="5400000">
          <a:off x="5910145" y="2711157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Zónák</a:t>
          </a:r>
          <a:r>
            <a:rPr lang="en-GB" sz="2400" kern="1200" dirty="0"/>
            <a:t> </a:t>
          </a:r>
          <a:r>
            <a:rPr lang="en-GB" sz="2400" kern="1200" dirty="0" err="1"/>
            <a:t>között</a:t>
          </a:r>
          <a:r>
            <a:rPr lang="en-GB" sz="2400" kern="1200" dirty="0"/>
            <a:t> </a:t>
          </a:r>
          <a:r>
            <a:rPr lang="en-GB" sz="2400" kern="1200" dirty="0" err="1"/>
            <a:t>kapcsolat</a:t>
          </a:r>
          <a:endParaRPr lang="en-GB" sz="2400" kern="1200" dirty="0"/>
        </a:p>
      </dsp:txBody>
      <dsp:txXfrm rot="-5400000">
        <a:off x="6504684" y="2980403"/>
        <a:ext cx="1775097" cy="2040342"/>
      </dsp:txXfrm>
    </dsp:sp>
    <dsp:sp modelId="{E0E58F55-B66C-C847-89FA-D615F08839D7}">
      <dsp:nvSpPr>
        <dsp:cNvPr id="0" name=""/>
        <dsp:cNvSpPr/>
      </dsp:nvSpPr>
      <dsp:spPr>
        <a:xfrm>
          <a:off x="2794795" y="3111321"/>
          <a:ext cx="3201310" cy="177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DE246-AD3B-EC45-AB75-8CEDD2C02364}">
      <dsp:nvSpPr>
        <dsp:cNvPr id="0" name=""/>
        <dsp:cNvSpPr/>
      </dsp:nvSpPr>
      <dsp:spPr>
        <a:xfrm rot="5400000">
          <a:off x="8695285" y="2711157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9289824" y="2980403"/>
        <a:ext cx="1775097" cy="2040342"/>
      </dsp:txXfrm>
    </dsp:sp>
    <dsp:sp modelId="{953283FE-5C26-E847-A6A4-457B0BCF1855}">
      <dsp:nvSpPr>
        <dsp:cNvPr id="0" name=""/>
        <dsp:cNvSpPr/>
      </dsp:nvSpPr>
      <dsp:spPr>
        <a:xfrm rot="5400000">
          <a:off x="7308050" y="5227150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Megfelelő</a:t>
          </a:r>
          <a:r>
            <a:rPr lang="en-GB" sz="2400" kern="1200" dirty="0"/>
            <a:t> </a:t>
          </a:r>
          <a:r>
            <a:rPr lang="en-GB" sz="2400" kern="1200" dirty="0" err="1"/>
            <a:t>távolság</a:t>
          </a:r>
          <a:endParaRPr lang="en-GB" sz="2400" kern="1200" dirty="0"/>
        </a:p>
      </dsp:txBody>
      <dsp:txXfrm rot="-5400000">
        <a:off x="7902589" y="5496396"/>
        <a:ext cx="1775097" cy="2040342"/>
      </dsp:txXfrm>
    </dsp:sp>
    <dsp:sp modelId="{30CE0B6D-2E43-EE4E-B8FD-249A6EE5159B}">
      <dsp:nvSpPr>
        <dsp:cNvPr id="0" name=""/>
        <dsp:cNvSpPr/>
      </dsp:nvSpPr>
      <dsp:spPr>
        <a:xfrm>
          <a:off x="10157810" y="5627314"/>
          <a:ext cx="3308021" cy="1778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5FD09-A8EE-D844-ABDF-A9E3C8C886B2}">
      <dsp:nvSpPr>
        <dsp:cNvPr id="0" name=""/>
        <dsp:cNvSpPr/>
      </dsp:nvSpPr>
      <dsp:spPr>
        <a:xfrm rot="5400000">
          <a:off x="4522910" y="5227150"/>
          <a:ext cx="2964176" cy="25788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5117449" y="5496396"/>
        <a:ext cx="1775097" cy="2040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F4678-44AE-BA4F-AD3F-0056D901B534}">
      <dsp:nvSpPr>
        <dsp:cNvPr id="0" name=""/>
        <dsp:cNvSpPr/>
      </dsp:nvSpPr>
      <dsp:spPr>
        <a:xfrm>
          <a:off x="5440579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934731" y="303150"/>
              </a:lnTo>
              <a:lnTo>
                <a:pt x="934731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A465-D09A-9F4F-8FB7-59E7352C13B8}">
      <dsp:nvSpPr>
        <dsp:cNvPr id="0" name=""/>
        <dsp:cNvSpPr/>
      </dsp:nvSpPr>
      <dsp:spPr>
        <a:xfrm>
          <a:off x="4505847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934731" y="0"/>
              </a:moveTo>
              <a:lnTo>
                <a:pt x="934731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CABDC-E75C-2B4F-8151-FF5C4AFF8846}">
      <dsp:nvSpPr>
        <dsp:cNvPr id="0" name=""/>
        <dsp:cNvSpPr/>
      </dsp:nvSpPr>
      <dsp:spPr>
        <a:xfrm>
          <a:off x="3571116" y="1817824"/>
          <a:ext cx="1869462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1869462" y="303150"/>
              </a:lnTo>
              <a:lnTo>
                <a:pt x="1869462" y="444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633A4-A1F8-0D4B-84B1-9B207CF62952}">
      <dsp:nvSpPr>
        <dsp:cNvPr id="0" name=""/>
        <dsp:cNvSpPr/>
      </dsp:nvSpPr>
      <dsp:spPr>
        <a:xfrm>
          <a:off x="1701653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50"/>
              </a:lnTo>
              <a:lnTo>
                <a:pt x="934731" y="303150"/>
              </a:lnTo>
              <a:lnTo>
                <a:pt x="934731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0469D-34B9-AC49-B6CA-258BB1293861}">
      <dsp:nvSpPr>
        <dsp:cNvPr id="0" name=""/>
        <dsp:cNvSpPr/>
      </dsp:nvSpPr>
      <dsp:spPr>
        <a:xfrm>
          <a:off x="766922" y="3233942"/>
          <a:ext cx="934731" cy="444847"/>
        </a:xfrm>
        <a:custGeom>
          <a:avLst/>
          <a:gdLst/>
          <a:ahLst/>
          <a:cxnLst/>
          <a:rect l="0" t="0" r="0" b="0"/>
          <a:pathLst>
            <a:path>
              <a:moveTo>
                <a:pt x="934731" y="0"/>
              </a:moveTo>
              <a:lnTo>
                <a:pt x="934731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701653" y="1817824"/>
          <a:ext cx="1869462" cy="444847"/>
        </a:xfrm>
        <a:custGeom>
          <a:avLst/>
          <a:gdLst/>
          <a:ahLst/>
          <a:cxnLst/>
          <a:rect l="0" t="0" r="0" b="0"/>
          <a:pathLst>
            <a:path>
              <a:moveTo>
                <a:pt x="1869462" y="0"/>
              </a:moveTo>
              <a:lnTo>
                <a:pt x="1869462" y="303150"/>
              </a:lnTo>
              <a:lnTo>
                <a:pt x="0" y="303150"/>
              </a:lnTo>
              <a:lnTo>
                <a:pt x="0" y="444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2806336" y="846553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2976287" y="1008006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Organization</a:t>
          </a:r>
        </a:p>
      </dsp:txBody>
      <dsp:txXfrm>
        <a:off x="3004735" y="1036454"/>
        <a:ext cx="1472664" cy="914374"/>
      </dsp:txXfrm>
    </dsp:sp>
    <dsp:sp modelId="{63EB0324-F74C-3044-8728-822DA0679B3A}">
      <dsp:nvSpPr>
        <dsp:cNvPr id="0" name=""/>
        <dsp:cNvSpPr/>
      </dsp:nvSpPr>
      <dsp:spPr>
        <a:xfrm>
          <a:off x="936873" y="2262671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1106824" y="2424124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chemeClr val="tx1"/>
              </a:solidFill>
            </a:rPr>
            <a:t>Account 1 (éles)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135272" y="2452572"/>
        <a:ext cx="1472664" cy="914374"/>
      </dsp:txXfrm>
    </dsp:sp>
    <dsp:sp modelId="{A31E52F6-8948-8F4D-8F20-7A597C90A850}">
      <dsp:nvSpPr>
        <dsp:cNvPr id="0" name=""/>
        <dsp:cNvSpPr/>
      </dsp:nvSpPr>
      <dsp:spPr>
        <a:xfrm>
          <a:off x="2142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F0482-79FD-7842-ABBC-CD73CE00238A}">
      <dsp:nvSpPr>
        <dsp:cNvPr id="0" name=""/>
        <dsp:cNvSpPr/>
      </dsp:nvSpPr>
      <dsp:spPr>
        <a:xfrm>
          <a:off x="172093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EC2</a:t>
          </a:r>
        </a:p>
      </dsp:txBody>
      <dsp:txXfrm>
        <a:off x="200541" y="3868690"/>
        <a:ext cx="1472664" cy="914374"/>
      </dsp:txXfrm>
    </dsp:sp>
    <dsp:sp modelId="{B52616BA-5C97-3A44-AD94-A786C7C451C3}">
      <dsp:nvSpPr>
        <dsp:cNvPr id="0" name=""/>
        <dsp:cNvSpPr/>
      </dsp:nvSpPr>
      <dsp:spPr>
        <a:xfrm>
          <a:off x="1871604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48548-9A93-3F44-A97B-B094C74871E1}">
      <dsp:nvSpPr>
        <dsp:cNvPr id="0" name=""/>
        <dsp:cNvSpPr/>
      </dsp:nvSpPr>
      <dsp:spPr>
        <a:xfrm>
          <a:off x="2041556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S3</a:t>
          </a:r>
        </a:p>
      </dsp:txBody>
      <dsp:txXfrm>
        <a:off x="2070004" y="3868690"/>
        <a:ext cx="1472664" cy="914374"/>
      </dsp:txXfrm>
    </dsp:sp>
    <dsp:sp modelId="{01047804-FEE8-8B45-804D-DB1D3B305D28}">
      <dsp:nvSpPr>
        <dsp:cNvPr id="0" name=""/>
        <dsp:cNvSpPr/>
      </dsp:nvSpPr>
      <dsp:spPr>
        <a:xfrm>
          <a:off x="4675798" y="2262671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D16A-1E45-D646-B753-CE07D6DE04FB}">
      <dsp:nvSpPr>
        <dsp:cNvPr id="0" name=""/>
        <dsp:cNvSpPr/>
      </dsp:nvSpPr>
      <dsp:spPr>
        <a:xfrm>
          <a:off x="4845750" y="2424124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Account 2 (</a:t>
          </a:r>
          <a:r>
            <a:rPr lang="en-GB" sz="2000" kern="1200" dirty="0" err="1"/>
            <a:t>teszt</a:t>
          </a:r>
          <a:r>
            <a:rPr lang="en-GB" sz="2000" kern="1200" dirty="0"/>
            <a:t>)</a:t>
          </a:r>
        </a:p>
      </dsp:txBody>
      <dsp:txXfrm>
        <a:off x="4874198" y="2452572"/>
        <a:ext cx="1472664" cy="914374"/>
      </dsp:txXfrm>
    </dsp:sp>
    <dsp:sp modelId="{87FBFD26-A15E-5642-98D6-2D7E841C0DDA}">
      <dsp:nvSpPr>
        <dsp:cNvPr id="0" name=""/>
        <dsp:cNvSpPr/>
      </dsp:nvSpPr>
      <dsp:spPr>
        <a:xfrm>
          <a:off x="3741067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026BD-6597-1248-909F-48C03512DAB7}">
      <dsp:nvSpPr>
        <dsp:cNvPr id="0" name=""/>
        <dsp:cNvSpPr/>
      </dsp:nvSpPr>
      <dsp:spPr>
        <a:xfrm>
          <a:off x="3911018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EC2</a:t>
          </a:r>
        </a:p>
      </dsp:txBody>
      <dsp:txXfrm>
        <a:off x="3939466" y="3868690"/>
        <a:ext cx="1472664" cy="914374"/>
      </dsp:txXfrm>
    </dsp:sp>
    <dsp:sp modelId="{8F66D6B7-4EAE-C642-B03A-787C9251ECB8}">
      <dsp:nvSpPr>
        <dsp:cNvPr id="0" name=""/>
        <dsp:cNvSpPr/>
      </dsp:nvSpPr>
      <dsp:spPr>
        <a:xfrm>
          <a:off x="5610530" y="3678789"/>
          <a:ext cx="1529560" cy="971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18C26-56ED-AE48-BF3D-767347A26340}">
      <dsp:nvSpPr>
        <dsp:cNvPr id="0" name=""/>
        <dsp:cNvSpPr/>
      </dsp:nvSpPr>
      <dsp:spPr>
        <a:xfrm>
          <a:off x="5780481" y="3840242"/>
          <a:ext cx="1529560" cy="971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S3</a:t>
          </a:r>
        </a:p>
      </dsp:txBody>
      <dsp:txXfrm>
        <a:off x="5808929" y="3868690"/>
        <a:ext cx="1472664" cy="914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35DCA-80AD-1243-9CFE-4D71B89A52BD}">
      <dsp:nvSpPr>
        <dsp:cNvPr id="0" name=""/>
        <dsp:cNvSpPr/>
      </dsp:nvSpPr>
      <dsp:spPr>
        <a:xfrm>
          <a:off x="6647084" y="2735167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2E882-9E4C-D446-A85B-68703F1A68E3}">
      <dsp:nvSpPr>
        <dsp:cNvPr id="0" name=""/>
        <dsp:cNvSpPr/>
      </dsp:nvSpPr>
      <dsp:spPr>
        <a:xfrm>
          <a:off x="5893562" y="2735167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3C7BFD-3EEB-7E49-90FA-9FB11D4D86C8}">
      <dsp:nvSpPr>
        <dsp:cNvPr id="0" name=""/>
        <dsp:cNvSpPr/>
      </dsp:nvSpPr>
      <dsp:spPr>
        <a:xfrm>
          <a:off x="4009756" y="1593581"/>
          <a:ext cx="2637327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2637327" y="244380"/>
              </a:lnTo>
              <a:lnTo>
                <a:pt x="2637327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13D44-3861-0448-B961-6A55EAA4E6C6}">
      <dsp:nvSpPr>
        <dsp:cNvPr id="0" name=""/>
        <dsp:cNvSpPr/>
      </dsp:nvSpPr>
      <dsp:spPr>
        <a:xfrm>
          <a:off x="4386518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E2651-355B-9E4F-82BC-EE8A02694DC4}">
      <dsp:nvSpPr>
        <dsp:cNvPr id="0" name=""/>
        <dsp:cNvSpPr/>
      </dsp:nvSpPr>
      <dsp:spPr>
        <a:xfrm>
          <a:off x="3632995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F4678-44AE-BA4F-AD3F-0056D901B534}">
      <dsp:nvSpPr>
        <dsp:cNvPr id="0" name=""/>
        <dsp:cNvSpPr/>
      </dsp:nvSpPr>
      <dsp:spPr>
        <a:xfrm>
          <a:off x="2879473" y="2735167"/>
          <a:ext cx="1507044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1507044" y="244380"/>
              </a:lnTo>
              <a:lnTo>
                <a:pt x="1507044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05BAE-189B-4740-B496-78E7C2AC994D}">
      <dsp:nvSpPr>
        <dsp:cNvPr id="0" name=""/>
        <dsp:cNvSpPr/>
      </dsp:nvSpPr>
      <dsp:spPr>
        <a:xfrm>
          <a:off x="1372429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80"/>
              </a:lnTo>
              <a:lnTo>
                <a:pt x="753522" y="244380"/>
              </a:lnTo>
              <a:lnTo>
                <a:pt x="753522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19EB0-499D-B74C-9190-C78C46FE8BDA}">
      <dsp:nvSpPr>
        <dsp:cNvPr id="0" name=""/>
        <dsp:cNvSpPr/>
      </dsp:nvSpPr>
      <dsp:spPr>
        <a:xfrm>
          <a:off x="618907" y="3876753"/>
          <a:ext cx="753522" cy="358608"/>
        </a:xfrm>
        <a:custGeom>
          <a:avLst/>
          <a:gdLst/>
          <a:ahLst/>
          <a:cxnLst/>
          <a:rect l="0" t="0" r="0" b="0"/>
          <a:pathLst>
            <a:path>
              <a:moveTo>
                <a:pt x="753522" y="0"/>
              </a:moveTo>
              <a:lnTo>
                <a:pt x="753522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A465-D09A-9F4F-8FB7-59E7352C13B8}">
      <dsp:nvSpPr>
        <dsp:cNvPr id="0" name=""/>
        <dsp:cNvSpPr/>
      </dsp:nvSpPr>
      <dsp:spPr>
        <a:xfrm>
          <a:off x="1372429" y="2735167"/>
          <a:ext cx="1507044" cy="358608"/>
        </a:xfrm>
        <a:custGeom>
          <a:avLst/>
          <a:gdLst/>
          <a:ahLst/>
          <a:cxnLst/>
          <a:rect l="0" t="0" r="0" b="0"/>
          <a:pathLst>
            <a:path>
              <a:moveTo>
                <a:pt x="1507044" y="0"/>
              </a:moveTo>
              <a:lnTo>
                <a:pt x="1507044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CABDC-E75C-2B4F-8151-FF5C4AFF8846}">
      <dsp:nvSpPr>
        <dsp:cNvPr id="0" name=""/>
        <dsp:cNvSpPr/>
      </dsp:nvSpPr>
      <dsp:spPr>
        <a:xfrm>
          <a:off x="2879473" y="1593581"/>
          <a:ext cx="1130283" cy="358608"/>
        </a:xfrm>
        <a:custGeom>
          <a:avLst/>
          <a:gdLst/>
          <a:ahLst/>
          <a:cxnLst/>
          <a:rect l="0" t="0" r="0" b="0"/>
          <a:pathLst>
            <a:path>
              <a:moveTo>
                <a:pt x="1130283" y="0"/>
              </a:moveTo>
              <a:lnTo>
                <a:pt x="1130283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02D21-AAC4-3649-812F-26004EBE4E00}">
      <dsp:nvSpPr>
        <dsp:cNvPr id="0" name=""/>
        <dsp:cNvSpPr/>
      </dsp:nvSpPr>
      <dsp:spPr>
        <a:xfrm>
          <a:off x="1372429" y="1593581"/>
          <a:ext cx="2637327" cy="358608"/>
        </a:xfrm>
        <a:custGeom>
          <a:avLst/>
          <a:gdLst/>
          <a:ahLst/>
          <a:cxnLst/>
          <a:rect l="0" t="0" r="0" b="0"/>
          <a:pathLst>
            <a:path>
              <a:moveTo>
                <a:pt x="2637327" y="0"/>
              </a:moveTo>
              <a:lnTo>
                <a:pt x="2637327" y="244380"/>
              </a:lnTo>
              <a:lnTo>
                <a:pt x="0" y="244380"/>
              </a:lnTo>
              <a:lnTo>
                <a:pt x="0" y="358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3B0C-209E-BF4D-8202-35A475C2D75F}">
      <dsp:nvSpPr>
        <dsp:cNvPr id="0" name=""/>
        <dsp:cNvSpPr/>
      </dsp:nvSpPr>
      <dsp:spPr>
        <a:xfrm>
          <a:off x="3393238" y="810603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DE0D6-278D-3742-878B-3C2D50193CEB}">
      <dsp:nvSpPr>
        <dsp:cNvPr id="0" name=""/>
        <dsp:cNvSpPr/>
      </dsp:nvSpPr>
      <dsp:spPr>
        <a:xfrm>
          <a:off x="3530242" y="940757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Organization</a:t>
          </a:r>
        </a:p>
      </dsp:txBody>
      <dsp:txXfrm>
        <a:off x="3553175" y="963690"/>
        <a:ext cx="1187170" cy="737111"/>
      </dsp:txXfrm>
    </dsp:sp>
    <dsp:sp modelId="{63EB0324-F74C-3044-8728-822DA0679B3A}">
      <dsp:nvSpPr>
        <dsp:cNvPr id="0" name=""/>
        <dsp:cNvSpPr/>
      </dsp:nvSpPr>
      <dsp:spPr>
        <a:xfrm>
          <a:off x="755911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C039-65C5-4C43-8774-4306D71F2CC9}">
      <dsp:nvSpPr>
        <dsp:cNvPr id="0" name=""/>
        <dsp:cNvSpPr/>
      </dsp:nvSpPr>
      <dsp:spPr>
        <a:xfrm>
          <a:off x="892915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</a:rPr>
            <a:t>Marketing (OU)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915848" y="2105275"/>
        <a:ext cx="1187170" cy="737111"/>
      </dsp:txXfrm>
    </dsp:sp>
    <dsp:sp modelId="{01047804-FEE8-8B45-804D-DB1D3B305D28}">
      <dsp:nvSpPr>
        <dsp:cNvPr id="0" name=""/>
        <dsp:cNvSpPr/>
      </dsp:nvSpPr>
      <dsp:spPr>
        <a:xfrm>
          <a:off x="2262955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1D16A-1E45-D646-B753-CE07D6DE04FB}">
      <dsp:nvSpPr>
        <dsp:cNvPr id="0" name=""/>
        <dsp:cNvSpPr/>
      </dsp:nvSpPr>
      <dsp:spPr>
        <a:xfrm>
          <a:off x="2399959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DevOps (OU)</a:t>
          </a:r>
        </a:p>
      </dsp:txBody>
      <dsp:txXfrm>
        <a:off x="2422892" y="2105275"/>
        <a:ext cx="1187170" cy="737111"/>
      </dsp:txXfrm>
    </dsp:sp>
    <dsp:sp modelId="{87FBFD26-A15E-5642-98D6-2D7E841C0DDA}">
      <dsp:nvSpPr>
        <dsp:cNvPr id="0" name=""/>
        <dsp:cNvSpPr/>
      </dsp:nvSpPr>
      <dsp:spPr>
        <a:xfrm>
          <a:off x="755911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026BD-6597-1248-909F-48C03512DAB7}">
      <dsp:nvSpPr>
        <dsp:cNvPr id="0" name=""/>
        <dsp:cNvSpPr/>
      </dsp:nvSpPr>
      <dsp:spPr>
        <a:xfrm>
          <a:off x="892915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Fejlesztés</a:t>
          </a:r>
          <a:r>
            <a:rPr lang="en-GB" sz="1600" kern="1200" dirty="0"/>
            <a:t> (Group)</a:t>
          </a:r>
        </a:p>
      </dsp:txBody>
      <dsp:txXfrm>
        <a:off x="915848" y="3246861"/>
        <a:ext cx="1187170" cy="737111"/>
      </dsp:txXfrm>
    </dsp:sp>
    <dsp:sp modelId="{1D389766-426D-1141-AC7C-6E2FA880C643}">
      <dsp:nvSpPr>
        <dsp:cNvPr id="0" name=""/>
        <dsp:cNvSpPr/>
      </dsp:nvSpPr>
      <dsp:spPr>
        <a:xfrm>
          <a:off x="2389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D4BD6-8883-2941-8A44-15524315D8FD}">
      <dsp:nvSpPr>
        <dsp:cNvPr id="0" name=""/>
        <dsp:cNvSpPr/>
      </dsp:nvSpPr>
      <dsp:spPr>
        <a:xfrm>
          <a:off x="139393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devuser1</a:t>
          </a:r>
        </a:p>
      </dsp:txBody>
      <dsp:txXfrm>
        <a:off x="162326" y="4388447"/>
        <a:ext cx="1187170" cy="737111"/>
      </dsp:txXfrm>
    </dsp:sp>
    <dsp:sp modelId="{304FDB2F-3BA0-7E45-91B7-841C4D3CE25F}">
      <dsp:nvSpPr>
        <dsp:cNvPr id="0" name=""/>
        <dsp:cNvSpPr/>
      </dsp:nvSpPr>
      <dsp:spPr>
        <a:xfrm>
          <a:off x="1509433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CC353-20D0-C142-B7EE-95CF95E5827C}">
      <dsp:nvSpPr>
        <dsp:cNvPr id="0" name=""/>
        <dsp:cNvSpPr/>
      </dsp:nvSpPr>
      <dsp:spPr>
        <a:xfrm>
          <a:off x="1646437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devuser2</a:t>
          </a:r>
        </a:p>
      </dsp:txBody>
      <dsp:txXfrm>
        <a:off x="1669370" y="4388447"/>
        <a:ext cx="1187170" cy="737111"/>
      </dsp:txXfrm>
    </dsp:sp>
    <dsp:sp modelId="{8F66D6B7-4EAE-C642-B03A-787C9251ECB8}">
      <dsp:nvSpPr>
        <dsp:cNvPr id="0" name=""/>
        <dsp:cNvSpPr/>
      </dsp:nvSpPr>
      <dsp:spPr>
        <a:xfrm>
          <a:off x="3769999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18C26-56ED-AE48-BF3D-767347A26340}">
      <dsp:nvSpPr>
        <dsp:cNvPr id="0" name=""/>
        <dsp:cNvSpPr/>
      </dsp:nvSpPr>
      <dsp:spPr>
        <a:xfrm>
          <a:off x="3907003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Üzemeltetés</a:t>
          </a:r>
          <a:r>
            <a:rPr lang="en-GB" sz="1600" kern="1200" dirty="0"/>
            <a:t> (Group)</a:t>
          </a:r>
        </a:p>
      </dsp:txBody>
      <dsp:txXfrm>
        <a:off x="3929936" y="3246861"/>
        <a:ext cx="1187170" cy="737111"/>
      </dsp:txXfrm>
    </dsp:sp>
    <dsp:sp modelId="{DFE235C0-AC6D-C945-9B00-6849C5EAE494}">
      <dsp:nvSpPr>
        <dsp:cNvPr id="0" name=""/>
        <dsp:cNvSpPr/>
      </dsp:nvSpPr>
      <dsp:spPr>
        <a:xfrm>
          <a:off x="3016477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85F26-498E-2A4A-AD2A-FBB29577D856}">
      <dsp:nvSpPr>
        <dsp:cNvPr id="0" name=""/>
        <dsp:cNvSpPr/>
      </dsp:nvSpPr>
      <dsp:spPr>
        <a:xfrm>
          <a:off x="3153481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opsuser1</a:t>
          </a:r>
        </a:p>
      </dsp:txBody>
      <dsp:txXfrm>
        <a:off x="3176414" y="4388447"/>
        <a:ext cx="1187170" cy="737111"/>
      </dsp:txXfrm>
    </dsp:sp>
    <dsp:sp modelId="{8F45A104-3A5F-9B47-9B6D-2DD0E60953EC}">
      <dsp:nvSpPr>
        <dsp:cNvPr id="0" name=""/>
        <dsp:cNvSpPr/>
      </dsp:nvSpPr>
      <dsp:spPr>
        <a:xfrm>
          <a:off x="4523522" y="4235361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F24A7-BD86-724B-A17E-F9359A462F10}">
      <dsp:nvSpPr>
        <dsp:cNvPr id="0" name=""/>
        <dsp:cNvSpPr/>
      </dsp:nvSpPr>
      <dsp:spPr>
        <a:xfrm>
          <a:off x="4660526" y="4365514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opsuser2</a:t>
          </a:r>
        </a:p>
      </dsp:txBody>
      <dsp:txXfrm>
        <a:off x="4683459" y="4388447"/>
        <a:ext cx="1187170" cy="737111"/>
      </dsp:txXfrm>
    </dsp:sp>
    <dsp:sp modelId="{D76F57E2-31F9-3740-8BF6-1A091532BFA6}">
      <dsp:nvSpPr>
        <dsp:cNvPr id="0" name=""/>
        <dsp:cNvSpPr/>
      </dsp:nvSpPr>
      <dsp:spPr>
        <a:xfrm>
          <a:off x="6030566" y="1952189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C35E3-E4A9-F249-B4F2-90714B7D67D2}">
      <dsp:nvSpPr>
        <dsp:cNvPr id="0" name=""/>
        <dsp:cNvSpPr/>
      </dsp:nvSpPr>
      <dsp:spPr>
        <a:xfrm>
          <a:off x="6167570" y="2082342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HR (OU)</a:t>
          </a:r>
        </a:p>
      </dsp:txBody>
      <dsp:txXfrm>
        <a:off x="6190503" y="2105275"/>
        <a:ext cx="1187170" cy="737111"/>
      </dsp:txXfrm>
    </dsp:sp>
    <dsp:sp modelId="{053D10F6-9F95-1745-9E21-EB58F76ACF77}">
      <dsp:nvSpPr>
        <dsp:cNvPr id="0" name=""/>
        <dsp:cNvSpPr/>
      </dsp:nvSpPr>
      <dsp:spPr>
        <a:xfrm>
          <a:off x="5277044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0A654-E4D0-584F-A54C-23F433006E39}">
      <dsp:nvSpPr>
        <dsp:cNvPr id="0" name=""/>
        <dsp:cNvSpPr/>
      </dsp:nvSpPr>
      <dsp:spPr>
        <a:xfrm>
          <a:off x="5414048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Alap</a:t>
          </a:r>
          <a:r>
            <a:rPr lang="en-GB" sz="1600" kern="1200" dirty="0"/>
            <a:t> HR (Group)</a:t>
          </a:r>
        </a:p>
      </dsp:txBody>
      <dsp:txXfrm>
        <a:off x="5436981" y="3246861"/>
        <a:ext cx="1187170" cy="737111"/>
      </dsp:txXfrm>
    </dsp:sp>
    <dsp:sp modelId="{C98A0FB5-17BD-D146-AA99-95AF87932D4E}">
      <dsp:nvSpPr>
        <dsp:cNvPr id="0" name=""/>
        <dsp:cNvSpPr/>
      </dsp:nvSpPr>
      <dsp:spPr>
        <a:xfrm>
          <a:off x="6784088" y="3093775"/>
          <a:ext cx="1233036" cy="782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3E8EB-6CCB-5246-A26C-A88C29F9A6D0}">
      <dsp:nvSpPr>
        <dsp:cNvPr id="0" name=""/>
        <dsp:cNvSpPr/>
      </dsp:nvSpPr>
      <dsp:spPr>
        <a:xfrm>
          <a:off x="6921092" y="3223928"/>
          <a:ext cx="1233036" cy="782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Képzés</a:t>
          </a:r>
          <a:r>
            <a:rPr lang="en-GB" sz="1600" kern="1200" dirty="0"/>
            <a:t> (Group)</a:t>
          </a:r>
        </a:p>
      </dsp:txBody>
      <dsp:txXfrm>
        <a:off x="6944025" y="3246861"/>
        <a:ext cx="1187170" cy="7371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9C76F-37BF-174A-92A0-5B09E8C63A3E}">
      <dsp:nvSpPr>
        <dsp:cNvPr id="0" name=""/>
        <dsp:cNvSpPr/>
      </dsp:nvSpPr>
      <dsp:spPr>
        <a:xfrm rot="5400000">
          <a:off x="-131026" y="132453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95%</a:t>
          </a:r>
        </a:p>
      </dsp:txBody>
      <dsp:txXfrm rot="-5400000">
        <a:off x="1" y="307155"/>
        <a:ext cx="611458" cy="262054"/>
      </dsp:txXfrm>
    </dsp:sp>
    <dsp:sp modelId="{CA7C556A-FCEC-0946-AAB8-5C70A86CFDD5}">
      <dsp:nvSpPr>
        <dsp:cNvPr id="0" name=""/>
        <dsp:cNvSpPr/>
      </dsp:nvSpPr>
      <dsp:spPr>
        <a:xfrm rot="5400000">
          <a:off x="2923637" y="-2310752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1 </a:t>
          </a:r>
          <a:r>
            <a:rPr lang="en-GB" sz="2200" kern="1200" dirty="0" err="1"/>
            <a:t>óra</a:t>
          </a:r>
          <a:r>
            <a:rPr lang="en-GB" sz="2200" kern="1200" dirty="0"/>
            <a:t> 12 perc </a:t>
          </a:r>
          <a:r>
            <a:rPr lang="en-GB" sz="2200" kern="1200" dirty="0" err="1"/>
            <a:t>kiesés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endParaRPr lang="en-GB" sz="2200" kern="1200" dirty="0"/>
        </a:p>
      </dsp:txBody>
      <dsp:txXfrm rot="-5400000">
        <a:off x="611459" y="29143"/>
        <a:ext cx="5164424" cy="512349"/>
      </dsp:txXfrm>
    </dsp:sp>
    <dsp:sp modelId="{06126FF0-1B30-7948-AAB2-CFD609F65B89}">
      <dsp:nvSpPr>
        <dsp:cNvPr id="0" name=""/>
        <dsp:cNvSpPr/>
      </dsp:nvSpPr>
      <dsp:spPr>
        <a:xfrm rot="5400000">
          <a:off x="-131026" y="907487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99,5%</a:t>
          </a:r>
        </a:p>
      </dsp:txBody>
      <dsp:txXfrm rot="-5400000">
        <a:off x="1" y="1082189"/>
        <a:ext cx="611458" cy="262054"/>
      </dsp:txXfrm>
    </dsp:sp>
    <dsp:sp modelId="{29946246-850B-8342-A77D-29534D406E04}">
      <dsp:nvSpPr>
        <dsp:cNvPr id="0" name=""/>
        <dsp:cNvSpPr/>
      </dsp:nvSpPr>
      <dsp:spPr>
        <a:xfrm rot="5400000">
          <a:off x="2923637" y="-1535717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7 perc 12 </a:t>
          </a:r>
          <a:r>
            <a:rPr lang="en-GB" sz="2200" kern="1200" dirty="0" err="1"/>
            <a:t>másodperc</a:t>
          </a:r>
          <a:r>
            <a:rPr lang="en-GB" sz="2200" kern="1200" dirty="0"/>
            <a:t> </a:t>
          </a:r>
          <a:r>
            <a:rPr lang="en-GB" sz="2200" kern="1200" dirty="0" err="1"/>
            <a:t>kiesés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endParaRPr lang="en-GB" sz="2200" kern="1200" dirty="0"/>
        </a:p>
      </dsp:txBody>
      <dsp:txXfrm rot="-5400000">
        <a:off x="611459" y="804178"/>
        <a:ext cx="5164424" cy="512349"/>
      </dsp:txXfrm>
    </dsp:sp>
    <dsp:sp modelId="{CA1AA513-85B2-1D4A-AE34-1BAA5C53F0DD}">
      <dsp:nvSpPr>
        <dsp:cNvPr id="0" name=""/>
        <dsp:cNvSpPr/>
      </dsp:nvSpPr>
      <dsp:spPr>
        <a:xfrm rot="5400000">
          <a:off x="-131026" y="1682522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99,9%</a:t>
          </a:r>
        </a:p>
      </dsp:txBody>
      <dsp:txXfrm rot="-5400000">
        <a:off x="1" y="1857224"/>
        <a:ext cx="611458" cy="262054"/>
      </dsp:txXfrm>
    </dsp:sp>
    <dsp:sp modelId="{0FE643EE-1CDB-B24F-AF7D-BA8F53726CFB}">
      <dsp:nvSpPr>
        <dsp:cNvPr id="0" name=""/>
        <dsp:cNvSpPr/>
      </dsp:nvSpPr>
      <dsp:spPr>
        <a:xfrm rot="5400000">
          <a:off x="2923637" y="-760683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1 perc 26 </a:t>
          </a:r>
          <a:r>
            <a:rPr lang="en-GB" sz="2200" kern="1200" dirty="0" err="1"/>
            <a:t>másodperc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endParaRPr lang="en-GB" sz="2200" kern="1200" dirty="0"/>
        </a:p>
      </dsp:txBody>
      <dsp:txXfrm rot="-5400000">
        <a:off x="611459" y="1579212"/>
        <a:ext cx="5164424" cy="512349"/>
      </dsp:txXfrm>
    </dsp:sp>
    <dsp:sp modelId="{583A4E95-452B-9148-90F7-0566A90DC2DC}">
      <dsp:nvSpPr>
        <dsp:cNvPr id="0" name=""/>
        <dsp:cNvSpPr/>
      </dsp:nvSpPr>
      <dsp:spPr>
        <a:xfrm rot="5400000">
          <a:off x="-131026" y="2457556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99,95%</a:t>
          </a:r>
        </a:p>
      </dsp:txBody>
      <dsp:txXfrm rot="-5400000">
        <a:off x="1" y="2632258"/>
        <a:ext cx="611458" cy="262054"/>
      </dsp:txXfrm>
    </dsp:sp>
    <dsp:sp modelId="{33AD7C10-431A-A440-AF15-C6C3B32047A3}">
      <dsp:nvSpPr>
        <dsp:cNvPr id="0" name=""/>
        <dsp:cNvSpPr/>
      </dsp:nvSpPr>
      <dsp:spPr>
        <a:xfrm rot="5400000">
          <a:off x="2923637" y="14350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43 </a:t>
          </a:r>
          <a:r>
            <a:rPr lang="en-GB" sz="2200" kern="1200" dirty="0" err="1"/>
            <a:t>másodperc</a:t>
          </a:r>
          <a:r>
            <a:rPr lang="en-GB" sz="2200" kern="1200" dirty="0"/>
            <a:t> </a:t>
          </a:r>
          <a:r>
            <a:rPr lang="en-GB" sz="2200" kern="1200" dirty="0" err="1"/>
            <a:t>kiesés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endParaRPr lang="en-GB" sz="2200" kern="1200" dirty="0"/>
        </a:p>
      </dsp:txBody>
      <dsp:txXfrm rot="-5400000">
        <a:off x="611459" y="2354246"/>
        <a:ext cx="5164424" cy="512349"/>
      </dsp:txXfrm>
    </dsp:sp>
    <dsp:sp modelId="{453FDA6C-76CE-6345-A21B-5067BE074C64}">
      <dsp:nvSpPr>
        <dsp:cNvPr id="0" name=""/>
        <dsp:cNvSpPr/>
      </dsp:nvSpPr>
      <dsp:spPr>
        <a:xfrm rot="5400000">
          <a:off x="-131026" y="3232591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99,99%</a:t>
          </a:r>
        </a:p>
      </dsp:txBody>
      <dsp:txXfrm rot="-5400000">
        <a:off x="1" y="3407293"/>
        <a:ext cx="611458" cy="262054"/>
      </dsp:txXfrm>
    </dsp:sp>
    <dsp:sp modelId="{D3935CA5-92DA-954E-9167-BBFCD1B16365}">
      <dsp:nvSpPr>
        <dsp:cNvPr id="0" name=""/>
        <dsp:cNvSpPr/>
      </dsp:nvSpPr>
      <dsp:spPr>
        <a:xfrm rot="5400000">
          <a:off x="2923637" y="789385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8 </a:t>
          </a:r>
          <a:r>
            <a:rPr lang="en-GB" sz="2200" kern="1200" dirty="0" err="1"/>
            <a:t>másodperc</a:t>
          </a:r>
          <a:r>
            <a:rPr lang="en-GB" sz="2200" kern="1200" dirty="0"/>
            <a:t> </a:t>
          </a:r>
          <a:r>
            <a:rPr lang="en-GB" sz="2200" kern="1200" dirty="0" err="1"/>
            <a:t>kiesés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endParaRPr lang="en-GB" sz="2200" kern="1200" dirty="0"/>
        </a:p>
      </dsp:txBody>
      <dsp:txXfrm rot="-5400000">
        <a:off x="611459" y="3129281"/>
        <a:ext cx="5164424" cy="512349"/>
      </dsp:txXfrm>
    </dsp:sp>
    <dsp:sp modelId="{0E9B3C20-FB95-FE49-872D-7BC61C185795}">
      <dsp:nvSpPr>
        <dsp:cNvPr id="0" name=""/>
        <dsp:cNvSpPr/>
      </dsp:nvSpPr>
      <dsp:spPr>
        <a:xfrm rot="5400000">
          <a:off x="-131026" y="4007625"/>
          <a:ext cx="873512" cy="6114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99,999%</a:t>
          </a:r>
        </a:p>
      </dsp:txBody>
      <dsp:txXfrm rot="-5400000">
        <a:off x="1" y="4182327"/>
        <a:ext cx="611458" cy="262054"/>
      </dsp:txXfrm>
    </dsp:sp>
    <dsp:sp modelId="{E8698B2F-8000-D845-AE36-13284B485222}">
      <dsp:nvSpPr>
        <dsp:cNvPr id="0" name=""/>
        <dsp:cNvSpPr/>
      </dsp:nvSpPr>
      <dsp:spPr>
        <a:xfrm rot="5400000">
          <a:off x="2923637" y="1564419"/>
          <a:ext cx="567783" cy="51921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max. 0,8 </a:t>
          </a:r>
          <a:r>
            <a:rPr lang="en-GB" sz="2200" kern="1200" dirty="0" err="1"/>
            <a:t>másodperc</a:t>
          </a:r>
          <a:r>
            <a:rPr lang="en-GB" sz="2200" kern="1200" dirty="0"/>
            <a:t> </a:t>
          </a:r>
          <a:r>
            <a:rPr lang="en-GB" sz="2200" kern="1200" dirty="0" err="1"/>
            <a:t>kiesés</a:t>
          </a:r>
          <a:r>
            <a:rPr lang="en-GB" sz="2200" kern="1200" dirty="0"/>
            <a:t> </a:t>
          </a:r>
          <a:r>
            <a:rPr lang="en-GB" sz="2200" kern="1200" dirty="0" err="1"/>
            <a:t>naponta</a:t>
          </a:r>
          <a:r>
            <a:rPr lang="en-GB" sz="2200" kern="1200" dirty="0"/>
            <a:t> </a:t>
          </a:r>
        </a:p>
      </dsp:txBody>
      <dsp:txXfrm rot="-5400000">
        <a:off x="611459" y="3904315"/>
        <a:ext cx="5164424" cy="512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4813392" y="2484169"/>
          <a:ext cx="1659483" cy="1659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Elastic Beanstalk</a:t>
          </a:r>
        </a:p>
      </dsp:txBody>
      <dsp:txXfrm>
        <a:off x="5056418" y="2727195"/>
        <a:ext cx="1173431" cy="1173431"/>
      </dsp:txXfrm>
    </dsp:sp>
    <dsp:sp modelId="{D59B64A2-99C9-974D-9084-8F8FED3C0035}">
      <dsp:nvSpPr>
        <dsp:cNvPr id="0" name=""/>
        <dsp:cNvSpPr/>
      </dsp:nvSpPr>
      <dsp:spPr>
        <a:xfrm rot="16200000">
          <a:off x="5387770" y="1734693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464379" y="1924147"/>
        <a:ext cx="357510" cy="338534"/>
      </dsp:txXfrm>
    </dsp:sp>
    <dsp:sp modelId="{AE40EBFD-47A9-F841-A227-211298AE52C0}">
      <dsp:nvSpPr>
        <dsp:cNvPr id="0" name=""/>
        <dsp:cNvSpPr/>
      </dsp:nvSpPr>
      <dsp:spPr>
        <a:xfrm>
          <a:off x="4896367" y="26996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Go</a:t>
          </a:r>
        </a:p>
      </dsp:txBody>
      <dsp:txXfrm>
        <a:off x="5115090" y="245719"/>
        <a:ext cx="1056088" cy="1056088"/>
      </dsp:txXfrm>
    </dsp:sp>
    <dsp:sp modelId="{DEB7E407-1AE3-CB45-B859-F9B32724E85F}">
      <dsp:nvSpPr>
        <dsp:cNvPr id="0" name=""/>
        <dsp:cNvSpPr/>
      </dsp:nvSpPr>
      <dsp:spPr>
        <a:xfrm rot="18900000">
          <a:off x="6304962" y="2114606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327400" y="2281622"/>
        <a:ext cx="357510" cy="338534"/>
      </dsp:txXfrm>
    </dsp:sp>
    <dsp:sp modelId="{756A3E1F-9681-BF44-89C1-BF824D630FDB}">
      <dsp:nvSpPr>
        <dsp:cNvPr id="0" name=""/>
        <dsp:cNvSpPr/>
      </dsp:nvSpPr>
      <dsp:spPr>
        <a:xfrm>
          <a:off x="6692522" y="770988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.NET</a:t>
          </a:r>
        </a:p>
      </dsp:txBody>
      <dsp:txXfrm>
        <a:off x="6911245" y="989711"/>
        <a:ext cx="1056088" cy="1056088"/>
      </dsp:txXfrm>
    </dsp:sp>
    <dsp:sp modelId="{107CF56E-8339-D648-BF2B-73459EA3E2FA}">
      <dsp:nvSpPr>
        <dsp:cNvPr id="0" name=""/>
        <dsp:cNvSpPr/>
      </dsp:nvSpPr>
      <dsp:spPr>
        <a:xfrm>
          <a:off x="6684876" y="3031799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684876" y="3144644"/>
        <a:ext cx="357510" cy="338534"/>
      </dsp:txXfrm>
    </dsp:sp>
    <dsp:sp modelId="{382B6446-04C7-0849-85A1-7F3436F3F280}">
      <dsp:nvSpPr>
        <dsp:cNvPr id="0" name=""/>
        <dsp:cNvSpPr/>
      </dsp:nvSpPr>
      <dsp:spPr>
        <a:xfrm>
          <a:off x="7436514" y="2567144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NodeJS</a:t>
          </a:r>
        </a:p>
      </dsp:txBody>
      <dsp:txXfrm>
        <a:off x="7655237" y="2785867"/>
        <a:ext cx="1056088" cy="1056088"/>
      </dsp:txXfrm>
    </dsp:sp>
    <dsp:sp modelId="{C26B8683-E996-CE4E-B9F7-85074F5991A7}">
      <dsp:nvSpPr>
        <dsp:cNvPr id="0" name=""/>
        <dsp:cNvSpPr/>
      </dsp:nvSpPr>
      <dsp:spPr>
        <a:xfrm rot="2700000">
          <a:off x="6304962" y="3948991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327400" y="4007665"/>
        <a:ext cx="357510" cy="338534"/>
      </dsp:txXfrm>
    </dsp:sp>
    <dsp:sp modelId="{15863CB7-2827-1948-B249-AE0414A68AA7}">
      <dsp:nvSpPr>
        <dsp:cNvPr id="0" name=""/>
        <dsp:cNvSpPr/>
      </dsp:nvSpPr>
      <dsp:spPr>
        <a:xfrm>
          <a:off x="6692522" y="4363299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PHP</a:t>
          </a:r>
        </a:p>
      </dsp:txBody>
      <dsp:txXfrm>
        <a:off x="6911245" y="4582022"/>
        <a:ext cx="1056088" cy="1056088"/>
      </dsp:txXfrm>
    </dsp:sp>
    <dsp:sp modelId="{F490D769-E833-4A4C-B313-39B52F7B08E5}">
      <dsp:nvSpPr>
        <dsp:cNvPr id="0" name=""/>
        <dsp:cNvSpPr/>
      </dsp:nvSpPr>
      <dsp:spPr>
        <a:xfrm rot="5400000">
          <a:off x="5387770" y="4328905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464379" y="4365141"/>
        <a:ext cx="357510" cy="338534"/>
      </dsp:txXfrm>
    </dsp:sp>
    <dsp:sp modelId="{97274535-B32F-0A41-93D1-46C7D32B4EA4}">
      <dsp:nvSpPr>
        <dsp:cNvPr id="0" name=""/>
        <dsp:cNvSpPr/>
      </dsp:nvSpPr>
      <dsp:spPr>
        <a:xfrm>
          <a:off x="4896367" y="5107291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Java</a:t>
          </a:r>
        </a:p>
      </dsp:txBody>
      <dsp:txXfrm>
        <a:off x="5115090" y="5326014"/>
        <a:ext cx="1056088" cy="1056088"/>
      </dsp:txXfrm>
    </dsp:sp>
    <dsp:sp modelId="{6CAEF34F-8CFB-F747-88B9-E1B9C302B1CB}">
      <dsp:nvSpPr>
        <dsp:cNvPr id="0" name=""/>
        <dsp:cNvSpPr/>
      </dsp:nvSpPr>
      <dsp:spPr>
        <a:xfrm rot="8100000">
          <a:off x="4470577" y="3948991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601357" y="4007665"/>
        <a:ext cx="357510" cy="338534"/>
      </dsp:txXfrm>
    </dsp:sp>
    <dsp:sp modelId="{74EEE851-8E0F-584B-B707-1E32EBED2BC1}">
      <dsp:nvSpPr>
        <dsp:cNvPr id="0" name=""/>
        <dsp:cNvSpPr/>
      </dsp:nvSpPr>
      <dsp:spPr>
        <a:xfrm>
          <a:off x="3100211" y="4363299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Python</a:t>
          </a:r>
        </a:p>
      </dsp:txBody>
      <dsp:txXfrm>
        <a:off x="3318934" y="4582022"/>
        <a:ext cx="1056088" cy="1056088"/>
      </dsp:txXfrm>
    </dsp:sp>
    <dsp:sp modelId="{3BE73B46-9AB2-1D4E-8F98-596360E27AA6}">
      <dsp:nvSpPr>
        <dsp:cNvPr id="0" name=""/>
        <dsp:cNvSpPr/>
      </dsp:nvSpPr>
      <dsp:spPr>
        <a:xfrm rot="10800000">
          <a:off x="4090664" y="3031799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243882" y="3144644"/>
        <a:ext cx="357510" cy="338534"/>
      </dsp:txXfrm>
    </dsp:sp>
    <dsp:sp modelId="{2BC07564-22F7-F947-B7DB-FED253530CC3}">
      <dsp:nvSpPr>
        <dsp:cNvPr id="0" name=""/>
        <dsp:cNvSpPr/>
      </dsp:nvSpPr>
      <dsp:spPr>
        <a:xfrm>
          <a:off x="2356219" y="2567144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Ruby</a:t>
          </a:r>
        </a:p>
      </dsp:txBody>
      <dsp:txXfrm>
        <a:off x="2574942" y="2785867"/>
        <a:ext cx="1056088" cy="1056088"/>
      </dsp:txXfrm>
    </dsp:sp>
    <dsp:sp modelId="{5D7C608B-6902-AB4D-9CEB-EF6C6AF497AE}">
      <dsp:nvSpPr>
        <dsp:cNvPr id="0" name=""/>
        <dsp:cNvSpPr/>
      </dsp:nvSpPr>
      <dsp:spPr>
        <a:xfrm rot="13500000">
          <a:off x="4470577" y="2114606"/>
          <a:ext cx="510728" cy="564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601357" y="2281622"/>
        <a:ext cx="357510" cy="338534"/>
      </dsp:txXfrm>
    </dsp:sp>
    <dsp:sp modelId="{FD7B860C-B5B6-AB45-8A02-661FA2A937ED}">
      <dsp:nvSpPr>
        <dsp:cNvPr id="0" name=""/>
        <dsp:cNvSpPr/>
      </dsp:nvSpPr>
      <dsp:spPr>
        <a:xfrm>
          <a:off x="3100211" y="770988"/>
          <a:ext cx="1493534" cy="149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Docker</a:t>
          </a:r>
        </a:p>
      </dsp:txBody>
      <dsp:txXfrm>
        <a:off x="3318934" y="989711"/>
        <a:ext cx="1056088" cy="10560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4808792" y="2493009"/>
          <a:ext cx="1682939" cy="1682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AWS Lambda</a:t>
          </a:r>
        </a:p>
      </dsp:txBody>
      <dsp:txXfrm>
        <a:off x="5055253" y="2739470"/>
        <a:ext cx="1190017" cy="1190017"/>
      </dsp:txXfrm>
    </dsp:sp>
    <dsp:sp modelId="{D59B64A2-99C9-974D-9084-8F8FED3C0035}">
      <dsp:nvSpPr>
        <dsp:cNvPr id="0" name=""/>
        <dsp:cNvSpPr/>
      </dsp:nvSpPr>
      <dsp:spPr>
        <a:xfrm rot="16200000">
          <a:off x="5391865" y="1733994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469384" y="1925953"/>
        <a:ext cx="361755" cy="343319"/>
      </dsp:txXfrm>
    </dsp:sp>
    <dsp:sp modelId="{AE40EBFD-47A9-F841-A227-211298AE52C0}">
      <dsp:nvSpPr>
        <dsp:cNvPr id="0" name=""/>
        <dsp:cNvSpPr/>
      </dsp:nvSpPr>
      <dsp:spPr>
        <a:xfrm>
          <a:off x="4892939" y="3281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Go</a:t>
          </a:r>
        </a:p>
      </dsp:txBody>
      <dsp:txXfrm>
        <a:off x="5114754" y="225096"/>
        <a:ext cx="1071015" cy="1071015"/>
      </dsp:txXfrm>
    </dsp:sp>
    <dsp:sp modelId="{DEB7E407-1AE3-CB45-B859-F9B32724E85F}">
      <dsp:nvSpPr>
        <dsp:cNvPr id="0" name=""/>
        <dsp:cNvSpPr/>
      </dsp:nvSpPr>
      <dsp:spPr>
        <a:xfrm rot="18900000">
          <a:off x="6321275" y="211896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6343980" y="2288223"/>
        <a:ext cx="361755" cy="343319"/>
      </dsp:txXfrm>
    </dsp:sp>
    <dsp:sp modelId="{756A3E1F-9681-BF44-89C1-BF824D630FDB}">
      <dsp:nvSpPr>
        <dsp:cNvPr id="0" name=""/>
        <dsp:cNvSpPr/>
      </dsp:nvSpPr>
      <dsp:spPr>
        <a:xfrm>
          <a:off x="6712943" y="757152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.NET</a:t>
          </a:r>
        </a:p>
      </dsp:txBody>
      <dsp:txXfrm>
        <a:off x="6934758" y="978967"/>
        <a:ext cx="1071015" cy="1071015"/>
      </dsp:txXfrm>
    </dsp:sp>
    <dsp:sp modelId="{107CF56E-8339-D648-BF2B-73459EA3E2FA}">
      <dsp:nvSpPr>
        <dsp:cNvPr id="0" name=""/>
        <dsp:cNvSpPr/>
      </dsp:nvSpPr>
      <dsp:spPr>
        <a:xfrm>
          <a:off x="6706249" y="304837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6706249" y="3162819"/>
        <a:ext cx="361755" cy="343319"/>
      </dsp:txXfrm>
    </dsp:sp>
    <dsp:sp modelId="{382B6446-04C7-0849-85A1-7F3436F3F280}">
      <dsp:nvSpPr>
        <dsp:cNvPr id="0" name=""/>
        <dsp:cNvSpPr/>
      </dsp:nvSpPr>
      <dsp:spPr>
        <a:xfrm>
          <a:off x="7466813" y="2577156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NodeJS</a:t>
          </a:r>
        </a:p>
      </dsp:txBody>
      <dsp:txXfrm>
        <a:off x="7688628" y="2798971"/>
        <a:ext cx="1071015" cy="1071015"/>
      </dsp:txXfrm>
    </dsp:sp>
    <dsp:sp modelId="{C26B8683-E996-CE4E-B9F7-85074F5991A7}">
      <dsp:nvSpPr>
        <dsp:cNvPr id="0" name=""/>
        <dsp:cNvSpPr/>
      </dsp:nvSpPr>
      <dsp:spPr>
        <a:xfrm rot="2700000">
          <a:off x="6321275" y="397778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6343980" y="4037415"/>
        <a:ext cx="361755" cy="343319"/>
      </dsp:txXfrm>
    </dsp:sp>
    <dsp:sp modelId="{15863CB7-2827-1948-B249-AE0414A68AA7}">
      <dsp:nvSpPr>
        <dsp:cNvPr id="0" name=""/>
        <dsp:cNvSpPr/>
      </dsp:nvSpPr>
      <dsp:spPr>
        <a:xfrm>
          <a:off x="6712943" y="4397160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PowerShell</a:t>
          </a:r>
        </a:p>
      </dsp:txBody>
      <dsp:txXfrm>
        <a:off x="6934758" y="4618975"/>
        <a:ext cx="1071015" cy="1071015"/>
      </dsp:txXfrm>
    </dsp:sp>
    <dsp:sp modelId="{F490D769-E833-4A4C-B313-39B52F7B08E5}">
      <dsp:nvSpPr>
        <dsp:cNvPr id="0" name=""/>
        <dsp:cNvSpPr/>
      </dsp:nvSpPr>
      <dsp:spPr>
        <a:xfrm rot="5400000">
          <a:off x="5391865" y="4362763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5469384" y="4399684"/>
        <a:ext cx="361755" cy="343319"/>
      </dsp:txXfrm>
    </dsp:sp>
    <dsp:sp modelId="{97274535-B32F-0A41-93D1-46C7D32B4EA4}">
      <dsp:nvSpPr>
        <dsp:cNvPr id="0" name=""/>
        <dsp:cNvSpPr/>
      </dsp:nvSpPr>
      <dsp:spPr>
        <a:xfrm>
          <a:off x="4892939" y="5151030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Java</a:t>
          </a:r>
        </a:p>
      </dsp:txBody>
      <dsp:txXfrm>
        <a:off x="5114754" y="5372845"/>
        <a:ext cx="1071015" cy="1071015"/>
      </dsp:txXfrm>
    </dsp:sp>
    <dsp:sp modelId="{6CAEF34F-8CFB-F747-88B9-E1B9C302B1CB}">
      <dsp:nvSpPr>
        <dsp:cNvPr id="0" name=""/>
        <dsp:cNvSpPr/>
      </dsp:nvSpPr>
      <dsp:spPr>
        <a:xfrm rot="8100000">
          <a:off x="4462455" y="397778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4594788" y="4037415"/>
        <a:ext cx="361755" cy="343319"/>
      </dsp:txXfrm>
    </dsp:sp>
    <dsp:sp modelId="{74EEE851-8E0F-584B-B707-1E32EBED2BC1}">
      <dsp:nvSpPr>
        <dsp:cNvPr id="0" name=""/>
        <dsp:cNvSpPr/>
      </dsp:nvSpPr>
      <dsp:spPr>
        <a:xfrm>
          <a:off x="3072935" y="4397160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Python</a:t>
          </a:r>
        </a:p>
      </dsp:txBody>
      <dsp:txXfrm>
        <a:off x="3294750" y="4618975"/>
        <a:ext cx="1071015" cy="1071015"/>
      </dsp:txXfrm>
    </dsp:sp>
    <dsp:sp modelId="{3BE73B46-9AB2-1D4E-8F98-596360E27AA6}">
      <dsp:nvSpPr>
        <dsp:cNvPr id="0" name=""/>
        <dsp:cNvSpPr/>
      </dsp:nvSpPr>
      <dsp:spPr>
        <a:xfrm rot="10800000">
          <a:off x="4077480" y="304837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4232518" y="3162819"/>
        <a:ext cx="361755" cy="343319"/>
      </dsp:txXfrm>
    </dsp:sp>
    <dsp:sp modelId="{2BC07564-22F7-F947-B7DB-FED253530CC3}">
      <dsp:nvSpPr>
        <dsp:cNvPr id="0" name=""/>
        <dsp:cNvSpPr/>
      </dsp:nvSpPr>
      <dsp:spPr>
        <a:xfrm>
          <a:off x="2319064" y="2577156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Ruby</a:t>
          </a:r>
        </a:p>
      </dsp:txBody>
      <dsp:txXfrm>
        <a:off x="2540879" y="2798971"/>
        <a:ext cx="1071015" cy="1071015"/>
      </dsp:txXfrm>
    </dsp:sp>
    <dsp:sp modelId="{5D7C608B-6902-AB4D-9CEB-EF6C6AF497AE}">
      <dsp:nvSpPr>
        <dsp:cNvPr id="0" name=""/>
        <dsp:cNvSpPr/>
      </dsp:nvSpPr>
      <dsp:spPr>
        <a:xfrm rot="13500000">
          <a:off x="4462455" y="2118969"/>
          <a:ext cx="516793" cy="572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4594788" y="2288223"/>
        <a:ext cx="361755" cy="343319"/>
      </dsp:txXfrm>
    </dsp:sp>
    <dsp:sp modelId="{FD7B860C-B5B6-AB45-8A02-661FA2A937ED}">
      <dsp:nvSpPr>
        <dsp:cNvPr id="0" name=""/>
        <dsp:cNvSpPr/>
      </dsp:nvSpPr>
      <dsp:spPr>
        <a:xfrm>
          <a:off x="3072935" y="757152"/>
          <a:ext cx="1514645" cy="15146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Docker</a:t>
          </a:r>
        </a:p>
      </dsp:txBody>
      <dsp:txXfrm>
        <a:off x="3294750" y="978967"/>
        <a:ext cx="1071015" cy="10710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8906-D5B2-434B-B891-7BAB469C4429}">
      <dsp:nvSpPr>
        <dsp:cNvPr id="0" name=""/>
        <dsp:cNvSpPr/>
      </dsp:nvSpPr>
      <dsp:spPr>
        <a:xfrm>
          <a:off x="4764307" y="2498885"/>
          <a:ext cx="1671186" cy="16711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Amazon </a:t>
          </a:r>
          <a:r>
            <a:rPr lang="en-GB" sz="2600" kern="1200" dirty="0" err="1"/>
            <a:t>Lightsail</a:t>
          </a:r>
          <a:endParaRPr lang="en-GB" sz="2600" kern="1200" dirty="0"/>
        </a:p>
      </dsp:txBody>
      <dsp:txXfrm>
        <a:off x="5009047" y="2743625"/>
        <a:ext cx="1181706" cy="1181706"/>
      </dsp:txXfrm>
    </dsp:sp>
    <dsp:sp modelId="{D59B64A2-99C9-974D-9084-8F8FED3C0035}">
      <dsp:nvSpPr>
        <dsp:cNvPr id="0" name=""/>
        <dsp:cNvSpPr/>
      </dsp:nvSpPr>
      <dsp:spPr>
        <a:xfrm rot="16200000">
          <a:off x="5342887" y="1744401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419991" y="1935146"/>
        <a:ext cx="359818" cy="340921"/>
      </dsp:txXfrm>
    </dsp:sp>
    <dsp:sp modelId="{AE40EBFD-47A9-F841-A227-211298AE52C0}">
      <dsp:nvSpPr>
        <dsp:cNvPr id="0" name=""/>
        <dsp:cNvSpPr/>
      </dsp:nvSpPr>
      <dsp:spPr>
        <a:xfrm>
          <a:off x="4847866" y="24956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WordPress</a:t>
          </a:r>
        </a:p>
      </dsp:txBody>
      <dsp:txXfrm>
        <a:off x="5068132" y="245222"/>
        <a:ext cx="1063535" cy="1063535"/>
      </dsp:txXfrm>
    </dsp:sp>
    <dsp:sp modelId="{DEB7E407-1AE3-CB45-B859-F9B32724E85F}">
      <dsp:nvSpPr>
        <dsp:cNvPr id="0" name=""/>
        <dsp:cNvSpPr/>
      </dsp:nvSpPr>
      <dsp:spPr>
        <a:xfrm rot="18900000">
          <a:off x="6266351" y="2126912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288934" y="2295074"/>
        <a:ext cx="359818" cy="340921"/>
      </dsp:txXfrm>
    </dsp:sp>
    <dsp:sp modelId="{756A3E1F-9681-BF44-89C1-BF824D630FDB}">
      <dsp:nvSpPr>
        <dsp:cNvPr id="0" name=""/>
        <dsp:cNvSpPr/>
      </dsp:nvSpPr>
      <dsp:spPr>
        <a:xfrm>
          <a:off x="6656284" y="774027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Plesk</a:t>
          </a:r>
        </a:p>
      </dsp:txBody>
      <dsp:txXfrm>
        <a:off x="6876550" y="994293"/>
        <a:ext cx="1063535" cy="1063535"/>
      </dsp:txXfrm>
    </dsp:sp>
    <dsp:sp modelId="{107CF56E-8339-D648-BF2B-73459EA3E2FA}">
      <dsp:nvSpPr>
        <dsp:cNvPr id="0" name=""/>
        <dsp:cNvSpPr/>
      </dsp:nvSpPr>
      <dsp:spPr>
        <a:xfrm>
          <a:off x="6648863" y="3050377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648863" y="3164018"/>
        <a:ext cx="359818" cy="340921"/>
      </dsp:txXfrm>
    </dsp:sp>
    <dsp:sp modelId="{382B6446-04C7-0849-85A1-7F3436F3F280}">
      <dsp:nvSpPr>
        <dsp:cNvPr id="0" name=""/>
        <dsp:cNvSpPr/>
      </dsp:nvSpPr>
      <dsp:spPr>
        <a:xfrm>
          <a:off x="7405355" y="2582445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LAMP</a:t>
          </a:r>
        </a:p>
      </dsp:txBody>
      <dsp:txXfrm>
        <a:off x="7625621" y="2802711"/>
        <a:ext cx="1063535" cy="1063535"/>
      </dsp:txXfrm>
    </dsp:sp>
    <dsp:sp modelId="{C26B8683-E996-CE4E-B9F7-85074F5991A7}">
      <dsp:nvSpPr>
        <dsp:cNvPr id="0" name=""/>
        <dsp:cNvSpPr/>
      </dsp:nvSpPr>
      <dsp:spPr>
        <a:xfrm rot="2700000">
          <a:off x="6266351" y="3973841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288934" y="4032961"/>
        <a:ext cx="359818" cy="340921"/>
      </dsp:txXfrm>
    </dsp:sp>
    <dsp:sp modelId="{15863CB7-2827-1948-B249-AE0414A68AA7}">
      <dsp:nvSpPr>
        <dsp:cNvPr id="0" name=""/>
        <dsp:cNvSpPr/>
      </dsp:nvSpPr>
      <dsp:spPr>
        <a:xfrm>
          <a:off x="6656284" y="4390862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Nginx</a:t>
          </a:r>
        </a:p>
      </dsp:txBody>
      <dsp:txXfrm>
        <a:off x="6876550" y="4611128"/>
        <a:ext cx="1063535" cy="1063535"/>
      </dsp:txXfrm>
    </dsp:sp>
    <dsp:sp modelId="{F490D769-E833-4A4C-B313-39B52F7B08E5}">
      <dsp:nvSpPr>
        <dsp:cNvPr id="0" name=""/>
        <dsp:cNvSpPr/>
      </dsp:nvSpPr>
      <dsp:spPr>
        <a:xfrm rot="5400000">
          <a:off x="5342887" y="4356353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419991" y="4392890"/>
        <a:ext cx="359818" cy="340921"/>
      </dsp:txXfrm>
    </dsp:sp>
    <dsp:sp modelId="{97274535-B32F-0A41-93D1-46C7D32B4EA4}">
      <dsp:nvSpPr>
        <dsp:cNvPr id="0" name=""/>
        <dsp:cNvSpPr/>
      </dsp:nvSpPr>
      <dsp:spPr>
        <a:xfrm>
          <a:off x="4847866" y="5139933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Fix IP</a:t>
          </a:r>
        </a:p>
      </dsp:txBody>
      <dsp:txXfrm>
        <a:off x="5068132" y="5360199"/>
        <a:ext cx="1063535" cy="1063535"/>
      </dsp:txXfrm>
    </dsp:sp>
    <dsp:sp modelId="{6CAEF34F-8CFB-F747-88B9-E1B9C302B1CB}">
      <dsp:nvSpPr>
        <dsp:cNvPr id="0" name=""/>
        <dsp:cNvSpPr/>
      </dsp:nvSpPr>
      <dsp:spPr>
        <a:xfrm rot="8100000">
          <a:off x="4419422" y="3973841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551047" y="4032961"/>
        <a:ext cx="359818" cy="340921"/>
      </dsp:txXfrm>
    </dsp:sp>
    <dsp:sp modelId="{74EEE851-8E0F-584B-B707-1E32EBED2BC1}">
      <dsp:nvSpPr>
        <dsp:cNvPr id="0" name=""/>
        <dsp:cNvSpPr/>
      </dsp:nvSpPr>
      <dsp:spPr>
        <a:xfrm>
          <a:off x="3039449" y="4390862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S3, SSD</a:t>
          </a:r>
        </a:p>
      </dsp:txBody>
      <dsp:txXfrm>
        <a:off x="3259715" y="4611128"/>
        <a:ext cx="1063535" cy="1063535"/>
      </dsp:txXfrm>
    </dsp:sp>
    <dsp:sp modelId="{3BE73B46-9AB2-1D4E-8F98-596360E27AA6}">
      <dsp:nvSpPr>
        <dsp:cNvPr id="0" name=""/>
        <dsp:cNvSpPr/>
      </dsp:nvSpPr>
      <dsp:spPr>
        <a:xfrm rot="10800000">
          <a:off x="4036911" y="3050377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191119" y="3164018"/>
        <a:ext cx="359818" cy="340921"/>
      </dsp:txXfrm>
    </dsp:sp>
    <dsp:sp modelId="{2BC07564-22F7-F947-B7DB-FED253530CC3}">
      <dsp:nvSpPr>
        <dsp:cNvPr id="0" name=""/>
        <dsp:cNvSpPr/>
      </dsp:nvSpPr>
      <dsp:spPr>
        <a:xfrm>
          <a:off x="2290378" y="2582445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Domain &amp; DNS</a:t>
          </a:r>
        </a:p>
      </dsp:txBody>
      <dsp:txXfrm>
        <a:off x="2510644" y="2802711"/>
        <a:ext cx="1063535" cy="1063535"/>
      </dsp:txXfrm>
    </dsp:sp>
    <dsp:sp modelId="{E6A70DAD-7C2B-D545-BA51-21E3B1D1B1EB}">
      <dsp:nvSpPr>
        <dsp:cNvPr id="0" name=""/>
        <dsp:cNvSpPr/>
      </dsp:nvSpPr>
      <dsp:spPr>
        <a:xfrm rot="13500000">
          <a:off x="4419422" y="2126912"/>
          <a:ext cx="514026" cy="568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551047" y="2295074"/>
        <a:ext cx="359818" cy="340921"/>
      </dsp:txXfrm>
    </dsp:sp>
    <dsp:sp modelId="{BC907D58-AFDC-194D-A024-702C1A0C1034}">
      <dsp:nvSpPr>
        <dsp:cNvPr id="0" name=""/>
        <dsp:cNvSpPr/>
      </dsp:nvSpPr>
      <dsp:spPr>
        <a:xfrm>
          <a:off x="3039449" y="774027"/>
          <a:ext cx="1504067" cy="150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Docker</a:t>
          </a:r>
        </a:p>
      </dsp:txBody>
      <dsp:txXfrm>
        <a:off x="3259715" y="994293"/>
        <a:ext cx="1063535" cy="106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8BE6C-C72C-0742-A70E-CBFFD67BC9AF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C843E-9CDA-AF42-A14C-57C9F08F6427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8149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07852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Disaster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, Business </a:t>
            </a:r>
            <a:r>
              <a:rPr lang="hu-HU" dirty="0" err="1"/>
              <a:t>Continuity</a:t>
            </a:r>
            <a:r>
              <a:rPr lang="hu-HU" dirty="0"/>
              <a:t>: Üzletfolytonosság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Local </a:t>
            </a:r>
            <a:r>
              <a:rPr lang="hu-HU" dirty="0" err="1"/>
              <a:t>Zones</a:t>
            </a:r>
            <a:r>
              <a:rPr lang="hu-HU" dirty="0"/>
              <a:t>: Adott </a:t>
            </a:r>
            <a:r>
              <a:rPr lang="hu-HU" dirty="0" err="1"/>
              <a:t>réágió</a:t>
            </a:r>
            <a:r>
              <a:rPr lang="hu-HU" dirty="0"/>
              <a:t> kiterjesztése. Nagyon alacsony </a:t>
            </a:r>
            <a:r>
              <a:rPr lang="hu-HU" dirty="0" err="1"/>
              <a:t>válaszidejű</a:t>
            </a:r>
            <a:r>
              <a:rPr lang="hu-HU" dirty="0"/>
              <a:t> </a:t>
            </a:r>
            <a:r>
              <a:rPr lang="hu-HU" dirty="0" err="1"/>
              <a:t>szolgűltatásokhoz</a:t>
            </a:r>
            <a:r>
              <a:rPr lang="hu-HU" dirty="0"/>
              <a:t>, közel a felhasználókhoz.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Wavelength</a:t>
            </a:r>
            <a:r>
              <a:rPr lang="hu-HU" dirty="0"/>
              <a:t>: </a:t>
            </a:r>
            <a:r>
              <a:rPr lang="hu-HU" dirty="0" err="1"/>
              <a:t>alacson</a:t>
            </a:r>
            <a:r>
              <a:rPr lang="hu-HU" dirty="0"/>
              <a:t> </a:t>
            </a:r>
            <a:r>
              <a:rPr lang="hu-HU" dirty="0" err="1"/>
              <a:t>válaszidejű</a:t>
            </a:r>
            <a:r>
              <a:rPr lang="hu-HU" dirty="0"/>
              <a:t> szolgáltatásokhoz. </a:t>
            </a:r>
            <a:r>
              <a:rPr lang="hu-HU" dirty="0" err="1"/>
              <a:t>Feljesztéshez</a:t>
            </a:r>
            <a:r>
              <a:rPr lang="hu-HU" dirty="0"/>
              <a:t>. 5G alapú hálózat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Outposts</a:t>
            </a:r>
            <a:r>
              <a:rPr lang="hu-HU" dirty="0"/>
              <a:t>: Saját adatközponton belülre telepített AWS infrastruktúra. (Saját adatközpontban lehet AWS eszközöket használni). Hibrid megoldás.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9539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Itt nincs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group</a:t>
            </a:r>
            <a:r>
              <a:rPr lang="hu-HU" dirty="0"/>
              <a:t>. </a:t>
            </a:r>
          </a:p>
          <a:p>
            <a:r>
              <a:rPr lang="hu-HU" dirty="0"/>
              <a:t>Szabályok alapján lehet </a:t>
            </a:r>
            <a:r>
              <a:rPr lang="hu-HU" dirty="0" err="1"/>
              <a:t>resource</a:t>
            </a:r>
            <a:r>
              <a:rPr lang="hu-HU" dirty="0"/>
              <a:t> </a:t>
            </a:r>
            <a:r>
              <a:rPr lang="hu-HU" dirty="0" err="1"/>
              <a:t>group-okat</a:t>
            </a:r>
            <a:r>
              <a:rPr lang="hu-HU" dirty="0"/>
              <a:t> létrehozni</a:t>
            </a:r>
          </a:p>
          <a:p>
            <a:endParaRPr lang="hu-HU" dirty="0"/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38136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OU = </a:t>
            </a:r>
            <a:r>
              <a:rPr lang="hu-HU" dirty="0" err="1"/>
              <a:t>Organizational</a:t>
            </a:r>
            <a:r>
              <a:rPr lang="hu-HU" dirty="0"/>
              <a:t> Unit</a:t>
            </a:r>
          </a:p>
          <a:p>
            <a:r>
              <a:rPr lang="hu-HU" dirty="0"/>
              <a:t>Felhasználó:</a:t>
            </a:r>
          </a:p>
          <a:p>
            <a:pPr marL="171450" indent="-171450">
              <a:buFontTx/>
              <a:buChar char="-"/>
            </a:pPr>
            <a:r>
              <a:rPr lang="hu-HU" dirty="0"/>
              <a:t>Hagyományos felhasználó</a:t>
            </a:r>
          </a:p>
          <a:p>
            <a:pPr marL="171450" indent="-171450">
              <a:buFontTx/>
              <a:buChar char="-"/>
            </a:pPr>
            <a:r>
              <a:rPr lang="hu-HU" dirty="0"/>
              <a:t>Technikai felhasználó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 err="1"/>
              <a:t>Role</a:t>
            </a:r>
            <a:r>
              <a:rPr lang="hu-HU" dirty="0"/>
              <a:t>-ok és Policy-</a:t>
            </a:r>
            <a:r>
              <a:rPr lang="hu-HU" dirty="0" err="1"/>
              <a:t>k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8821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Felület, IAM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739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AWS </a:t>
            </a:r>
            <a:r>
              <a:rPr lang="hu-HU" dirty="0" err="1"/>
              <a:t>Budget</a:t>
            </a:r>
            <a:r>
              <a:rPr lang="hu-HU" dirty="0"/>
              <a:t>: Riasztás beállított költségkeret alapján</a:t>
            </a:r>
          </a:p>
          <a:p>
            <a:r>
              <a:rPr lang="hu-HU" dirty="0"/>
              <a:t>Cost Explorer: Részletes költségelemzés (</a:t>
            </a:r>
            <a:r>
              <a:rPr lang="hu-HU" dirty="0" err="1"/>
              <a:t>csv</a:t>
            </a:r>
            <a:r>
              <a:rPr lang="hu-HU" dirty="0"/>
              <a:t> letöltés)</a:t>
            </a:r>
          </a:p>
          <a:p>
            <a:r>
              <a:rPr lang="hu-HU" dirty="0" err="1"/>
              <a:t>Reserved</a:t>
            </a:r>
            <a:r>
              <a:rPr lang="hu-HU" dirty="0"/>
              <a:t> </a:t>
            </a:r>
            <a:r>
              <a:rPr lang="hu-HU" dirty="0" err="1"/>
              <a:t>Instances</a:t>
            </a:r>
            <a:r>
              <a:rPr lang="hu-HU" dirty="0"/>
              <a:t> (RI): Az adott méretű EC2 árából van kedvezmény</a:t>
            </a:r>
          </a:p>
          <a:p>
            <a:r>
              <a:rPr lang="hu-HU" dirty="0"/>
              <a:t>Saving </a:t>
            </a:r>
            <a:r>
              <a:rPr lang="hu-HU" dirty="0" err="1"/>
              <a:t>plans</a:t>
            </a:r>
            <a:r>
              <a:rPr lang="hu-HU" dirty="0"/>
              <a:t>: </a:t>
            </a:r>
            <a:r>
              <a:rPr lang="hu-HU" dirty="0" err="1"/>
              <a:t>Óránkénti</a:t>
            </a:r>
            <a:r>
              <a:rPr lang="hu-HU" dirty="0"/>
              <a:t> díjból van kedvezmény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2784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64387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products</a:t>
            </a:r>
            <a:r>
              <a:rPr lang="hu-HU" dirty="0"/>
              <a:t>/</a:t>
            </a:r>
            <a:r>
              <a:rPr lang="hu-HU" dirty="0" err="1"/>
              <a:t>compute</a:t>
            </a:r>
            <a:r>
              <a:rPr lang="hu-HU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7521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App </a:t>
            </a:r>
            <a:r>
              <a:rPr lang="hu-HU" dirty="0" err="1"/>
              <a:t>Runner</a:t>
            </a:r>
            <a:r>
              <a:rPr lang="hu-HU" dirty="0"/>
              <a:t>: Konténer alkalmazások és API-</a:t>
            </a:r>
            <a:r>
              <a:rPr lang="hu-HU" dirty="0" err="1"/>
              <a:t>k</a:t>
            </a:r>
            <a:r>
              <a:rPr lang="hu-HU" dirty="0"/>
              <a:t> futtatása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80180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Performance </a:t>
            </a:r>
            <a:r>
              <a:rPr lang="hu-HU" dirty="0" err="1"/>
              <a:t>burst</a:t>
            </a:r>
            <a:r>
              <a:rPr lang="hu-HU" dirty="0"/>
              <a:t>: bizonyos ideig többlet teljesítményt tud leadni az </a:t>
            </a:r>
            <a:r>
              <a:rPr lang="hu-HU" dirty="0" err="1"/>
              <a:t>instance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/>
              <a:t>EBS Optimalizált: magasabb </a:t>
            </a:r>
            <a:r>
              <a:rPr lang="hu-HU" dirty="0" err="1"/>
              <a:t>telejsítmény</a:t>
            </a:r>
            <a:r>
              <a:rPr lang="hu-HU" dirty="0"/>
              <a:t> alacsonyabb áron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9416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whitepapers</a:t>
            </a:r>
            <a:r>
              <a:rPr lang="hu-HU" dirty="0"/>
              <a:t>/latest/cost-</a:t>
            </a:r>
            <a:r>
              <a:rPr lang="hu-HU" dirty="0" err="1"/>
              <a:t>optimization</a:t>
            </a:r>
            <a:r>
              <a:rPr lang="hu-HU" dirty="0"/>
              <a:t>-</a:t>
            </a:r>
            <a:r>
              <a:rPr lang="hu-HU" dirty="0" err="1"/>
              <a:t>reservation-models</a:t>
            </a:r>
            <a:r>
              <a:rPr lang="hu-HU" dirty="0"/>
              <a:t>/amazon-ec2-reserved-instances.html</a:t>
            </a:r>
          </a:p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whitepapers</a:t>
            </a:r>
            <a:r>
              <a:rPr lang="hu-HU" dirty="0"/>
              <a:t>/latest/cost-</a:t>
            </a:r>
            <a:r>
              <a:rPr lang="hu-HU" dirty="0" err="1"/>
              <a:t>optimization</a:t>
            </a:r>
            <a:r>
              <a:rPr lang="hu-HU" dirty="0"/>
              <a:t>-</a:t>
            </a:r>
            <a:r>
              <a:rPr lang="hu-HU" dirty="0" err="1"/>
              <a:t>reservation-models</a:t>
            </a:r>
            <a:r>
              <a:rPr lang="hu-HU" dirty="0"/>
              <a:t>/</a:t>
            </a:r>
            <a:r>
              <a:rPr lang="hu-HU" dirty="0" err="1"/>
              <a:t>savings-plans.html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0635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Nagyon sok az anyag, igyekszem nem mélyen IT-</a:t>
            </a:r>
            <a:r>
              <a:rPr lang="hu-HU" dirty="0" err="1"/>
              <a:t>san</a:t>
            </a:r>
            <a:r>
              <a:rPr lang="hu-HU" dirty="0"/>
              <a:t> beszélni, azonban néha az elkerülhetetlen</a:t>
            </a:r>
          </a:p>
          <a:p>
            <a:pPr marL="171450" indent="-171450">
              <a:buFontTx/>
              <a:buChar char="-"/>
            </a:pPr>
            <a:r>
              <a:rPr lang="hu-HU" dirty="0"/>
              <a:t>Ha gyors a tempó, akkor jelezzétek</a:t>
            </a:r>
          </a:p>
          <a:p>
            <a:pPr marL="171450" indent="-171450">
              <a:buFontTx/>
              <a:buChar char="-"/>
            </a:pPr>
            <a:r>
              <a:rPr lang="hu-HU" dirty="0"/>
              <a:t>Ha valami infó hiányzik, akkor kérdezzetek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11013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github.com</a:t>
            </a:r>
            <a:r>
              <a:rPr lang="hu-HU" dirty="0"/>
              <a:t>/</a:t>
            </a:r>
            <a:r>
              <a:rPr lang="hu-HU" dirty="0" err="1"/>
              <a:t>cloudsteak</a:t>
            </a:r>
            <a:r>
              <a:rPr lang="hu-HU" dirty="0"/>
              <a:t>/</a:t>
            </a:r>
            <a:r>
              <a:rPr lang="hu-HU" dirty="0" err="1"/>
              <a:t>trn-aws-common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14392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elasticbeanstalk</a:t>
            </a:r>
            <a:endParaRPr lang="hu-HU" dirty="0"/>
          </a:p>
          <a:p>
            <a:r>
              <a:rPr lang="hu-HU" dirty="0"/>
              <a:t>https://</a:t>
            </a:r>
            <a:r>
              <a:rPr lang="hu-HU" dirty="0" err="1"/>
              <a:t>docs.aws.amazon.com</a:t>
            </a:r>
            <a:r>
              <a:rPr lang="hu-HU" dirty="0"/>
              <a:t>/</a:t>
            </a:r>
            <a:r>
              <a:rPr lang="hu-HU" dirty="0" err="1"/>
              <a:t>elasticbeanstalk</a:t>
            </a:r>
            <a:r>
              <a:rPr lang="hu-HU" dirty="0"/>
              <a:t>/latest/dg/eb-cli3-install.html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67794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github.com</a:t>
            </a:r>
            <a:r>
              <a:rPr lang="hu-HU" dirty="0"/>
              <a:t>/</a:t>
            </a:r>
            <a:r>
              <a:rPr lang="hu-HU" dirty="0" err="1"/>
              <a:t>cloudsteak</a:t>
            </a:r>
            <a:r>
              <a:rPr lang="hu-HU" dirty="0"/>
              <a:t>/</a:t>
            </a:r>
            <a:r>
              <a:rPr lang="hu-HU" dirty="0" err="1"/>
              <a:t>trn-node-demo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03175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/lambda</a:t>
            </a:r>
          </a:p>
          <a:p>
            <a:r>
              <a:rPr lang="hu-HU" dirty="0"/>
              <a:t>- </a:t>
            </a:r>
            <a:r>
              <a:rPr lang="hu-HU" dirty="0" err="1"/>
              <a:t>Azure</a:t>
            </a:r>
            <a:r>
              <a:rPr lang="hu-HU" dirty="0"/>
              <a:t> </a:t>
            </a:r>
            <a:r>
              <a:rPr lang="hu-HU" dirty="0" err="1"/>
              <a:t>functions</a:t>
            </a:r>
            <a:endParaRPr lang="hu-HU" dirty="0"/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3778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Azure</a:t>
            </a:r>
            <a:r>
              <a:rPr lang="hu-HU" dirty="0"/>
              <a:t> App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29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76279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84676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lightsail</a:t>
            </a:r>
            <a:r>
              <a:rPr lang="hu-HU" dirty="0"/>
              <a:t>/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solidFill>
                  <a:schemeClr val="bg1"/>
                </a:solidFill>
              </a:rPr>
              <a:t>Konvertálható EC2-re: Ha az alkalmazás kinövi a </a:t>
            </a:r>
            <a:r>
              <a:rPr lang="hu-HU" sz="1200" dirty="0" err="1">
                <a:solidFill>
                  <a:schemeClr val="bg1"/>
                </a:solidFill>
              </a:rPr>
              <a:t>Lightsail</a:t>
            </a:r>
            <a:r>
              <a:rPr lang="hu-HU" sz="1200" dirty="0">
                <a:solidFill>
                  <a:schemeClr val="bg1"/>
                </a:solidFill>
              </a:rPr>
              <a:t> kereteit, </a:t>
            </a:r>
            <a:r>
              <a:rPr lang="hu-HU" sz="1200" dirty="0" err="1">
                <a:solidFill>
                  <a:schemeClr val="bg1"/>
                </a:solidFill>
              </a:rPr>
              <a:t>akor</a:t>
            </a:r>
            <a:r>
              <a:rPr lang="hu-HU" sz="1200" dirty="0">
                <a:solidFill>
                  <a:schemeClr val="bg1"/>
                </a:solidFill>
              </a:rPr>
              <a:t> aránylag könnyedén létrehozható belőle nagy alkalmazás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68323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Azure</a:t>
            </a:r>
            <a:r>
              <a:rPr lang="hu-HU" dirty="0"/>
              <a:t> App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16164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</a:t>
            </a:r>
            <a:r>
              <a:rPr lang="hu-HU" dirty="0" err="1"/>
              <a:t>lightsail.aws.amazon.com</a:t>
            </a:r>
            <a:r>
              <a:rPr lang="hu-HU" dirty="0"/>
              <a:t>/</a:t>
            </a:r>
            <a:r>
              <a:rPr lang="hu-HU" dirty="0" err="1"/>
              <a:t>ls</a:t>
            </a:r>
            <a:r>
              <a:rPr lang="hu-HU" dirty="0"/>
              <a:t>/</a:t>
            </a:r>
            <a:r>
              <a:rPr lang="hu-HU" dirty="0" err="1"/>
              <a:t>docs</a:t>
            </a:r>
            <a:r>
              <a:rPr lang="hu-HU" dirty="0"/>
              <a:t>/</a:t>
            </a:r>
            <a:r>
              <a:rPr lang="hu-HU" dirty="0" err="1"/>
              <a:t>en_us</a:t>
            </a:r>
            <a:r>
              <a:rPr lang="hu-HU" dirty="0"/>
              <a:t>/</a:t>
            </a:r>
            <a:r>
              <a:rPr lang="hu-HU" dirty="0" err="1"/>
              <a:t>articles</a:t>
            </a:r>
            <a:r>
              <a:rPr lang="hu-HU" dirty="0"/>
              <a:t>/amazon-</a:t>
            </a:r>
            <a:r>
              <a:rPr lang="hu-HU" dirty="0" err="1"/>
              <a:t>lightsail</a:t>
            </a:r>
            <a:r>
              <a:rPr lang="hu-HU" dirty="0"/>
              <a:t>-</a:t>
            </a:r>
            <a:r>
              <a:rPr lang="hu-HU" dirty="0" err="1"/>
              <a:t>quick</a:t>
            </a:r>
            <a:r>
              <a:rPr lang="hu-HU" dirty="0"/>
              <a:t>-start-</a:t>
            </a:r>
            <a:r>
              <a:rPr lang="hu-HU" dirty="0" err="1"/>
              <a:t>guide</a:t>
            </a:r>
            <a:r>
              <a:rPr lang="hu-HU" dirty="0"/>
              <a:t>-</a:t>
            </a:r>
            <a:r>
              <a:rPr lang="hu-HU" dirty="0" err="1"/>
              <a:t>wordpress</a:t>
            </a:r>
            <a:endParaRPr lang="hu-HU" dirty="0"/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ssh -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i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 _ssh/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aws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-sandbox-</a:t>
            </a:r>
            <a:r>
              <a:rPr lang="en-GB" dirty="0" err="1">
                <a:solidFill>
                  <a:srgbClr val="F2F2F2"/>
                </a:solidFill>
                <a:effectLst/>
                <a:latin typeface="Monaco" pitchFamily="2" charset="77"/>
              </a:rPr>
              <a:t>de.pem</a:t>
            </a:r>
            <a:r>
              <a:rPr lang="en-GB" dirty="0">
                <a:solidFill>
                  <a:srgbClr val="F2F2F2"/>
                </a:solidFill>
                <a:effectLst/>
                <a:latin typeface="Monaco" pitchFamily="2" charset="77"/>
              </a:rPr>
              <a:t> bitnami@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3.64.12.94</a:t>
            </a:r>
            <a:endParaRPr lang="en-GB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hu-HU" dirty="0"/>
          </a:p>
          <a:p>
            <a:endParaRPr lang="hu-HU" dirty="0"/>
          </a:p>
          <a:p>
            <a:r>
              <a:rPr lang="en-GB" dirty="0"/>
              <a:t>cat </a:t>
            </a:r>
            <a:r>
              <a:rPr lang="en-GB" dirty="0" err="1"/>
              <a:t>bitnami_application_password</a:t>
            </a:r>
            <a:endParaRPr lang="en-GB" dirty="0"/>
          </a:p>
          <a:p>
            <a:endParaRPr lang="hu-HU" dirty="0"/>
          </a:p>
          <a:p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http://&lt;public-</a:t>
            </a:r>
            <a:r>
              <a:rPr lang="en-GB" b="0" i="0" dirty="0" err="1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ip</a:t>
            </a:r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-address&gt;/</a:t>
            </a:r>
            <a:r>
              <a:rPr lang="en-GB" b="0" i="0" dirty="0" err="1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wp</a:t>
            </a:r>
            <a:r>
              <a:rPr lang="en-GB" b="0" i="0" dirty="0">
                <a:solidFill>
                  <a:srgbClr val="16191F"/>
                </a:solidFill>
                <a:effectLst/>
                <a:latin typeface="Ubuntu Mono" panose="020F0502020204030204" pitchFamily="34" charset="0"/>
              </a:rPr>
              <a:t>-admin/</a:t>
            </a:r>
            <a:endParaRPr lang="hu-HU" dirty="0"/>
          </a:p>
          <a:p>
            <a:r>
              <a:rPr lang="hu-HU" dirty="0" err="1"/>
              <a:t>User</a:t>
            </a:r>
            <a:r>
              <a:rPr lang="hu-HU" dirty="0"/>
              <a:t>: </a:t>
            </a:r>
            <a:r>
              <a:rPr lang="hu-HU" dirty="0" err="1"/>
              <a:t>user</a:t>
            </a:r>
            <a:endParaRPr lang="hu-HU" dirty="0"/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Plugin</a:t>
            </a:r>
            <a:r>
              <a:rPr lang="hu-HU" dirty="0"/>
              <a:t>: </a:t>
            </a:r>
            <a:r>
              <a:rPr lang="en-GB" b="0" i="0" dirty="0" err="1">
                <a:solidFill>
                  <a:srgbClr val="32373C"/>
                </a:solidFill>
                <a:effectLst/>
                <a:latin typeface="Open Sans" panose="020F0502020204030204" pitchFamily="34" charset="0"/>
              </a:rPr>
              <a:t>Loginizer</a:t>
            </a:r>
            <a:endParaRPr lang="en-GB" b="0" i="0" dirty="0">
              <a:solidFill>
                <a:srgbClr val="32373C"/>
              </a:solidFill>
              <a:effectLst/>
              <a:latin typeface="Open Sans" panose="020F0502020204030204" pitchFamily="34" charset="0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85122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7548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34060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vpc</a:t>
            </a:r>
            <a:r>
              <a:rPr lang="hu-HU" dirty="0"/>
              <a:t>/</a:t>
            </a:r>
          </a:p>
          <a:p>
            <a:pPr marL="171450" indent="-171450">
              <a:buFontTx/>
              <a:buChar char="-"/>
            </a:pPr>
            <a:r>
              <a:rPr lang="hu-HU" dirty="0"/>
              <a:t>Internet </a:t>
            </a:r>
            <a:r>
              <a:rPr lang="hu-HU" dirty="0" err="1"/>
              <a:t>Gateway</a:t>
            </a:r>
            <a:r>
              <a:rPr lang="hu-HU" dirty="0"/>
              <a:t> nélkül nincs internet </a:t>
            </a:r>
            <a:r>
              <a:rPr lang="hu-HU" dirty="0" err="1"/>
              <a:t>kapcoslat</a:t>
            </a:r>
            <a:r>
              <a:rPr lang="hu-HU" dirty="0"/>
              <a:t>. (</a:t>
            </a:r>
            <a:r>
              <a:rPr lang="hu-HU" dirty="0" err="1"/>
              <a:t>Azure</a:t>
            </a:r>
            <a:r>
              <a:rPr lang="hu-HU" dirty="0"/>
              <a:t> esetén a VNET automatikusan elérhető az internet felől)</a:t>
            </a:r>
          </a:p>
          <a:p>
            <a:pPr marL="171450" indent="-171450">
              <a:buFontTx/>
              <a:buChar char="-"/>
            </a:pPr>
            <a:r>
              <a:rPr lang="hu-HU" dirty="0"/>
              <a:t>Network ACL: Tűzfal szerű működésű. Csomagokat szűrhetünk vele.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5286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Bastion</a:t>
            </a:r>
            <a:r>
              <a:rPr lang="hu-HU" dirty="0"/>
              <a:t> </a:t>
            </a:r>
            <a:r>
              <a:rPr lang="hu-HU" dirty="0" err="1"/>
              <a:t>host</a:t>
            </a:r>
            <a:r>
              <a:rPr lang="hu-HU" dirty="0"/>
              <a:t>: </a:t>
            </a:r>
            <a:r>
              <a:rPr lang="hu-HU" dirty="0" err="1"/>
              <a:t>Jump</a:t>
            </a:r>
            <a:r>
              <a:rPr lang="hu-HU" dirty="0"/>
              <a:t> szerver, bástya kiszolgáló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Private</a:t>
            </a:r>
            <a:r>
              <a:rPr lang="hu-HU" dirty="0"/>
              <a:t> Link: VPC </a:t>
            </a:r>
            <a:r>
              <a:rPr lang="hu-HU" dirty="0">
                <a:sym typeface="Wingdings" pitchFamily="2" charset="2"/>
              </a:rPr>
              <a:t>  valamely szolgáltatás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9872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39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74627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https://</a:t>
            </a:r>
            <a:r>
              <a:rPr lang="hu-HU" dirty="0" err="1"/>
              <a:t>aws.amazon.com</a:t>
            </a:r>
            <a:r>
              <a:rPr lang="hu-HU" dirty="0"/>
              <a:t>/</a:t>
            </a:r>
            <a:r>
              <a:rPr lang="hu-HU" dirty="0" err="1"/>
              <a:t>elasticloadbalancing</a:t>
            </a:r>
            <a:r>
              <a:rPr lang="hu-HU" dirty="0"/>
              <a:t>/</a:t>
            </a:r>
            <a:r>
              <a:rPr lang="hu-HU" dirty="0" err="1"/>
              <a:t>features</a:t>
            </a:r>
            <a:r>
              <a:rPr lang="hu-HU" dirty="0"/>
              <a:t>/#</a:t>
            </a:r>
            <a:r>
              <a:rPr lang="hu-HU" dirty="0" err="1"/>
              <a:t>Product_comparisons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OSI</a:t>
            </a:r>
          </a:p>
          <a:p>
            <a:pPr marL="628650" lvl="1" indent="-171450">
              <a:buFontTx/>
              <a:buChar char="-"/>
            </a:pPr>
            <a:r>
              <a:rPr lang="hu-HU" dirty="0" err="1"/>
              <a:t>Layer</a:t>
            </a:r>
            <a:r>
              <a:rPr lang="hu-HU" dirty="0"/>
              <a:t> 7: </a:t>
            </a:r>
            <a:r>
              <a:rPr lang="hu-HU" dirty="0" err="1"/>
              <a:t>Application</a:t>
            </a:r>
            <a:r>
              <a:rPr lang="hu-HU" dirty="0"/>
              <a:t> </a:t>
            </a:r>
            <a:r>
              <a:rPr lang="hu-HU" dirty="0" err="1"/>
              <a:t>layer</a:t>
            </a:r>
            <a:endParaRPr lang="hu-HU" dirty="0"/>
          </a:p>
          <a:p>
            <a:pPr marL="628650" lvl="1" indent="-171450">
              <a:buFontTx/>
              <a:buChar char="-"/>
            </a:pPr>
            <a:r>
              <a:rPr lang="hu-HU" dirty="0" err="1"/>
              <a:t>Layer</a:t>
            </a:r>
            <a:r>
              <a:rPr lang="hu-HU" dirty="0"/>
              <a:t> 4: </a:t>
            </a:r>
            <a:r>
              <a:rPr lang="hu-HU" dirty="0" err="1"/>
              <a:t>Transport</a:t>
            </a:r>
            <a:r>
              <a:rPr lang="hu-HU" dirty="0"/>
              <a:t> (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It is responsible for the End to End Delivery of the complete message.)</a:t>
            </a:r>
          </a:p>
          <a:p>
            <a:pPr marL="628650" lvl="1" indent="-171450">
              <a:buFontTx/>
              <a:buChar char="-"/>
            </a:pP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Layer 3: Network</a:t>
            </a:r>
          </a:p>
          <a:p>
            <a:pPr marL="171450" lvl="0" indent="-171450">
              <a:buFontTx/>
              <a:buChar char="-"/>
            </a:pPr>
            <a:r>
              <a:rPr lang="en-GB" b="0" i="0" u="none" strike="noStrike" dirty="0" err="1">
                <a:solidFill>
                  <a:srgbClr val="273239"/>
                </a:solidFill>
                <a:effectLst/>
                <a:latin typeface="urw-din"/>
              </a:rPr>
              <a:t>Proticols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:</a:t>
            </a:r>
          </a:p>
          <a:p>
            <a:pPr marL="628650" lvl="1" indent="-171450">
              <a:buFontTx/>
              <a:buChar char="-"/>
            </a:pPr>
            <a:r>
              <a:rPr lang="en-GB" b="0" i="0" u="none" strike="noStrike" dirty="0" err="1">
                <a:solidFill>
                  <a:srgbClr val="222222"/>
                </a:solidFill>
                <a:effectLst/>
                <a:latin typeface="open sans" panose="020F0502020204030204" pitchFamily="34" charset="0"/>
              </a:rPr>
              <a:t>gRPC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open sans" panose="020F0502020204030204" pitchFamily="34" charset="0"/>
              </a:rPr>
              <a:t> is a modern open source high performance Remote Procedure Call (RPC)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 https://</a:t>
            </a:r>
            <a:r>
              <a:rPr lang="en-GB" b="0" i="0" u="none" strike="noStrike" dirty="0" err="1">
                <a:solidFill>
                  <a:srgbClr val="273239"/>
                </a:solidFill>
                <a:effectLst/>
                <a:latin typeface="urw-din"/>
              </a:rPr>
              <a:t>en.wikipedia.org</a:t>
            </a:r>
            <a:r>
              <a:rPr lang="en-GB" b="0" i="0" u="none" strike="noStrike" dirty="0">
                <a:solidFill>
                  <a:srgbClr val="273239"/>
                </a:solidFill>
                <a:effectLst/>
                <a:latin typeface="urw-din"/>
              </a:rPr>
              <a:t>/wiki/GRPC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7539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810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EBS: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mazonEmber"/>
              </a:rPr>
              <a:t>Amazon Elastic Block Store (Amazon EBS) is an easy-to-use, scalable, high-performance block-storage service designed for Amazon Elastic Compute Cloud (Amazon EC2).</a:t>
            </a:r>
          </a:p>
          <a:p>
            <a:pPr marL="171450" indent="-171450">
              <a:buFontTx/>
              <a:buChar char="-"/>
            </a:pPr>
            <a:r>
              <a:rPr lang="hu-HU" dirty="0"/>
              <a:t>Storage </a:t>
            </a:r>
            <a:r>
              <a:rPr lang="hu-HU" dirty="0" err="1"/>
              <a:t>gateway</a:t>
            </a:r>
            <a:r>
              <a:rPr lang="hu-HU" dirty="0"/>
              <a:t>: </a:t>
            </a:r>
            <a:r>
              <a:rPr lang="hu-HU" dirty="0" err="1"/>
              <a:t>On-premise</a:t>
            </a:r>
            <a:r>
              <a:rPr lang="hu-HU" dirty="0"/>
              <a:t> rendszerekkel való hibrid integrációhoz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Transfer</a:t>
            </a:r>
            <a:r>
              <a:rPr lang="hu-HU" dirty="0"/>
              <a:t> </a:t>
            </a:r>
            <a:r>
              <a:rPr lang="hu-HU" dirty="0" err="1"/>
              <a:t>Family</a:t>
            </a:r>
            <a:r>
              <a:rPr lang="hu-HU" dirty="0"/>
              <a:t>: Fájlküldés és fájlmegosztás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40392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</a:t>
            </a:r>
            <a:r>
              <a:rPr lang="hu-HU" dirty="0" err="1"/>
              <a:t>Table</a:t>
            </a:r>
            <a:r>
              <a:rPr lang="hu-HU" dirty="0"/>
              <a:t> Storage: </a:t>
            </a:r>
            <a:r>
              <a:rPr lang="hu-HU" dirty="0" err="1"/>
              <a:t>PartitionKey</a:t>
            </a:r>
            <a:r>
              <a:rPr lang="hu-HU" dirty="0"/>
              <a:t>, </a:t>
            </a:r>
            <a:r>
              <a:rPr lang="hu-HU" dirty="0" err="1"/>
              <a:t>RowKey</a:t>
            </a:r>
            <a:r>
              <a:rPr lang="hu-HU" dirty="0"/>
              <a:t>. Storage Explorer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49658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{</a:t>
            </a:r>
          </a:p>
          <a:p>
            <a:r>
              <a:rPr lang="hu-HU" dirty="0"/>
              <a:t>    "Version": "2012-10-17",</a:t>
            </a:r>
          </a:p>
          <a:p>
            <a:r>
              <a:rPr lang="hu-HU" dirty="0"/>
              <a:t>    "</a:t>
            </a:r>
            <a:r>
              <a:rPr lang="hu-HU" dirty="0" err="1"/>
              <a:t>Statement</a:t>
            </a:r>
            <a:r>
              <a:rPr lang="hu-HU" dirty="0"/>
              <a:t>": [</a:t>
            </a:r>
          </a:p>
          <a:p>
            <a:r>
              <a:rPr lang="hu-HU" dirty="0"/>
              <a:t>        {</a:t>
            </a:r>
          </a:p>
          <a:p>
            <a:r>
              <a:rPr lang="hu-HU" dirty="0"/>
              <a:t>            "</a:t>
            </a:r>
            <a:r>
              <a:rPr lang="hu-HU" dirty="0" err="1"/>
              <a:t>Sid</a:t>
            </a:r>
            <a:r>
              <a:rPr lang="hu-HU" dirty="0"/>
              <a:t>": "</a:t>
            </a:r>
            <a:r>
              <a:rPr lang="hu-HU" dirty="0" err="1"/>
              <a:t>PublikusMinden</a:t>
            </a:r>
            <a:r>
              <a:rPr lang="hu-HU" dirty="0"/>
              <a:t>",</a:t>
            </a:r>
          </a:p>
          <a:p>
            <a:r>
              <a:rPr lang="hu-HU" dirty="0"/>
              <a:t>            "</a:t>
            </a:r>
            <a:r>
              <a:rPr lang="hu-HU" dirty="0" err="1"/>
              <a:t>Effect</a:t>
            </a:r>
            <a:r>
              <a:rPr lang="hu-HU" dirty="0"/>
              <a:t>": "</a:t>
            </a:r>
            <a:r>
              <a:rPr lang="hu-HU" dirty="0" err="1"/>
              <a:t>Allow</a:t>
            </a:r>
            <a:r>
              <a:rPr lang="hu-HU" dirty="0"/>
              <a:t>",</a:t>
            </a:r>
          </a:p>
          <a:p>
            <a:r>
              <a:rPr lang="hu-HU" dirty="0"/>
              <a:t>            "</a:t>
            </a:r>
            <a:r>
              <a:rPr lang="hu-HU" dirty="0" err="1"/>
              <a:t>Principal</a:t>
            </a:r>
            <a:r>
              <a:rPr lang="hu-HU" dirty="0"/>
              <a:t>": "*",</a:t>
            </a:r>
          </a:p>
          <a:p>
            <a:r>
              <a:rPr lang="hu-HU" dirty="0"/>
              <a:t>            "Action": "s3:GetObject",</a:t>
            </a:r>
          </a:p>
          <a:p>
            <a:r>
              <a:rPr lang="hu-HU" dirty="0"/>
              <a:t>            "</a:t>
            </a:r>
            <a:r>
              <a:rPr lang="hu-HU" dirty="0" err="1"/>
              <a:t>Resource</a:t>
            </a:r>
            <a:r>
              <a:rPr lang="hu-HU" dirty="0"/>
              <a:t>": [</a:t>
            </a:r>
          </a:p>
          <a:p>
            <a:r>
              <a:rPr lang="hu-HU" dirty="0"/>
              <a:t>                "arn:aws:s3:::publikus/*",</a:t>
            </a:r>
          </a:p>
          <a:p>
            <a:r>
              <a:rPr lang="hu-HU" dirty="0"/>
              <a:t>                "arn:aws:s3:::publikus"</a:t>
            </a:r>
          </a:p>
          <a:p>
            <a:r>
              <a:rPr lang="hu-HU" dirty="0"/>
              <a:t>            ]</a:t>
            </a:r>
          </a:p>
          <a:p>
            <a:r>
              <a:rPr lang="hu-HU" dirty="0"/>
              <a:t>        }</a:t>
            </a:r>
          </a:p>
          <a:p>
            <a:r>
              <a:rPr lang="hu-HU" dirty="0"/>
              <a:t>    ]</a:t>
            </a:r>
          </a:p>
          <a:p>
            <a:r>
              <a:rPr lang="hu-HU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07336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64068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Fehér: SQL</a:t>
            </a:r>
          </a:p>
          <a:p>
            <a:pPr marL="171450" indent="-171450">
              <a:buFontTx/>
              <a:buChar char="-"/>
            </a:pPr>
            <a:r>
              <a:rPr lang="hu-HU" dirty="0"/>
              <a:t>Kék: Key-</a:t>
            </a:r>
            <a:r>
              <a:rPr lang="hu-HU" dirty="0" err="1"/>
              <a:t>value</a:t>
            </a:r>
            <a:r>
              <a:rPr lang="hu-HU" dirty="0"/>
              <a:t> vagy </a:t>
            </a:r>
            <a:r>
              <a:rPr lang="hu-HU" dirty="0" err="1"/>
              <a:t>NoSQL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Zöld: </a:t>
            </a:r>
            <a:r>
              <a:rPr lang="hu-HU" dirty="0" err="1"/>
              <a:t>DocumentDB</a:t>
            </a:r>
            <a:r>
              <a:rPr lang="hu-HU" dirty="0"/>
              <a:t> ahol JSON objektumokat tárolunk (</a:t>
            </a:r>
            <a:r>
              <a:rPr lang="hu-HU" dirty="0" err="1"/>
              <a:t>NoSQL</a:t>
            </a:r>
            <a:r>
              <a:rPr lang="hu-HU" dirty="0"/>
              <a:t>, </a:t>
            </a:r>
            <a:r>
              <a:rPr lang="hu-HU" dirty="0" err="1"/>
              <a:t>Mongo</a:t>
            </a:r>
            <a:r>
              <a:rPr lang="hu-HU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Piros: In-</a:t>
            </a:r>
            <a:r>
              <a:rPr lang="hu-HU" dirty="0" err="1"/>
              <a:t>memory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Sárga: Wide </a:t>
            </a:r>
            <a:r>
              <a:rPr lang="hu-HU" dirty="0" err="1"/>
              <a:t>column</a:t>
            </a:r>
            <a:r>
              <a:rPr lang="hu-HU" dirty="0"/>
              <a:t> (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 Wide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column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database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egy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NoSQL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adattárolási modell, ahol az adatokat oszlopokba csoportosítják, és táblázatos formában, de rugalmasan kezelt oszlopokkal tárolják, lehetővé téve nagy mennyiségű strukturált vagy félig strukturált adat hatékony kezelését.</a:t>
            </a:r>
            <a:r>
              <a:rPr lang="hu-HU" dirty="0"/>
              <a:t>)</a:t>
            </a:r>
          </a:p>
          <a:p>
            <a:pPr marL="171450" indent="-171450">
              <a:buFontTx/>
              <a:buChar char="-"/>
            </a:pPr>
            <a:r>
              <a:rPr lang="hu-HU" dirty="0"/>
              <a:t>Lila: </a:t>
            </a:r>
            <a:r>
              <a:rPr lang="hu-HU" dirty="0" err="1"/>
              <a:t>Graph</a:t>
            </a:r>
            <a:r>
              <a:rPr lang="hu-HU" dirty="0"/>
              <a:t>, </a:t>
            </a:r>
            <a:r>
              <a:rPr lang="hu-HU" dirty="0" err="1"/>
              <a:t>Vector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Cián: Time </a:t>
            </a:r>
            <a:r>
              <a:rPr lang="hu-HU" dirty="0" err="1"/>
              <a:t>series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Kék: tranzakciók láncok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indent="-171450">
              <a:buFontTx/>
              <a:buChar char="-"/>
            </a:pPr>
            <a:endParaRPr lang="hu-H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Auróra: Nagyteljesítményű, magas rendelkezésre állású SQL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9076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- Felhő alapozó képzése videóanyag egyik első slideja ez, hogy kontextusba kerüljünk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463201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Adatbázis létrehozás a haladó képzésen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3588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008858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Fargate</a:t>
            </a:r>
            <a:r>
              <a:rPr lang="hu-HU" dirty="0"/>
              <a:t>: </a:t>
            </a:r>
            <a:r>
              <a:rPr lang="hu-HU" dirty="0" err="1"/>
              <a:t>Serverless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Containers</a:t>
            </a:r>
            <a:r>
              <a:rPr lang="hu-HU" dirty="0"/>
              <a:t>. 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Az AWS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Fargate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egy konténerek futtatására szolgáló szervermentes számítási motor, amelyet az Amazon Web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Services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(AWS) biztosít. Lehetővé teszi, hogy konténereket futtass anélkül, hogy az alapul szolgáló infrastruktúrát (például EC2 példányokat, klasztereket vagy szervereket) kezelned kellene. Ez egyszerűsíti a </a:t>
            </a:r>
            <a:r>
              <a:rPr lang="hu-HU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konténerizált</a:t>
            </a:r>
            <a:r>
              <a:rPr lang="hu-HU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alkalmazások telepítését és kezelését, mivel az AWS automatikusan kezeli a számítási erőforrások biztosítását, skálázását és karbantartását.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25450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OCI: Open </a:t>
            </a:r>
            <a:r>
              <a:rPr lang="hu-HU" dirty="0" err="1"/>
              <a:t>Container</a:t>
            </a:r>
            <a:r>
              <a:rPr lang="hu-HU" dirty="0"/>
              <a:t> </a:t>
            </a:r>
            <a:r>
              <a:rPr lang="hu-HU" dirty="0" err="1"/>
              <a:t>Initiative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5005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Ha </a:t>
            </a:r>
            <a:r>
              <a:rPr lang="hu-HU" dirty="0" err="1"/>
              <a:t>DockerHub-ról</a:t>
            </a:r>
            <a:r>
              <a:rPr lang="hu-HU" dirty="0"/>
              <a:t> szeretnél használni image-t, akkor azt csak közvetve tudod használni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chemeClr val="tx1"/>
                </a:solidFill>
              </a:rPr>
              <a:t>Dockerhost</a:t>
            </a:r>
            <a:r>
              <a:rPr lang="en-GB" dirty="0">
                <a:solidFill>
                  <a:schemeClr val="tx1"/>
                </a:solidFill>
              </a:rPr>
              <a:t>: </a:t>
            </a:r>
            <a:r>
              <a:rPr lang="en-GB" dirty="0" err="1">
                <a:solidFill>
                  <a:schemeClr val="tx1"/>
                </a:solidFill>
              </a:rPr>
              <a:t>Fargate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vagy</a:t>
            </a:r>
            <a:r>
              <a:rPr lang="en-GB" dirty="0">
                <a:solidFill>
                  <a:schemeClr val="tx1"/>
                </a:solidFill>
              </a:rPr>
              <a:t> EC2</a:t>
            </a:r>
            <a:endParaRPr lang="en-GB" dirty="0"/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80863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40358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AWS </a:t>
            </a:r>
            <a:r>
              <a:rPr lang="hu-HU" b="1" dirty="0" err="1"/>
              <a:t>CloudWatch</a:t>
            </a:r>
            <a:r>
              <a:rPr lang="hu-HU" b="1" dirty="0"/>
              <a:t>:</a:t>
            </a:r>
            <a:r>
              <a:rPr lang="hu-HU" dirty="0"/>
              <a:t> Az AWS </a:t>
            </a:r>
            <a:r>
              <a:rPr lang="hu-HU" dirty="0" err="1"/>
              <a:t>CloudWatch</a:t>
            </a:r>
            <a:r>
              <a:rPr lang="hu-HU" dirty="0"/>
              <a:t> egy megfigyelő és menedzsment szolgáltatás, amely valós idejű adatokat és betekintést nyújt az AWS erőforrások teljesítményéről.</a:t>
            </a:r>
          </a:p>
          <a:p>
            <a:r>
              <a:rPr lang="hu-HU" b="1" dirty="0"/>
              <a:t>AWS </a:t>
            </a:r>
            <a:r>
              <a:rPr lang="hu-HU" b="1" dirty="0" err="1"/>
              <a:t>CloudTrail</a:t>
            </a:r>
            <a:r>
              <a:rPr lang="hu-HU" b="1" dirty="0"/>
              <a:t>:</a:t>
            </a:r>
            <a:r>
              <a:rPr lang="hu-HU" dirty="0"/>
              <a:t> Az AWS </a:t>
            </a:r>
            <a:r>
              <a:rPr lang="hu-HU" dirty="0" err="1"/>
              <a:t>CloudTrail</a:t>
            </a:r>
            <a:r>
              <a:rPr lang="hu-HU" dirty="0"/>
              <a:t> naplózza és követi az AWS fiókban végzett minden API-hívást, biztosítva ezzel az auditálási és biztonsági események nyomon követhetőségét.</a:t>
            </a:r>
          </a:p>
          <a:p>
            <a:r>
              <a:rPr lang="hu-HU" b="1" dirty="0"/>
              <a:t>AWS </a:t>
            </a:r>
            <a:r>
              <a:rPr lang="hu-HU" b="1" dirty="0" err="1"/>
              <a:t>CostExplorer</a:t>
            </a:r>
            <a:r>
              <a:rPr lang="hu-HU" b="1" dirty="0"/>
              <a:t>:</a:t>
            </a:r>
            <a:r>
              <a:rPr lang="hu-HU" dirty="0"/>
              <a:t> Az AWS </a:t>
            </a:r>
            <a:r>
              <a:rPr lang="hu-HU" dirty="0" err="1"/>
              <a:t>CostExplorer</a:t>
            </a:r>
            <a:r>
              <a:rPr lang="hu-HU" dirty="0"/>
              <a:t> segítségével könnyedén megtekintheted és elemezheted az AWS költségeidet, hogy hatékonyabb költségkezelést valósíthass meg.</a:t>
            </a:r>
          </a:p>
          <a:p>
            <a:r>
              <a:rPr lang="hu-HU" b="1" dirty="0"/>
              <a:t>Cost Management:</a:t>
            </a:r>
            <a:r>
              <a:rPr lang="hu-HU" dirty="0"/>
              <a:t> Az AWS Cost Management lehetővé teszi a felhasználók számára, hogy nyomon kövessék és optimalizálják az AWS erőforrások költségeit, segítve a költséghatékonyabb üzemeltetést.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3635009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4577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Cognito</a:t>
            </a:r>
            <a:r>
              <a:rPr lang="hu-HU" dirty="0"/>
              <a:t>: Külső </a:t>
            </a:r>
            <a:r>
              <a:rPr lang="hu-HU" dirty="0" err="1"/>
              <a:t>fehsználók</a:t>
            </a:r>
            <a:r>
              <a:rPr lang="hu-HU" dirty="0"/>
              <a:t> integrációja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Inspector</a:t>
            </a:r>
            <a:r>
              <a:rPr lang="hu-HU" dirty="0"/>
              <a:t>: automatizált sebezhetőség felderítés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CloudTrail</a:t>
            </a:r>
            <a:r>
              <a:rPr lang="hu-HU" dirty="0"/>
              <a:t>: Felhasználó és API audit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Detective</a:t>
            </a:r>
            <a:r>
              <a:rPr lang="hu-HU" dirty="0"/>
              <a:t>: Biztonsági problémák felderítése</a:t>
            </a:r>
          </a:p>
          <a:p>
            <a:pPr marL="171450" indent="-171450">
              <a:buFontTx/>
              <a:buChar char="-"/>
            </a:pPr>
            <a:r>
              <a:rPr lang="hu-HU" dirty="0"/>
              <a:t>Audit Manager: Teljes audit</a:t>
            </a:r>
          </a:p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92001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 err="1">
                <a:solidFill>
                  <a:srgbClr val="232F3E"/>
                </a:solidFill>
                <a:effectLst/>
                <a:latin typeface="AmazonEmberLight"/>
              </a:rPr>
              <a:t>OpsWorks</a:t>
            </a:r>
            <a:r>
              <a:rPr lang="en-GB" b="0" i="0" u="none" strike="noStrike" dirty="0">
                <a:solidFill>
                  <a:srgbClr val="232F3E"/>
                </a:solidFill>
                <a:effectLst/>
                <a:latin typeface="AmazonEmberLight"/>
              </a:rPr>
              <a:t>: </a:t>
            </a:r>
            <a:r>
              <a:rPr lang="en-GB" b="0" i="0" u="none" strike="noStrike" dirty="0" err="1">
                <a:solidFill>
                  <a:srgbClr val="232F3E"/>
                </a:solidFill>
                <a:effectLst/>
                <a:latin typeface="AmazonEmberLight"/>
              </a:rPr>
              <a:t>Chef,Puppet</a:t>
            </a:r>
            <a:r>
              <a:rPr lang="en-GB" b="0" i="0" u="none" strike="noStrike" dirty="0">
                <a:solidFill>
                  <a:srgbClr val="232F3E"/>
                </a:solidFill>
                <a:effectLst/>
                <a:latin typeface="AmazonEmberLight"/>
              </a:rPr>
              <a:t>, Terraform</a:t>
            </a:r>
            <a:endParaRPr lang="hu-HU" dirty="0"/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8070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webShop</a:t>
            </a:r>
            <a:r>
              <a:rPr lang="hu-HU" dirty="0"/>
              <a:t>, akkor </a:t>
            </a:r>
            <a:r>
              <a:rPr lang="hu-HU" dirty="0" err="1"/>
              <a:t>Queue</a:t>
            </a:r>
            <a:endParaRPr lang="hu-HU" dirty="0"/>
          </a:p>
          <a:p>
            <a:r>
              <a:rPr lang="hu-HU" dirty="0" err="1"/>
              <a:t>Újraindulás</a:t>
            </a:r>
            <a:r>
              <a:rPr lang="hu-HU" dirty="0"/>
              <a:t> EC2 </a:t>
            </a:r>
            <a:r>
              <a:rPr lang="hu-HU" dirty="0" err="1"/>
              <a:t>instances</a:t>
            </a:r>
            <a:r>
              <a:rPr lang="hu-HU" dirty="0"/>
              <a:t> =&gt; Nagyobb biztonság és bizalom</a:t>
            </a:r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591148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07295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72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921814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73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4696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BlockChain</a:t>
            </a:r>
            <a:r>
              <a:rPr lang="hu-HU" dirty="0"/>
              <a:t>,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9430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- Egy ilyen adatközpontot csupán pár ember üzemeltet. Minden automatizált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8900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chemeClr val="bg1"/>
                </a:solidFill>
              </a:rPr>
              <a:t>- Egy vagy több rendelkezésre állási zóna (100Km)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66826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err="1"/>
              <a:t>Disaster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, Business </a:t>
            </a:r>
            <a:r>
              <a:rPr lang="hu-HU" dirty="0" err="1"/>
              <a:t>Continuity</a:t>
            </a:r>
            <a:r>
              <a:rPr lang="hu-HU" dirty="0"/>
              <a:t>: Üzletfolytonosság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Local </a:t>
            </a:r>
            <a:r>
              <a:rPr lang="hu-HU" dirty="0" err="1"/>
              <a:t>Zones</a:t>
            </a:r>
            <a:r>
              <a:rPr lang="hu-HU" dirty="0"/>
              <a:t>: Adott </a:t>
            </a:r>
            <a:r>
              <a:rPr lang="hu-HU" dirty="0" err="1"/>
              <a:t>réágió</a:t>
            </a:r>
            <a:r>
              <a:rPr lang="hu-HU" dirty="0"/>
              <a:t> kiterjesztése. Nagyon alacsony </a:t>
            </a:r>
            <a:r>
              <a:rPr lang="hu-HU" dirty="0" err="1"/>
              <a:t>válaszidejű</a:t>
            </a:r>
            <a:r>
              <a:rPr lang="hu-HU" dirty="0"/>
              <a:t> </a:t>
            </a:r>
            <a:r>
              <a:rPr lang="hu-HU" dirty="0" err="1"/>
              <a:t>szolgűltatásokhoz</a:t>
            </a:r>
            <a:r>
              <a:rPr lang="hu-HU" dirty="0"/>
              <a:t>, közel a felhasználókhoz.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Wavelength</a:t>
            </a:r>
            <a:r>
              <a:rPr lang="hu-HU" dirty="0"/>
              <a:t>: </a:t>
            </a:r>
            <a:r>
              <a:rPr lang="hu-HU" dirty="0" err="1"/>
              <a:t>alacson</a:t>
            </a:r>
            <a:r>
              <a:rPr lang="hu-HU" dirty="0"/>
              <a:t> </a:t>
            </a:r>
            <a:r>
              <a:rPr lang="hu-HU" dirty="0" err="1"/>
              <a:t>válaszidejű</a:t>
            </a:r>
            <a:r>
              <a:rPr lang="hu-HU" dirty="0"/>
              <a:t> szolgáltatásokhoz. </a:t>
            </a:r>
            <a:r>
              <a:rPr lang="hu-HU" dirty="0" err="1"/>
              <a:t>Feljesztéshez</a:t>
            </a:r>
            <a:r>
              <a:rPr lang="hu-HU" dirty="0"/>
              <a:t>. 5G alapú hálózat</a:t>
            </a:r>
          </a:p>
          <a:p>
            <a:pPr marL="171450" indent="-171450">
              <a:buFontTx/>
              <a:buChar char="-"/>
            </a:pPr>
            <a:r>
              <a:rPr lang="hu-HU" dirty="0"/>
              <a:t>AWS </a:t>
            </a:r>
            <a:r>
              <a:rPr lang="hu-HU" dirty="0" err="1"/>
              <a:t>Outposts</a:t>
            </a:r>
            <a:r>
              <a:rPr lang="hu-HU" dirty="0"/>
              <a:t>: Saját adatközponton belülre telepített AWS infrastruktúra. (Saját adatközpontban lehet AWS eszközöket használni). Hibrid megoldás.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C843E-9CDA-AF42-A14C-57C9F08F6427}" type="slidenum">
              <a:rPr lang="en-HU" smtClean="0"/>
              <a:t>10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5490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47E2-2CF8-ED0E-A5D2-1195FF058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683E6-5715-EFA8-2A9A-261F9418B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45CCE-E541-71B6-2C27-15C1859A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78C21-9716-13B9-B6D6-C51A5B7B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3806-120C-ED80-D9FD-5EE6F240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400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FB76-FB3A-AF14-0E53-A73A447C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FAFE3-5E1D-11CB-03B7-A69206043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CC9CB-0863-4C77-908B-7ECDA881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F87E3-1053-D235-FB00-A6823572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E956-D41A-B510-4FEB-A6C84A54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3923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8A3D0A-0887-7C9E-7637-6BB80DC5F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6A3BA-C559-6B6C-0C22-727892BC1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ACD46-C93F-CB5A-EBCC-4282B1F7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FB35F-C376-0692-016B-BF826DC1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944D-FFF8-553A-1AB6-FAACAA0F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5193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E70A-76EE-C7EF-0DFD-2894A5AA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1C61-ADC5-4E0B-663B-29BD4D321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F3F6-CD77-6686-A55C-58C56177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AAACD-414F-66F0-6C28-7EF4AA8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D9CE-6C7B-BFBA-8784-E96BE7C3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0250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4BDD-C801-8524-809C-416762F4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B4519-B769-F0C7-03E4-DD25DE072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59E-AE81-1D9F-A798-CD90F33E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B5768-63EB-CE72-E2A9-A454BCFD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715C-ADD3-E40C-0E37-AD7D1B66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0871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E320-330F-9B73-70E4-F0FD8498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4A65-D484-7D18-19D8-254E3FFD9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72F70-EF09-9428-EB89-75C584B6B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A904B-E29F-492C-64D5-93C3D9B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84E43-B81E-ABC3-4195-6D8E7A6A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1F9FF-A6FD-6875-7E24-518A596F8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627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0375-8247-E76B-3372-BA439A9D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86534-5CBF-60A4-1A49-F709B1FD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1AB5D-B39B-853E-9006-108B63A9F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0D775-C04B-FB19-8E31-4E64838CC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D85F7-4A91-55C3-39A1-1CEB64C0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504A9-7B51-5A6A-066E-683023D6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4CDAC3-1D1D-A439-1C7D-5CEAA9B1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B0EFF-D438-1769-9DF9-D468355D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6965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A52D-DE39-3A9B-E1A3-6AE66C3EF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D0FF-68D7-3A20-2D4A-770BFED2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844668-3C9E-DE71-6A2F-D0AB8732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88129-5FAA-1799-704D-534B5065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16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675FF-F05B-6948-9EE9-53A714C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37BFC-611D-38A3-80BF-5EA2C316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AAFFE-1A62-8759-B437-0AE6C7AF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9383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6CB2-91B9-AE4E-8474-56369278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EA99-72B6-DD5E-D74E-FAC173EAC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C4340-283E-78B3-D97C-6C78412C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ADC77-F611-4365-A542-04862AA4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21EF-4884-410A-AF33-6F89653F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888E7-D602-531D-CDAA-20FA64E3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5106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30BD-C461-DBBE-B3CB-594B86B7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F7354-5BB3-8958-29B1-2EDEBC32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AC71E-7262-45FE-F76F-25A5B2CF6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BA1E2-7D7E-964C-6F8C-D5746BA9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F1332-0AA0-860F-DA0A-DFE8B895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DD8F8-3C81-6089-4B68-959E7518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7700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737F6-0121-8808-07A2-DFA5D977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0D712-A1D6-FA9F-D9E6-289C49AD6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64A23-7638-121E-AF5A-6FB6F836F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3AB9-FC85-3F46-8EB0-047F77798950}" type="datetimeFigureOut">
              <a:rPr lang="en-HU" smtClean="0"/>
              <a:t>29/08/2024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ABA5-BF74-685A-2472-190350AC9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1D240-E51F-820B-0075-72F4EF12E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15B7-09C2-DF44-8F03-59F5E395D27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931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hyperlink" Target="https://uptime.is/" TargetMode="External"/><Relationship Id="rId5" Type="http://schemas.openxmlformats.org/officeDocument/2006/relationships/diagramData" Target="../diagrams/data6.xml"/><Relationship Id="rId10" Type="http://schemas.openxmlformats.org/officeDocument/2006/relationships/hyperlink" Target="https://aws.amazon.com/legal/service-level-agreements/?aws-sla-cards.sort-by=item.additionalFields.serviceNameLower&amp;aws-sla-cards.sort-order=asc&amp;awsf.tech-category-filter=*all" TargetMode="External"/><Relationship Id="rId4" Type="http://schemas.openxmlformats.org/officeDocument/2006/relationships/hyperlink" Target="https://gaanbaksho.com.au/bengali-business-registration/" TargetMode="External"/><Relationship Id="rId9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calculator.aws/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mazon_Web_Services_Logo.sv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deproject.com/Articles/1210776/WebControl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mazon_Web_Services_Logo.sv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svg.org/varnish-wp-hrz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svg.org/varnish-wp-hrz" TargetMode="Externa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svg"/><Relationship Id="rId3" Type="http://schemas.openxmlformats.org/officeDocument/2006/relationships/image" Target="../media/image36.png"/><Relationship Id="rId7" Type="http://schemas.openxmlformats.org/officeDocument/2006/relationships/hyperlink" Target="https://openclipart.org/detail/163741/web-server-by-lyte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hyperlink" Target="https://openclipart.org/detail/296351/desktop-computer-3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hyperlink" Target="https://freesvg.org/1509009405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commons.wikimedia.org/wiki/File:AWS_Simple_Icons_Networking_Amazon_Elastic_Load_Balancer.sv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Amazon_Web_Services_Logo.sv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hyperlink" Target="https://www.ohioemployerlawblog.com/2023/07/x-marks-spot.html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cloudmentor.hu/cloudszotar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calculator.aws/" TargetMode="External"/><Relationship Id="rId13" Type="http://schemas.openxmlformats.org/officeDocument/2006/relationships/hyperlink" Target="https://link.cloudmentor.hu/beanstalk-cli" TargetMode="External"/><Relationship Id="rId3" Type="http://schemas.openxmlformats.org/officeDocument/2006/relationships/hyperlink" Target="https://github.com/cloudsteak/trn-aws-common" TargetMode="External"/><Relationship Id="rId7" Type="http://schemas.openxmlformats.org/officeDocument/2006/relationships/hyperlink" Target="https://link.cloudmentor.hu/compare-cloud-services" TargetMode="External"/><Relationship Id="rId12" Type="http://schemas.openxmlformats.org/officeDocument/2006/relationships/hyperlink" Target="https://aws.amazon.com/cli/" TargetMode="External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cloudmentor.hu/aws-glossary" TargetMode="External"/><Relationship Id="rId11" Type="http://schemas.openxmlformats.org/officeDocument/2006/relationships/hyperlink" Target="https://aws.amazon.com/" TargetMode="External"/><Relationship Id="rId5" Type="http://schemas.openxmlformats.org/officeDocument/2006/relationships/hyperlink" Target="https://link.cloudmentor.hu/cloudszotar" TargetMode="External"/><Relationship Id="rId15" Type="http://schemas.openxmlformats.org/officeDocument/2006/relationships/image" Target="../media/image72.png"/><Relationship Id="rId10" Type="http://schemas.openxmlformats.org/officeDocument/2006/relationships/hyperlink" Target="https://link.cloudmentor.hu/aws-service-quotas" TargetMode="External"/><Relationship Id="rId4" Type="http://schemas.openxmlformats.org/officeDocument/2006/relationships/hyperlink" Target="https://github.com/cloudsteak/mentor-klub-cloud/issues/new/choose" TargetMode="External"/><Relationship Id="rId9" Type="http://schemas.openxmlformats.org/officeDocument/2006/relationships/hyperlink" Target="https://instances.vantage.sh/" TargetMode="External"/><Relationship Id="rId14" Type="http://schemas.openxmlformats.org/officeDocument/2006/relationships/hyperlink" Target="https://eksctl.io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74.pn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7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76.png"/><Relationship Id="rId5" Type="http://schemas.openxmlformats.org/officeDocument/2006/relationships/diagramLayout" Target="../diagrams/layout13.xml"/><Relationship Id="rId10" Type="http://schemas.openxmlformats.org/officeDocument/2006/relationships/hyperlink" Target="http://major.io/2014/08/08/use-gist-gem-github-enterprise-github-com" TargetMode="External"/><Relationship Id="rId4" Type="http://schemas.openxmlformats.org/officeDocument/2006/relationships/diagramData" Target="../diagrams/data13.xml"/><Relationship Id="rId9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9.jpg"/><Relationship Id="rId10" Type="http://schemas.microsoft.com/office/2007/relationships/diagramDrawing" Target="../diagrams/drawing2.xml"/><Relationship Id="rId4" Type="http://schemas.microsoft.com/office/2007/relationships/hdphoto" Target="../media/hdphoto2.wdp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1E8795-906E-1CAC-9D78-CC82348DE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1839"/>
            <a:ext cx="9144000" cy="1119848"/>
          </a:xfrm>
        </p:spPr>
        <p:txBody>
          <a:bodyPr>
            <a:normAutofit/>
          </a:bodyPr>
          <a:lstStyle/>
          <a:p>
            <a:r>
              <a:rPr lang="en-H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Web Services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52F7E54-2196-A7FF-B6A7-5243C273C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799" y="3854177"/>
            <a:ext cx="6182139" cy="343238"/>
          </a:xfrm>
          <a:solidFill>
            <a:schemeClr val="tx1">
              <a:alpha val="28000"/>
            </a:schemeClr>
          </a:solidFill>
        </p:spPr>
        <p:txBody>
          <a:bodyPr tIns="72000" bIns="72000" anchor="ctr" anchorCtr="0">
            <a:noAutofit/>
          </a:bodyPr>
          <a:lstStyle/>
          <a:p>
            <a:r>
              <a:rPr lang="en-HU" dirty="0">
                <a:solidFill>
                  <a:schemeClr val="bg1"/>
                </a:solidFill>
              </a:rPr>
              <a:t>Cloud alapozó képzés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80D37-81CB-17FC-9257-6F7F6548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758" y="506460"/>
            <a:ext cx="5002484" cy="217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F7CE0-5572-C26C-81A5-6AA600259C0B}"/>
              </a:ext>
            </a:extLst>
          </p:cNvPr>
          <p:cNvSpPr txBox="1"/>
          <p:nvPr/>
        </p:nvSpPr>
        <p:spPr>
          <a:xfrm>
            <a:off x="4126552" y="4825573"/>
            <a:ext cx="393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2024. 08. 29.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3D956-C355-10DA-5F57-94403B152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657" y="4252731"/>
            <a:ext cx="920046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6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86C9BC-75E0-2E71-4572-BAAF13D50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1035" y="360000"/>
            <a:ext cx="1657241" cy="72000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F4CF426-9CDD-333D-9B35-FE6CA98869D1}"/>
              </a:ext>
            </a:extLst>
          </p:cNvPr>
          <p:cNvSpPr txBox="1">
            <a:spLocks/>
          </p:cNvSpPr>
          <p:nvPr/>
        </p:nvSpPr>
        <p:spPr>
          <a:xfrm>
            <a:off x="-3702269" y="2396415"/>
            <a:ext cx="1099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AWS Régiók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27491-3A6A-466F-ED44-1EE6DE444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022" r="20007"/>
          <a:stretch/>
        </p:blipFill>
        <p:spPr>
          <a:xfrm>
            <a:off x="3900973" y="-29618"/>
            <a:ext cx="8339092" cy="6897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EFE1E75-CDE0-9348-6BB4-986E8D839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949" y="324806"/>
            <a:ext cx="6991416" cy="62548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Régiók között nagy sávszélességű, redundáns hálózat</a:t>
            </a:r>
          </a:p>
          <a:p>
            <a:pPr>
              <a:lnSpc>
                <a:spcPct val="200000"/>
              </a:lnSpc>
            </a:pP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Egy vagy több rendelkezésre állási zóna</a:t>
            </a:r>
          </a:p>
          <a:p>
            <a:pPr>
              <a:lnSpc>
                <a:spcPct val="200000"/>
              </a:lnSpc>
            </a:pP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Region</a:t>
            </a: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 </a:t>
            </a: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endpoints</a:t>
            </a:r>
            <a:endParaRPr lang="hu-HU" dirty="0">
              <a:ln w="317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508000">
                  <a:schemeClr val="accent4">
                    <a:satMod val="175000"/>
                    <a:alpha val="65000"/>
                  </a:schemeClr>
                </a:glow>
              </a:effectLst>
            </a:endParaRPr>
          </a:p>
          <a:p>
            <a:pPr>
              <a:lnSpc>
                <a:spcPct val="200000"/>
              </a:lnSpc>
            </a:pP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* AWS Local </a:t>
            </a: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Zones</a:t>
            </a:r>
            <a:endParaRPr lang="hu-HU" dirty="0">
              <a:ln w="317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508000">
                  <a:schemeClr val="accent4">
                    <a:satMod val="175000"/>
                    <a:alpha val="65000"/>
                  </a:schemeClr>
                </a:glow>
              </a:effectLst>
            </a:endParaRPr>
          </a:p>
          <a:p>
            <a:pPr>
              <a:lnSpc>
                <a:spcPct val="200000"/>
              </a:lnSpc>
            </a:pP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* AWS </a:t>
            </a: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Wavelength</a:t>
            </a: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 </a:t>
            </a: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Zones</a:t>
            </a: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 (5G)</a:t>
            </a:r>
          </a:p>
          <a:p>
            <a:pPr>
              <a:lnSpc>
                <a:spcPct val="200000"/>
              </a:lnSpc>
            </a:pPr>
            <a:r>
              <a:rPr lang="hu-HU" dirty="0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* AWS </a:t>
            </a:r>
            <a:r>
              <a:rPr lang="hu-HU" dirty="0" err="1">
                <a:ln w="31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0">
                    <a:schemeClr val="accent4">
                      <a:satMod val="175000"/>
                      <a:alpha val="65000"/>
                    </a:schemeClr>
                  </a:glow>
                </a:effectLst>
              </a:rPr>
              <a:t>Outposts</a:t>
            </a:r>
            <a:endParaRPr lang="hu-HU" dirty="0">
              <a:ln w="317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508000">
                  <a:schemeClr val="accent4">
                    <a:satMod val="175000"/>
                    <a:alpha val="65000"/>
                  </a:schemeClr>
                </a:glow>
              </a:effectLst>
            </a:endParaRPr>
          </a:p>
          <a:p>
            <a:endParaRPr lang="hu-HU" dirty="0">
              <a:ln w="317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508000">
                  <a:schemeClr val="accent4">
                    <a:satMod val="175000"/>
                    <a:alpha val="6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9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F4CF426-9CDD-333D-9B35-FE6CA98869D1}"/>
              </a:ext>
            </a:extLst>
          </p:cNvPr>
          <p:cNvSpPr txBox="1">
            <a:spLocks/>
          </p:cNvSpPr>
          <p:nvPr/>
        </p:nvSpPr>
        <p:spPr>
          <a:xfrm>
            <a:off x="4958028" y="176745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AWS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Régiók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C2230-48BA-2063-0A6A-5552FCE5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55" y="1650331"/>
            <a:ext cx="10059797" cy="5130496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86C9BC-75E0-2E71-4572-BAAF13D50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1035" y="360000"/>
            <a:ext cx="16572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841473-FBAF-064F-3B2B-1117C505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erőforrás hierarchia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2800" dirty="0">
                <a:solidFill>
                  <a:schemeClr val="bg1"/>
                </a:solidFill>
                <a:effectLst/>
              </a:rPr>
              <a:t>(logikai koncepció)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73048-B41D-7E28-42BC-ABE766C0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062743-4D47-5EA6-ABB2-7B644FAA2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7" y="2131821"/>
            <a:ext cx="11811756" cy="5350598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hu-HU" sz="3200" dirty="0"/>
              <a:t>Szervezet (Organization)</a:t>
            </a:r>
          </a:p>
          <a:p>
            <a:pPr>
              <a:lnSpc>
                <a:spcPct val="300000"/>
              </a:lnSpc>
            </a:pPr>
            <a:r>
              <a:rPr lang="hu-HU" sz="3200" dirty="0"/>
              <a:t>Fiók (Account)</a:t>
            </a:r>
          </a:p>
          <a:p>
            <a:pPr>
              <a:lnSpc>
                <a:spcPct val="300000"/>
              </a:lnSpc>
            </a:pPr>
            <a:r>
              <a:rPr lang="hu-HU" sz="3200" dirty="0"/>
              <a:t>Erőforrások (</a:t>
            </a:r>
            <a:r>
              <a:rPr lang="hu-HU" sz="3200" dirty="0" err="1"/>
              <a:t>Resource</a:t>
            </a:r>
            <a:r>
              <a:rPr lang="hu-HU" sz="3200" dirty="0"/>
              <a:t>): Virtuális gép, hálózat, adatbázis, ...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07C31FB-EEB4-B496-26B3-25F884F9A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790894"/>
              </p:ext>
            </p:extLst>
          </p:nvPr>
        </p:nvGraphicFramePr>
        <p:xfrm>
          <a:off x="4068021" y="992735"/>
          <a:ext cx="7312184" cy="565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5A3CFF7-7DA3-19E9-DEF0-1DBDD06CA8B1}"/>
              </a:ext>
            </a:extLst>
          </p:cNvPr>
          <p:cNvSpPr/>
          <p:nvPr/>
        </p:nvSpPr>
        <p:spPr>
          <a:xfrm>
            <a:off x="11106578" y="3324514"/>
            <a:ext cx="9144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Root</a:t>
            </a:r>
            <a:r>
              <a:rPr lang="hu-HU" dirty="0"/>
              <a:t> </a:t>
            </a:r>
            <a:r>
              <a:rPr lang="hu-HU" dirty="0" err="1"/>
              <a:t>user</a:t>
            </a:r>
            <a:r>
              <a:rPr lang="hu-HU" dirty="0"/>
              <a:t> 2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FC3A586-1FDC-5846-E371-0C0008DCCBBE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10482896" y="3781714"/>
            <a:ext cx="623683" cy="1534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FFEBC85-AE67-F823-522B-EC2D3F694CAE}"/>
              </a:ext>
            </a:extLst>
          </p:cNvPr>
          <p:cNvSpPr/>
          <p:nvPr/>
        </p:nvSpPr>
        <p:spPr>
          <a:xfrm>
            <a:off x="7232570" y="3324514"/>
            <a:ext cx="9144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Root</a:t>
            </a:r>
            <a:r>
              <a:rPr lang="hu-HU" dirty="0"/>
              <a:t> </a:t>
            </a:r>
            <a:r>
              <a:rPr lang="hu-HU" dirty="0" err="1"/>
              <a:t>user</a:t>
            </a:r>
            <a:r>
              <a:rPr lang="hu-HU" dirty="0"/>
              <a:t> 1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F4AC773-BE02-DB8C-02B3-DF81DA578B15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 flipV="1">
            <a:off x="6708914" y="3781714"/>
            <a:ext cx="523657" cy="1534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4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40469D-34B9-AC49-B6CA-258BB1293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0840469D-34B9-AC49-B6CA-258BB1293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1E52F6-8948-8F4D-8F20-7A597C90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A31E52F6-8948-8F4D-8F20-7A597C90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AF0482-79FD-7842-ABBC-CD73CE002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6BAF0482-79FD-7842-ABBC-CD73CE0023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8633A4-A1F8-0D4B-84B1-9B207CF62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E88633A4-A1F8-0D4B-84B1-9B207CF62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2616BA-5C97-3A44-AD94-A786C7C45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B52616BA-5C97-3A44-AD94-A786C7C45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148548-9A93-3F44-A97B-B094C748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35148548-9A93-3F44-A97B-B094C748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One"/>
        </p:bldSub>
      </p:bldGraphic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841473-FBAF-064F-3B2B-1117C505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szervezet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2800" dirty="0">
                <a:solidFill>
                  <a:schemeClr val="bg1"/>
                </a:solidFill>
                <a:effectLst/>
              </a:rPr>
              <a:t>(</a:t>
            </a:r>
            <a:r>
              <a:rPr lang="hu-HU" sz="2800" dirty="0" err="1">
                <a:solidFill>
                  <a:schemeClr val="bg1"/>
                </a:solidFill>
                <a:effectLst/>
              </a:rPr>
              <a:t>organization</a:t>
            </a:r>
            <a:r>
              <a:rPr lang="hu-HU" sz="2800" dirty="0">
                <a:solidFill>
                  <a:schemeClr val="bg1"/>
                </a:solidFill>
                <a:effectLst/>
              </a:rPr>
              <a:t>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73048-B41D-7E28-42BC-ABE766C0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356175-B26C-0061-DB8D-16426868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12" y="1606051"/>
            <a:ext cx="11811756" cy="535059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sz="3200" dirty="0"/>
              <a:t>Szervezet (Organization)</a:t>
            </a:r>
          </a:p>
          <a:p>
            <a:pPr>
              <a:lnSpc>
                <a:spcPct val="250000"/>
              </a:lnSpc>
            </a:pPr>
            <a:r>
              <a:rPr lang="hu-HU" sz="3200" dirty="0"/>
              <a:t>Szervezeti egység (OU)</a:t>
            </a:r>
          </a:p>
          <a:p>
            <a:pPr>
              <a:lnSpc>
                <a:spcPct val="250000"/>
              </a:lnSpc>
            </a:pPr>
            <a:r>
              <a:rPr lang="hu-HU" sz="3200" dirty="0"/>
              <a:t>Csoport (Group)</a:t>
            </a:r>
          </a:p>
          <a:p>
            <a:pPr>
              <a:lnSpc>
                <a:spcPct val="250000"/>
              </a:lnSpc>
            </a:pPr>
            <a:r>
              <a:rPr lang="hu-HU" sz="3200" dirty="0"/>
              <a:t>Felhasználó (User)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54D2C8B-7A91-0B8E-F25E-083C97615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334565"/>
              </p:ext>
            </p:extLst>
          </p:nvPr>
        </p:nvGraphicFramePr>
        <p:xfrm>
          <a:off x="3846443" y="1336227"/>
          <a:ext cx="8156518" cy="5959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A2058EF-1D55-0473-7BE7-B58E34603519}"/>
              </a:ext>
            </a:extLst>
          </p:cNvPr>
          <p:cNvSpPr/>
          <p:nvPr/>
        </p:nvSpPr>
        <p:spPr>
          <a:xfrm>
            <a:off x="10744200" y="1935975"/>
            <a:ext cx="1068019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Master account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78FCEE1-B4A9-6C67-CF33-0AF7281E31C1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8597348" y="2393174"/>
            <a:ext cx="2146852" cy="2686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graphicEl>
                                              <a:dgm id="{7AFCABDC-E75C-2B4F-8151-FF5C4AFF8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graphicEl>
                                              <a:dgm id="{01047804-FEE8-8B45-804D-DB1D3B30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graphicEl>
                                              <a:dgm id="{94A1D16A-1E45-D646-B753-CE07D6DE0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43C7BFD-3EEB-7E49-90FA-9FB11D4D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43C7BFD-3EEB-7E49-90FA-9FB11D4D8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76F57E2-31F9-3740-8BF6-1A091532B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graphicEl>
                                              <a:dgm id="{D76F57E2-31F9-3740-8BF6-1A091532BF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E5C35E3-E4A9-F249-B4F2-90714B7D6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graphicEl>
                                              <a:dgm id="{5E5C35E3-E4A9-F249-B4F2-90714B7D67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>
                                            <p:graphicEl>
                                              <a:dgm id="{962DA465-D09A-9F4F-8FB7-59E7352C1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>
                                            <p:graphicEl>
                                              <a:dgm id="{87FBFD26-A15E-5642-98D6-2D7E841C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graphicEl>
                                              <a:dgm id="{DCB026BD-6597-1248-909F-48C03512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>
                                            <p:graphicEl>
                                              <a:dgm id="{F99F4678-44AE-BA4F-AD3F-0056D901B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graphicEl>
                                              <a:dgm id="{8F66D6B7-4EAE-C642-B03A-787C9251E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>
                                            <p:graphicEl>
                                              <a:dgm id="{04218C26-56ED-AE48-BF3D-767347A26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962E882-9E4C-D446-A85B-68703F1A6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>
                                            <p:graphicEl>
                                              <a:dgm id="{C962E882-9E4C-D446-A85B-68703F1A6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53D10F6-9F95-1745-9E21-EB58F76AC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>
                                            <p:graphicEl>
                                              <a:dgm id="{053D10F6-9F95-1745-9E21-EB58F76AC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E90A654-E4D0-584F-A54C-23F433006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>
                                            <p:graphicEl>
                                              <a:dgm id="{0E90A654-E4D0-584F-A54C-23F433006E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FC35DCA-80AD-1243-9CFE-4D71B89A5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>
                                            <p:graphicEl>
                                              <a:dgm id="{1FC35DCA-80AD-1243-9CFE-4D71B89A52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98A0FB5-17BD-D146-AA99-95AF87932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>
                                            <p:graphicEl>
                                              <a:dgm id="{C98A0FB5-17BD-D146-AA99-95AF87932D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C3E8EB-6CCB-5246-A26C-A88C29F9A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>
                                            <p:graphicEl>
                                              <a:dgm id="{DEC3E8EB-6CCB-5246-A26C-A88C29F9A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DA19EB0-499D-B74C-9190-C78C46FE8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>
                                            <p:graphicEl>
                                              <a:dgm id="{8DA19EB0-499D-B74C-9190-C78C46FE8B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D389766-426D-1141-AC7C-6E2FA880C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>
                                            <p:graphicEl>
                                              <a:dgm id="{1D389766-426D-1141-AC7C-6E2FA880C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49FD4BD6-8883-2941-8A44-15524315D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>
                                            <p:graphicEl>
                                              <a:dgm id="{49FD4BD6-8883-2941-8A44-15524315D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AB05BAE-189B-4740-B496-78E7C2AC9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">
                                            <p:graphicEl>
                                              <a:dgm id="{2AB05BAE-189B-4740-B496-78E7C2AC9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04FDB2F-3BA0-7E45-91B7-841C4D3CE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>
                                            <p:graphicEl>
                                              <a:dgm id="{304FDB2F-3BA0-7E45-91B7-841C4D3CE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A2CC353-20D0-C142-B7EE-95CF95E58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>
                                            <p:graphicEl>
                                              <a:dgm id="{DA2CC353-20D0-C142-B7EE-95CF95E58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A5E2651-355B-9E4F-82BC-EE8A0269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">
                                            <p:graphicEl>
                                              <a:dgm id="{6A5E2651-355B-9E4F-82BC-EE8A0269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FE235C0-AC6D-C945-9B00-6849C5EAE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>
                                            <p:graphicEl>
                                              <a:dgm id="{DFE235C0-AC6D-C945-9B00-6849C5EAE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AD85F26-498E-2A4A-AD2A-FBB2957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>
                                            <p:graphicEl>
                                              <a:dgm id="{6AD85F26-498E-2A4A-AD2A-FBB2957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6713D44-3861-0448-B961-6A55EAA4E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>
                                            <p:graphicEl>
                                              <a:dgm id="{E6713D44-3861-0448-B961-6A55EAA4E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F45A104-3A5F-9B47-9B6D-2DD0E6095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">
                                            <p:graphicEl>
                                              <a:dgm id="{8F45A104-3A5F-9B47-9B6D-2DD0E6095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FCF24A7-BD86-724B-A17E-F9359A462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">
                                            <p:graphicEl>
                                              <a:dgm id="{DFCF24A7-BD86-724B-A17E-F9359A462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lvlOne"/>
        </p:bldSub>
      </p:bldGraphic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AWS </a:t>
            </a:r>
            <a:r>
              <a:rPr lang="hu-HU" dirty="0" err="1"/>
              <a:t>Console</a:t>
            </a:r>
            <a:r>
              <a:rPr lang="hu-HU" dirty="0"/>
              <a:t> &amp; IAM</a:t>
            </a:r>
          </a:p>
        </p:txBody>
      </p:sp>
    </p:spTree>
    <p:extLst>
      <p:ext uri="{BB962C8B-B14F-4D97-AF65-F5344CB8AC3E}">
        <p14:creationId xmlns:p14="http://schemas.microsoft.com/office/powerpoint/2010/main" val="23456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434347-5CA4-AF63-E8AC-D73877FC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463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Kinek a felelőssége?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92839-8714-633A-CBFF-FE306F5FC0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31506B-EAED-601A-315D-B86027C7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1" y="1659112"/>
            <a:ext cx="11811756" cy="535059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dirty="0"/>
              <a:t>Megosztott felelősség</a:t>
            </a:r>
          </a:p>
          <a:p>
            <a:pPr lvl="1">
              <a:lnSpc>
                <a:spcPct val="200000"/>
              </a:lnSpc>
            </a:pPr>
            <a:r>
              <a:rPr lang="hu-HU" dirty="0"/>
              <a:t>Amazon (A)</a:t>
            </a:r>
          </a:p>
          <a:p>
            <a:pPr lvl="1">
              <a:lnSpc>
                <a:spcPct val="200000"/>
              </a:lnSpc>
            </a:pPr>
            <a:r>
              <a:rPr lang="hu-HU" dirty="0"/>
              <a:t>Ügyfél (</a:t>
            </a:r>
            <a:r>
              <a:rPr lang="hu-HU" dirty="0" err="1"/>
              <a:t>Ü</a:t>
            </a:r>
            <a:r>
              <a:rPr lang="hu-HU" dirty="0"/>
              <a:t>)</a:t>
            </a:r>
          </a:p>
          <a:p>
            <a:pPr lvl="1">
              <a:lnSpc>
                <a:spcPct val="200000"/>
              </a:lnSpc>
            </a:pPr>
            <a:r>
              <a:rPr lang="hu-HU" dirty="0"/>
              <a:t>Közös (</a:t>
            </a:r>
            <a:r>
              <a:rPr lang="hu-HU" dirty="0" err="1"/>
              <a:t>K</a:t>
            </a:r>
            <a:r>
              <a:rPr lang="hu-HU" dirty="0"/>
              <a:t>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2C7CAA0-F673-C072-E5B4-69615DCD4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5094"/>
              </p:ext>
            </p:extLst>
          </p:nvPr>
        </p:nvGraphicFramePr>
        <p:xfrm>
          <a:off x="3498573" y="1618489"/>
          <a:ext cx="8598362" cy="509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434">
                  <a:extLst>
                    <a:ext uri="{9D8B030D-6E8A-4147-A177-3AD203B41FA5}">
                      <a16:colId xmlns:a16="http://schemas.microsoft.com/office/drawing/2014/main" val="1561485786"/>
                    </a:ext>
                  </a:extLst>
                </a:gridCol>
                <a:gridCol w="900274">
                  <a:extLst>
                    <a:ext uri="{9D8B030D-6E8A-4147-A177-3AD203B41FA5}">
                      <a16:colId xmlns:a16="http://schemas.microsoft.com/office/drawing/2014/main" val="3440654016"/>
                    </a:ext>
                  </a:extLst>
                </a:gridCol>
                <a:gridCol w="737458">
                  <a:extLst>
                    <a:ext uri="{9D8B030D-6E8A-4147-A177-3AD203B41FA5}">
                      <a16:colId xmlns:a16="http://schemas.microsoft.com/office/drawing/2014/main" val="1292789886"/>
                    </a:ext>
                  </a:extLst>
                </a:gridCol>
                <a:gridCol w="738524">
                  <a:extLst>
                    <a:ext uri="{9D8B030D-6E8A-4147-A177-3AD203B41FA5}">
                      <a16:colId xmlns:a16="http://schemas.microsoft.com/office/drawing/2014/main" val="3335256561"/>
                    </a:ext>
                  </a:extLst>
                </a:gridCol>
                <a:gridCol w="1719672">
                  <a:extLst>
                    <a:ext uri="{9D8B030D-6E8A-4147-A177-3AD203B41FA5}">
                      <a16:colId xmlns:a16="http://schemas.microsoft.com/office/drawing/2014/main" val="3134294222"/>
                    </a:ext>
                  </a:extLst>
                </a:gridCol>
              </a:tblGrid>
              <a:tr h="463004"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Hagyományos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588442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Adat és információ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66633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Eszközök (PC, Laptop, Mobil)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08227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Fiókok és azonosítók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4785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Azonosítás és felhasználói adatbázis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721809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Alkalmazások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1006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Hálózat kezelése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K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6603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Operációs Rendszer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95014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Fizikai szerverek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618610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Fizikai hálózat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88995"/>
                  </a:ext>
                </a:extLst>
              </a:tr>
              <a:tr h="463004">
                <a:tc>
                  <a:txBody>
                    <a:bodyPr/>
                    <a:lstStyle/>
                    <a:p>
                      <a:r>
                        <a:rPr lang="hu-HU" dirty="0"/>
                        <a:t>Adatközpontok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Ü</a:t>
                      </a:r>
                      <a:endParaRPr lang="hu-H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98378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146DD10-18CB-2475-7890-169786A2089B}"/>
              </a:ext>
            </a:extLst>
          </p:cNvPr>
          <p:cNvSpPr/>
          <p:nvPr/>
        </p:nvSpPr>
        <p:spPr>
          <a:xfrm>
            <a:off x="10376452" y="1590741"/>
            <a:ext cx="1720483" cy="5120792"/>
          </a:xfrm>
          <a:prstGeom prst="roundRect">
            <a:avLst/>
          </a:prstGeom>
          <a:solidFill>
            <a:srgbClr val="D7EB4A">
              <a:alpha val="2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>
              <a:noFill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F9CDEA-3946-D9F8-203A-5E55E4DCA4F9}"/>
              </a:ext>
            </a:extLst>
          </p:cNvPr>
          <p:cNvSpPr/>
          <p:nvPr/>
        </p:nvSpPr>
        <p:spPr>
          <a:xfrm>
            <a:off x="9651027" y="1587396"/>
            <a:ext cx="725421" cy="5120792"/>
          </a:xfrm>
          <a:prstGeom prst="roundRect">
            <a:avLst/>
          </a:prstGeom>
          <a:solidFill>
            <a:srgbClr val="D7EB4A">
              <a:alpha val="2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>
              <a:noFill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AC02E2-9FBB-442E-46EB-A55243524D5F}"/>
              </a:ext>
            </a:extLst>
          </p:cNvPr>
          <p:cNvSpPr/>
          <p:nvPr/>
        </p:nvSpPr>
        <p:spPr>
          <a:xfrm>
            <a:off x="8890178" y="1604615"/>
            <a:ext cx="725421" cy="5120792"/>
          </a:xfrm>
          <a:prstGeom prst="roundRect">
            <a:avLst/>
          </a:prstGeom>
          <a:solidFill>
            <a:srgbClr val="D7EB4A">
              <a:alpha val="2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>
              <a:noFill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F61170-BCE2-9CDE-C1CE-E2B8E7005EC9}"/>
              </a:ext>
            </a:extLst>
          </p:cNvPr>
          <p:cNvSpPr/>
          <p:nvPr/>
        </p:nvSpPr>
        <p:spPr>
          <a:xfrm>
            <a:off x="8105116" y="1597432"/>
            <a:ext cx="725421" cy="5120792"/>
          </a:xfrm>
          <a:prstGeom prst="roundRect">
            <a:avLst/>
          </a:prstGeom>
          <a:solidFill>
            <a:srgbClr val="D7EB4A">
              <a:alpha val="2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8365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E46F450-5E59-31DF-5E8B-5E2954F5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3031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Rendelkezésre állás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2DCF1-FBE0-02F4-E577-98AEB03839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220852"/>
            <a:ext cx="1659311" cy="720000"/>
          </a:xfrm>
          <a:prstGeom prst="rect">
            <a:avLst/>
          </a:prstGeom>
        </p:spPr>
      </p:pic>
      <p:pic>
        <p:nvPicPr>
          <p:cNvPr id="6" name="Picture 5" descr="Business Registration » Gaan Baksho™">
            <a:extLst>
              <a:ext uri="{FF2B5EF4-FFF2-40B4-BE49-F238E27FC236}">
                <a16:creationId xmlns:a16="http://schemas.microsoft.com/office/drawing/2014/main" id="{DE586518-EF54-50E5-29E4-919E00AD15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03412" y="77031"/>
            <a:ext cx="1147585" cy="722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65C79-8CAC-9366-E82E-FDBD2463B778}"/>
              </a:ext>
            </a:extLst>
          </p:cNvPr>
          <p:cNvSpPr txBox="1"/>
          <p:nvPr/>
        </p:nvSpPr>
        <p:spPr>
          <a:xfrm>
            <a:off x="459346" y="898552"/>
            <a:ext cx="114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„Az AWS Service </a:t>
            </a:r>
            <a:r>
              <a:rPr lang="hu-HU" dirty="0" err="1">
                <a:solidFill>
                  <a:schemeClr val="bg1"/>
                </a:solidFill>
              </a:rPr>
              <a:t>Level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Agreement</a:t>
            </a:r>
            <a:r>
              <a:rPr lang="hu-HU" dirty="0">
                <a:solidFill>
                  <a:schemeClr val="bg1"/>
                </a:solidFill>
              </a:rPr>
              <a:t> (SLA) leírja az Amazon kötelezettségvállalásait az egyes AWS-szolgáltatások rendelkezésre állási idejére és csatlakoztathatóságára vonatkozóan.”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5A9B92-F425-5053-29A1-56B670900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1710186"/>
            <a:ext cx="6134904" cy="45202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Szolgáltatási szintek (százalékosan)</a:t>
            </a:r>
          </a:p>
          <a:p>
            <a:pPr>
              <a:lnSpc>
                <a:spcPct val="150000"/>
              </a:lnSpc>
            </a:pPr>
            <a:r>
              <a:rPr lang="hu-HU" dirty="0"/>
              <a:t>Éves rendelkezésre állásra vonatkozik</a:t>
            </a:r>
          </a:p>
          <a:p>
            <a:pPr>
              <a:lnSpc>
                <a:spcPct val="150000"/>
              </a:lnSpc>
            </a:pPr>
            <a:r>
              <a:rPr lang="hu-HU" dirty="0"/>
              <a:t>Szolgáltatásonként eltér</a:t>
            </a:r>
          </a:p>
          <a:p>
            <a:pPr>
              <a:lnSpc>
                <a:spcPct val="150000"/>
              </a:lnSpc>
            </a:pPr>
            <a:r>
              <a:rPr lang="hu-HU" dirty="0"/>
              <a:t>Árat befolyásolja</a:t>
            </a:r>
          </a:p>
          <a:p>
            <a:pPr>
              <a:lnSpc>
                <a:spcPct val="150000"/>
              </a:lnSpc>
            </a:pPr>
            <a:r>
              <a:rPr lang="hu-HU" dirty="0"/>
              <a:t>Számtalan lehetőség a rendelkezésreállás növelésére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6AAB597-AB54-B873-5B3B-1A802FB72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428680"/>
              </p:ext>
            </p:extLst>
          </p:nvPr>
        </p:nvGraphicFramePr>
        <p:xfrm>
          <a:off x="6261652" y="1810232"/>
          <a:ext cx="5803600" cy="475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68EA89F-B4DC-8B56-4730-B43DBCC6CB2A}"/>
              </a:ext>
            </a:extLst>
          </p:cNvPr>
          <p:cNvSpPr txBox="1"/>
          <p:nvPr/>
        </p:nvSpPr>
        <p:spPr>
          <a:xfrm>
            <a:off x="1685321" y="6359546"/>
            <a:ext cx="391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AWS Service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Level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Agreements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DB9924-CAF2-6E00-8E61-D6EE6FB355BC}"/>
              </a:ext>
            </a:extLst>
          </p:cNvPr>
          <p:cNvSpPr txBox="1"/>
          <p:nvPr/>
        </p:nvSpPr>
        <p:spPr>
          <a:xfrm>
            <a:off x="7856276" y="6359546"/>
            <a:ext cx="391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6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 Calculator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959C76F-37BF-174A-92A0-5B09E8C6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dgm id="{8959C76F-37BF-174A-92A0-5B09E8C63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7C556A-FCEC-0946-AAB8-5C70A86CF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CA7C556A-FCEC-0946-AAB8-5C70A86CF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126FF0-1B30-7948-AAB2-CFD609F65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06126FF0-1B30-7948-AAB2-CFD609F65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946246-850B-8342-A77D-29534D406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graphicEl>
                                              <a:dgm id="{29946246-850B-8342-A77D-29534D406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1AA513-85B2-1D4A-AE34-1BAA5C53F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graphicEl>
                                              <a:dgm id="{CA1AA513-85B2-1D4A-AE34-1BAA5C53F0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FE643EE-1CDB-B24F-AF7D-BA8F53726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graphicEl>
                                              <a:dgm id="{0FE643EE-1CDB-B24F-AF7D-BA8F53726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3A4E95-452B-9148-90F7-0566A90DC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583A4E95-452B-9148-90F7-0566A90DC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3AD7C10-431A-A440-AF15-C6C3B3204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graphicEl>
                                              <a:dgm id="{33AD7C10-431A-A440-AF15-C6C3B32047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53FDA6C-76CE-6345-A21B-5067BE074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graphicEl>
                                              <a:dgm id="{453FDA6C-76CE-6345-A21B-5067BE074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3935CA5-92DA-954E-9167-BBFCD1B16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graphicEl>
                                              <a:dgm id="{D3935CA5-92DA-954E-9167-BBFCD1B16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9B3C20-FB95-FE49-872D-7BC61C18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graphicEl>
                                              <a:dgm id="{0E9B3C20-FB95-FE49-872D-7BC61C18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8698B2F-8000-D845-AE36-13284B485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graphicEl>
                                              <a:dgm id="{E8698B2F-8000-D845-AE36-13284B485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5A03C06-4196-7EE0-4203-0AF31F97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-88007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Mennyibe kerülhet?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53540E-FF5D-429C-574A-5AD249BE26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9B2C44-E31C-0E5A-E659-D8976C5240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40281" y="-59635"/>
            <a:ext cx="1700798" cy="17008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C94C4B-9DA2-A4A6-0427-A05A5FD44A8A}"/>
              </a:ext>
            </a:extLst>
          </p:cNvPr>
          <p:cNvSpPr txBox="1"/>
          <p:nvPr/>
        </p:nvSpPr>
        <p:spPr>
          <a:xfrm>
            <a:off x="513030" y="1017931"/>
            <a:ext cx="1148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felhő is csak akkor gazdaságos, ha okosan használjuk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C3C2AB-52E2-C0C1-A88F-01F9856D3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1921545"/>
            <a:ext cx="6907795" cy="48669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err="1"/>
              <a:t>Pay</a:t>
            </a:r>
            <a:r>
              <a:rPr lang="hu-HU" dirty="0"/>
              <a:t>-</a:t>
            </a:r>
            <a:r>
              <a:rPr lang="hu-HU" dirty="0" err="1"/>
              <a:t>As</a:t>
            </a:r>
            <a:r>
              <a:rPr lang="hu-HU" dirty="0"/>
              <a:t>-</a:t>
            </a:r>
            <a:r>
              <a:rPr lang="hu-HU" dirty="0" err="1"/>
              <a:t>You</a:t>
            </a:r>
            <a:r>
              <a:rPr lang="hu-HU" dirty="0"/>
              <a:t>-Go</a:t>
            </a:r>
          </a:p>
          <a:p>
            <a:pPr>
              <a:lnSpc>
                <a:spcPct val="150000"/>
              </a:lnSpc>
            </a:pPr>
            <a:r>
              <a:rPr lang="hu-HU" dirty="0"/>
              <a:t>Ingyenes erőforrások</a:t>
            </a:r>
          </a:p>
          <a:p>
            <a:pPr>
              <a:lnSpc>
                <a:spcPct val="150000"/>
              </a:lnSpc>
            </a:pPr>
            <a:r>
              <a:rPr lang="hu-HU" dirty="0"/>
              <a:t>Ár kalkulátor (</a:t>
            </a:r>
            <a:r>
              <a:rPr lang="hu-HU" sz="19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https://calculator.aws</a:t>
            </a:r>
            <a:r>
              <a:rPr lang="hu-HU" dirty="0"/>
              <a:t>)</a:t>
            </a:r>
          </a:p>
          <a:p>
            <a:pPr>
              <a:lnSpc>
                <a:spcPct val="150000"/>
              </a:lnSpc>
            </a:pPr>
            <a:r>
              <a:rPr lang="hu-HU" dirty="0"/>
              <a:t>Automatizálás / skálázás</a:t>
            </a:r>
          </a:p>
          <a:p>
            <a:pPr>
              <a:lnSpc>
                <a:spcPct val="150000"/>
              </a:lnSpc>
            </a:pPr>
            <a:r>
              <a:rPr lang="hu-HU" dirty="0"/>
              <a:t>Költségkeret (AWS </a:t>
            </a:r>
            <a:r>
              <a:rPr lang="hu-HU" dirty="0" err="1"/>
              <a:t>Budget</a:t>
            </a:r>
            <a:r>
              <a:rPr lang="hu-HU" dirty="0"/>
              <a:t>) </a:t>
            </a:r>
          </a:p>
          <a:p>
            <a:pPr>
              <a:lnSpc>
                <a:spcPct val="150000"/>
              </a:lnSpc>
            </a:pPr>
            <a:r>
              <a:rPr lang="hu-HU" dirty="0"/>
              <a:t>Költség figyelés (Cost Explorer)</a:t>
            </a:r>
          </a:p>
          <a:p>
            <a:pPr>
              <a:lnSpc>
                <a:spcPct val="150000"/>
              </a:lnSpc>
            </a:pPr>
            <a:r>
              <a:rPr lang="hu-HU" dirty="0"/>
              <a:t>Ha nem használod, kapcsold le!</a:t>
            </a:r>
          </a:p>
          <a:p>
            <a:pPr>
              <a:lnSpc>
                <a:spcPct val="150000"/>
              </a:lnSpc>
            </a:pPr>
            <a:r>
              <a:rPr lang="hu-HU" dirty="0"/>
              <a:t>Fenntartott példányok, Saving </a:t>
            </a:r>
            <a:r>
              <a:rPr lang="hu-HU" dirty="0" err="1"/>
              <a:t>Plans</a:t>
            </a:r>
            <a:r>
              <a:rPr lang="hu-HU" dirty="0"/>
              <a:t> (akár 72%)</a:t>
            </a:r>
          </a:p>
          <a:p>
            <a:pPr marL="0" indent="0">
              <a:lnSpc>
                <a:spcPct val="150000"/>
              </a:lnSpc>
              <a:buNone/>
            </a:pPr>
            <a:endParaRPr lang="hu-H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A168CA-9ACA-C2A7-DFB7-20A54EB9D4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/>
        </p:blipFill>
        <p:spPr>
          <a:xfrm>
            <a:off x="4685813" y="1711376"/>
            <a:ext cx="8939373" cy="43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hu-HU" sz="4000" b="1" dirty="0">
                <a:solidFill>
                  <a:srgbClr val="FFFFFF"/>
                </a:solidFill>
              </a:rPr>
              <a:t>2. rész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77115-719C-1AE0-52C0-8D8FE5F4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726026" y="1396758"/>
            <a:ext cx="6778551" cy="4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Compute, avagy számolási és szerver megoldások</a:t>
            </a:r>
            <a:endParaRPr lang="en-US" sz="48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7" y="618763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HU" sz="4000" dirty="0">
                <a:solidFill>
                  <a:srgbClr val="FFFFFF"/>
                </a:solidFill>
              </a:rPr>
              <a:t>Áttekintés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ABBF3-E63B-886A-5E64-BB9F3F682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342900" indent="-342900"/>
            <a:r>
              <a:rPr lang="hu-HU" sz="1700" dirty="0"/>
              <a:t>1. rész</a:t>
            </a:r>
          </a:p>
          <a:p>
            <a:pPr marL="800100" lvl="1" indent="-342900"/>
            <a:r>
              <a:rPr lang="hu-HU" sz="1700" dirty="0"/>
              <a:t>Amazon Web </a:t>
            </a:r>
            <a:r>
              <a:rPr lang="hu-HU" sz="1700" dirty="0" err="1"/>
              <a:t>Services</a:t>
            </a:r>
            <a:r>
              <a:rPr lang="hu-HU" sz="1700" dirty="0"/>
              <a:t> története és fejlődése</a:t>
            </a:r>
          </a:p>
          <a:p>
            <a:pPr marL="800100" lvl="1" indent="-342900"/>
            <a:r>
              <a:rPr lang="hu-HU" sz="1700" dirty="0"/>
              <a:t>AWS koncepció</a:t>
            </a:r>
          </a:p>
          <a:p>
            <a:pPr marL="800100" lvl="1" indent="-342900"/>
            <a:r>
              <a:rPr lang="hu-HU" sz="1700" dirty="0"/>
              <a:t>Kinek a felelőssége?</a:t>
            </a:r>
          </a:p>
          <a:p>
            <a:pPr marL="800100" lvl="1" indent="-342900"/>
            <a:r>
              <a:rPr lang="hu-HU" sz="1700" dirty="0"/>
              <a:t>Rendelkezésreállás</a:t>
            </a:r>
          </a:p>
          <a:p>
            <a:pPr marL="800100" lvl="1" indent="-342900"/>
            <a:r>
              <a:rPr lang="hu-HU" sz="1700" dirty="0"/>
              <a:t>Mennyibe kerülhet?</a:t>
            </a:r>
          </a:p>
          <a:p>
            <a:pPr marL="342900" indent="-342900"/>
            <a:r>
              <a:rPr lang="hu-HU" sz="1700" dirty="0"/>
              <a:t>2. rész</a:t>
            </a:r>
          </a:p>
          <a:p>
            <a:pPr marL="800100" lvl="1" indent="-342900"/>
            <a:r>
              <a:rPr lang="hu-HU" sz="1700" dirty="0" err="1"/>
              <a:t>Compute</a:t>
            </a:r>
            <a:r>
              <a:rPr lang="hu-HU" sz="1700" dirty="0"/>
              <a:t>, avagy számolási és szerver megoldások</a:t>
            </a:r>
          </a:p>
          <a:p>
            <a:pPr marL="800100" lvl="1" indent="-342900"/>
            <a:r>
              <a:rPr lang="hu-HU" sz="1700" dirty="0"/>
              <a:t>Hálózati és hálózatbiztonsági megoldások </a:t>
            </a:r>
          </a:p>
          <a:p>
            <a:pPr marL="800100" lvl="1" indent="-342900"/>
            <a:r>
              <a:rPr lang="hu-HU" sz="1700" dirty="0"/>
              <a:t>Tárolók (Storage) és mentési megoldások</a:t>
            </a:r>
          </a:p>
          <a:p>
            <a:pPr marL="800100" lvl="1" indent="-342900"/>
            <a:r>
              <a:rPr lang="hu-HU" sz="1700" dirty="0"/>
              <a:t>Adatbázisok a felhőben</a:t>
            </a:r>
          </a:p>
          <a:p>
            <a:pPr marL="800100" lvl="1" indent="-342900"/>
            <a:r>
              <a:rPr lang="hu-HU" sz="1700" dirty="0"/>
              <a:t>Konténer megoldások és </a:t>
            </a:r>
            <a:r>
              <a:rPr lang="hu-HU" sz="1700" dirty="0" err="1"/>
              <a:t>mikroszolgáltatások</a:t>
            </a:r>
            <a:endParaRPr lang="hu-HU" sz="1700" dirty="0"/>
          </a:p>
          <a:p>
            <a:pPr marL="342900" indent="-342900"/>
            <a:r>
              <a:rPr lang="hu-HU" sz="1700" dirty="0"/>
              <a:t>3. rész</a:t>
            </a:r>
          </a:p>
          <a:p>
            <a:pPr marL="800100" lvl="1" indent="-342900"/>
            <a:r>
              <a:rPr lang="hu-HU" sz="1700" dirty="0"/>
              <a:t>Amazon </a:t>
            </a:r>
            <a:r>
              <a:rPr lang="hu-HU" sz="1700" dirty="0" err="1"/>
              <a:t>Q</a:t>
            </a:r>
            <a:r>
              <a:rPr lang="hu-HU" sz="1700" dirty="0"/>
              <a:t> – az AI asszisztens</a:t>
            </a:r>
          </a:p>
          <a:p>
            <a:pPr marL="800100" lvl="1" indent="-342900"/>
            <a:r>
              <a:rPr lang="hu-HU" sz="1700" dirty="0"/>
              <a:t>Felügyelet - </a:t>
            </a:r>
            <a:r>
              <a:rPr lang="hu-HU" sz="1700" dirty="0" err="1"/>
              <a:t>CloudWatch</a:t>
            </a:r>
            <a:endParaRPr lang="hu-HU" sz="1700" dirty="0"/>
          </a:p>
          <a:p>
            <a:pPr marL="800100" lvl="1" indent="-342900"/>
            <a:r>
              <a:rPr lang="hu-HU" sz="1700" dirty="0"/>
              <a:t>Biztonságos felhő (irányelvek)</a:t>
            </a:r>
          </a:p>
          <a:p>
            <a:pPr marL="800100" lvl="1" indent="-342900"/>
            <a:r>
              <a:rPr lang="hu-HU" sz="1700" dirty="0"/>
              <a:t>Hibrid megoldások</a:t>
            </a:r>
          </a:p>
          <a:p>
            <a:pPr marL="800100" lvl="1" indent="-342900"/>
            <a:r>
              <a:rPr lang="hu-HU" sz="1700" dirty="0"/>
              <a:t>Felhőbe “költözés” (tanácsok)</a:t>
            </a:r>
            <a:endParaRPr lang="en-HU" sz="1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1035" y="360000"/>
            <a:ext cx="1657241" cy="7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1FD98-E3CC-6D3B-68F6-62CD994A5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544" y="360000"/>
            <a:ext cx="920046" cy="5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 dirty="0" err="1">
                <a:solidFill>
                  <a:srgbClr val="FFFFFF"/>
                </a:solidFill>
                <a:effectLst/>
              </a:rPr>
              <a:t>Compute</a:t>
            </a:r>
            <a:r>
              <a:rPr lang="hu-HU" sz="4000" dirty="0">
                <a:solidFill>
                  <a:srgbClr val="FFFFFF"/>
                </a:solidFill>
                <a:effectLst/>
              </a:rPr>
              <a:t>, avagy számolási és szerver megoldások</a:t>
            </a:r>
            <a:endParaRPr lang="en-HU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-203454"/>
            <a:ext cx="7378693" cy="7285184"/>
          </a:xfrm>
        </p:spPr>
        <p:txBody>
          <a:bodyPr numCol="1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2400" dirty="0"/>
              <a:t>Amazon </a:t>
            </a:r>
            <a:r>
              <a:rPr lang="hu-HU" sz="2400" dirty="0" err="1"/>
              <a:t>Elastic</a:t>
            </a:r>
            <a:r>
              <a:rPr lang="hu-HU" sz="2400" dirty="0"/>
              <a:t> </a:t>
            </a:r>
            <a:r>
              <a:rPr lang="hu-HU" sz="2400" dirty="0" err="1"/>
              <a:t>Compute</a:t>
            </a:r>
            <a:r>
              <a:rPr lang="hu-HU" sz="2400" dirty="0"/>
              <a:t> </a:t>
            </a:r>
            <a:r>
              <a:rPr lang="hu-HU" sz="2400" dirty="0" err="1"/>
              <a:t>Cloud</a:t>
            </a:r>
            <a:r>
              <a:rPr lang="hu-HU" sz="2400" dirty="0"/>
              <a:t> (EC2)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Amazon EC2 </a:t>
            </a:r>
            <a:r>
              <a:rPr lang="hu-HU" sz="2400" dirty="0" err="1"/>
              <a:t>Autoscaling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/>
              <a:t>AWS </a:t>
            </a:r>
            <a:r>
              <a:rPr lang="hu-HU" sz="2400" dirty="0" err="1"/>
              <a:t>Elastic</a:t>
            </a:r>
            <a:r>
              <a:rPr lang="hu-HU" sz="2400" dirty="0"/>
              <a:t> </a:t>
            </a:r>
            <a:r>
              <a:rPr lang="hu-HU" sz="2400" dirty="0" err="1"/>
              <a:t>Beanstalk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/>
              <a:t>AWS Lambda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Amazon </a:t>
            </a:r>
            <a:r>
              <a:rPr lang="hu-HU" sz="2400" dirty="0" err="1"/>
              <a:t>Lightsail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/>
              <a:t>AWS Batch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Dedikált kiszolgáló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EC2 Image </a:t>
            </a:r>
            <a:r>
              <a:rPr lang="hu-HU" sz="2400" dirty="0" err="1"/>
              <a:t>Builder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/>
              <a:t>Amazon EC2 Spot</a:t>
            </a:r>
          </a:p>
          <a:p>
            <a:pPr>
              <a:lnSpc>
                <a:spcPct val="100000"/>
              </a:lnSpc>
            </a:pPr>
            <a:r>
              <a:rPr lang="hu-HU" sz="2400" dirty="0" err="1"/>
              <a:t>VMware</a:t>
            </a:r>
            <a:r>
              <a:rPr lang="hu-HU" sz="2400" dirty="0"/>
              <a:t> </a:t>
            </a:r>
            <a:r>
              <a:rPr lang="hu-HU" sz="2400" dirty="0" err="1"/>
              <a:t>Cloud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AWS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EKS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AWS App </a:t>
            </a:r>
            <a:r>
              <a:rPr lang="hu-HU" sz="2400" dirty="0" err="1"/>
              <a:t>Runner</a:t>
            </a:r>
            <a:endParaRPr lang="hu-HU" sz="2400" dirty="0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4A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47A384B-104B-E74E-DAC6-BD19D9DD9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454F2E-28A8-E750-B62D-203F2D31E2BF}"/>
              </a:ext>
            </a:extLst>
          </p:cNvPr>
          <p:cNvSpPr txBox="1">
            <a:spLocks/>
          </p:cNvSpPr>
          <p:nvPr/>
        </p:nvSpPr>
        <p:spPr>
          <a:xfrm>
            <a:off x="95120" y="1262215"/>
            <a:ext cx="3891793" cy="536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Több típus (felhasználási területtől függően)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Windows, Linux, </a:t>
            </a:r>
            <a:r>
              <a:rPr lang="hu-HU" sz="2400" dirty="0" err="1">
                <a:solidFill>
                  <a:schemeClr val="bg1"/>
                </a:solidFill>
              </a:rPr>
              <a:t>MacOS</a:t>
            </a:r>
            <a:endParaRPr lang="hu-HU" sz="24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Saját licensz (Windows)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Performance </a:t>
            </a:r>
            <a:r>
              <a:rPr lang="hu-HU" sz="2400" dirty="0" err="1">
                <a:solidFill>
                  <a:schemeClr val="bg1"/>
                </a:solidFill>
              </a:rPr>
              <a:t>Burst</a:t>
            </a:r>
            <a:endParaRPr lang="hu-HU" sz="24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Több féle lemez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 err="1">
                <a:solidFill>
                  <a:schemeClr val="bg1"/>
                </a:solidFill>
              </a:rPr>
              <a:t>Cluster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networking</a:t>
            </a:r>
            <a:endParaRPr lang="hu-HU" sz="24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EBS optimalizált gép</a:t>
            </a:r>
          </a:p>
          <a:p>
            <a:pPr>
              <a:lnSpc>
                <a:spcPct val="125000"/>
              </a:lnSpc>
              <a:spcBef>
                <a:spcPts val="400"/>
              </a:spcBef>
            </a:pPr>
            <a:r>
              <a:rPr lang="hu-HU" sz="2400" dirty="0">
                <a:solidFill>
                  <a:schemeClr val="bg1"/>
                </a:solidFill>
              </a:rPr>
              <a:t>Fix IP (EIP)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1F8823-A9D5-F787-2D18-80F2C7720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20601"/>
              </p:ext>
            </p:extLst>
          </p:nvPr>
        </p:nvGraphicFramePr>
        <p:xfrm>
          <a:off x="4230999" y="1262215"/>
          <a:ext cx="7846338" cy="4490487"/>
        </p:xfrm>
        <a:graphic>
          <a:graphicData uri="http://schemas.openxmlformats.org/drawingml/2006/table">
            <a:tbl>
              <a:tblPr/>
              <a:tblGrid>
                <a:gridCol w="2009870">
                  <a:extLst>
                    <a:ext uri="{9D8B030D-6E8A-4147-A177-3AD203B41FA5}">
                      <a16:colId xmlns:a16="http://schemas.microsoft.com/office/drawing/2014/main" val="4289990460"/>
                    </a:ext>
                  </a:extLst>
                </a:gridCol>
                <a:gridCol w="2879002">
                  <a:extLst>
                    <a:ext uri="{9D8B030D-6E8A-4147-A177-3AD203B41FA5}">
                      <a16:colId xmlns:a16="http://schemas.microsoft.com/office/drawing/2014/main" val="1443826002"/>
                    </a:ext>
                  </a:extLst>
                </a:gridCol>
                <a:gridCol w="2957466">
                  <a:extLst>
                    <a:ext uri="{9D8B030D-6E8A-4147-A177-3AD203B41FA5}">
                      <a16:colId xmlns:a16="http://schemas.microsoft.com/office/drawing/2014/main" val="583856100"/>
                    </a:ext>
                  </a:extLst>
                </a:gridCol>
              </a:tblGrid>
              <a:tr h="21745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Típus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Méretek</a:t>
                      </a: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Leírás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015614"/>
                  </a:ext>
                </a:extLst>
              </a:tr>
              <a:tr h="89627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Általános célú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Mac, A1, M4, M5zn, M5n, M6a, M6i, M6g, T2, T3a, T3, T4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Kiegyensúlyozott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processzor-memória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76496"/>
                  </a:ext>
                </a:extLst>
              </a:tr>
              <a:tr h="8002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Számításoptimalizált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C4, C5n, C5a, C5, Hpc6a, C6a, C6i, C6gn, C6g, C7g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Magas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processzor-memória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9941"/>
                  </a:ext>
                </a:extLst>
              </a:tr>
              <a:tr h="80024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Memóriaoptimalizált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R5, R5a, R5b, </a:t>
                      </a:r>
                      <a:r>
                        <a:rPr lang="en-GB" sz="12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R5n, R6im R6id, X1e, X2gd, X2idn, X2iedn, X2iezn, z1d, High Memory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Magas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memória-processzor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arány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03701"/>
                  </a:ext>
                </a:extLst>
              </a:tr>
              <a:tr h="78397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Tároptimalizált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H1, D3en, D3, D2, I3en, I3, I4i, Is4gen, Im4gn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Nagy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lemezteljesítmény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és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I/O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ideális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big data-, SQL-, NoSQL-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adatbázisokhoz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adattárházakhoz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és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nagy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tranzakciós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adatbázisokhoz</a:t>
                      </a:r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46794"/>
                  </a:ext>
                </a:extLst>
              </a:tr>
              <a:tr h="99230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GPU &amp; Accelerated</a:t>
                      </a:r>
                      <a:endParaRPr lang="en-GB" sz="12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VT1, F1, G3, G4ad, G4dn, G5g, G5, Inf1, Trn1, DL1, P2, P3, P4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Elérhető egy vagy több GPU-</a:t>
                      </a:r>
                      <a:r>
                        <a:rPr lang="hu-HU" sz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val</a:t>
                      </a:r>
                      <a:r>
                        <a:rPr lang="hu-H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</a:txBody>
                  <a:tcPr marL="27716" marR="27716" marT="13858" marB="138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063856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3F03A0D5-144E-1064-3374-D096B5DA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88" y="25749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effectLst/>
              </a:rPr>
              <a:t>Virtuálisgép (EC2)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9631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BE5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47" y="1333292"/>
            <a:ext cx="7208322" cy="4580619"/>
          </a:xfrm>
        </p:spPr>
        <p:txBody>
          <a:bodyPr anchor="b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hu-HU" sz="5400" dirty="0">
                <a:effectLst/>
              </a:rPr>
              <a:t>Dedikált kiszolgáló</a:t>
            </a:r>
            <a:br>
              <a:rPr lang="hu-HU" sz="5400" dirty="0">
                <a:effectLst/>
              </a:rPr>
            </a:br>
            <a:r>
              <a:rPr lang="hu-HU" sz="5400" dirty="0">
                <a:effectLst/>
              </a:rPr>
              <a:t>Amazon EC2 Spot</a:t>
            </a:r>
            <a:br>
              <a:rPr lang="hu-HU" sz="5400" dirty="0"/>
            </a:br>
            <a:r>
              <a:rPr lang="hu-HU" sz="5400" dirty="0">
                <a:effectLst/>
              </a:rPr>
              <a:t>Fenntartott példány (RI)</a:t>
            </a:r>
            <a:br>
              <a:rPr lang="hu-HU" sz="5400" dirty="0">
                <a:effectLst/>
              </a:rPr>
            </a:br>
            <a:r>
              <a:rPr lang="hu-HU" sz="5400" dirty="0">
                <a:effectLst/>
              </a:rPr>
              <a:t>Saving </a:t>
            </a:r>
            <a:r>
              <a:rPr lang="hu-HU" sz="5400" dirty="0" err="1">
                <a:effectLst/>
              </a:rPr>
              <a:t>Plans</a:t>
            </a:r>
            <a:endParaRPr lang="en-HU" sz="5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A7AD32-C91D-6365-6296-8A9453427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738461" y="2144990"/>
            <a:ext cx="2996339" cy="2156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2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EC2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8F258-31DA-C09A-DE2C-45BB1E69DED1}"/>
              </a:ext>
            </a:extLst>
          </p:cNvPr>
          <p:cNvSpPr txBox="1"/>
          <p:nvPr/>
        </p:nvSpPr>
        <p:spPr>
          <a:xfrm>
            <a:off x="7384754" y="106081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0E8425-9602-49BE-512C-36593033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Elastic Beanstalk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FE7BAD-7677-38C6-9CC2-B9BB005CFD28}"/>
              </a:ext>
            </a:extLst>
          </p:cNvPr>
          <p:cNvSpPr txBox="1">
            <a:spLocks/>
          </p:cNvSpPr>
          <p:nvPr/>
        </p:nvSpPr>
        <p:spPr>
          <a:xfrm>
            <a:off x="4581727" y="10138"/>
            <a:ext cx="3615776" cy="6858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PaaS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Gyors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Skálázhatóság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”</a:t>
            </a:r>
            <a:r>
              <a:rPr lang="en-US" sz="2000" dirty="0" err="1"/>
              <a:t>Csak</a:t>
            </a:r>
            <a:r>
              <a:rPr lang="en-US" sz="2000" dirty="0"/>
              <a:t>” </a:t>
            </a:r>
            <a:r>
              <a:rPr lang="en-US" sz="2000" dirty="0" err="1"/>
              <a:t>fejleszteni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Git </a:t>
            </a:r>
            <a:r>
              <a:rPr lang="en-US" sz="2000" dirty="0" err="1"/>
              <a:t>támogatás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CI/CD (</a:t>
            </a:r>
            <a:r>
              <a:rPr lang="en-US" sz="2000" dirty="0" err="1"/>
              <a:t>CodePipeline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Átmeneti</a:t>
            </a:r>
            <a:r>
              <a:rPr lang="en-US" sz="2000" dirty="0"/>
              <a:t> </a:t>
            </a:r>
            <a:r>
              <a:rPr lang="en-US" sz="2000" dirty="0" err="1"/>
              <a:t>környezet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SSL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Saját</a:t>
            </a:r>
            <a:r>
              <a:rPr lang="en-US" sz="2000" dirty="0"/>
              <a:t> domain </a:t>
            </a:r>
            <a:r>
              <a:rPr lang="en-US" sz="2000" dirty="0" err="1"/>
              <a:t>név</a:t>
            </a:r>
            <a:r>
              <a:rPr lang="en-US" sz="2000" dirty="0"/>
              <a:t> (Route 53)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Monitoring, Logging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EB CLI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EC2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ABE30-933C-69E9-E0B7-03B4F978B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109502" y="2418002"/>
            <a:ext cx="3615776" cy="203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CA93E-1022-4D50-9740-60AB086106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4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6797DC1-3A92-01FE-4999-02A36ABE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966" y="2396415"/>
            <a:ext cx="5701748" cy="1325563"/>
          </a:xfrm>
        </p:spPr>
        <p:txBody>
          <a:bodyPr>
            <a:normAutofit/>
          </a:bodyPr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Beanstalk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A04E1-BA56-656C-6BF3-F8A9A3C2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14079-ED8F-01F9-520A-60D79E18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3804" y="4319859"/>
            <a:ext cx="1072366" cy="1072366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1BA7F82-8CEC-7B76-1CDC-EE500E8D4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069087"/>
              </p:ext>
            </p:extLst>
          </p:nvPr>
        </p:nvGraphicFramePr>
        <p:xfrm>
          <a:off x="2564298" y="89651"/>
          <a:ext cx="11286269" cy="6627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180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 err="1"/>
              <a:t>Elastic</a:t>
            </a:r>
            <a:r>
              <a:rPr lang="hu-HU" dirty="0"/>
              <a:t> </a:t>
            </a:r>
            <a:r>
              <a:rPr lang="hu-HU" dirty="0" err="1"/>
              <a:t>Beanstalk</a:t>
            </a:r>
            <a:endParaRPr lang="hu-H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8F258-31DA-C09A-DE2C-45BB1E69DED1}"/>
              </a:ext>
            </a:extLst>
          </p:cNvPr>
          <p:cNvSpPr txBox="1"/>
          <p:nvPr/>
        </p:nvSpPr>
        <p:spPr>
          <a:xfrm>
            <a:off x="7384754" y="106081"/>
            <a:ext cx="459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trn-node-demo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5671CB1-AD08-68E6-6A03-B11B9CB7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Kiszolgáló nélküli megoldások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EF405-B997-1BE6-7DFD-93D154BF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87BB4C-25D2-AA8F-C8C3-50BE7C63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9" y="1412394"/>
            <a:ext cx="11828352" cy="5223850"/>
          </a:xfrm>
        </p:spPr>
        <p:txBody>
          <a:bodyPr numCol="1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hu-HU" sz="3200" dirty="0"/>
              <a:t>CI/CD 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Átmeneti környezet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SSL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Saját </a:t>
            </a:r>
            <a:r>
              <a:rPr lang="hu-HU" sz="3200" dirty="0" err="1"/>
              <a:t>domain</a:t>
            </a:r>
            <a:r>
              <a:rPr lang="hu-HU" sz="3200" dirty="0"/>
              <a:t> név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Skálázhatóság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425398-9DD8-AFFA-8C1E-86203D89BAE2}"/>
              </a:ext>
            </a:extLst>
          </p:cNvPr>
          <p:cNvSpPr txBox="1">
            <a:spLocks/>
          </p:cNvSpPr>
          <p:nvPr/>
        </p:nvSpPr>
        <p:spPr>
          <a:xfrm>
            <a:off x="248140" y="1412394"/>
            <a:ext cx="5138870" cy="602207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hu-HU" sz="3200" dirty="0"/>
              <a:t>Nincs virtuálisgép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PaaS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Gyors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”Csak” fejleszteni kell</a:t>
            </a:r>
          </a:p>
          <a:p>
            <a:pPr>
              <a:lnSpc>
                <a:spcPct val="200000"/>
              </a:lnSpc>
            </a:pPr>
            <a:r>
              <a:rPr lang="hu-HU" sz="3200" dirty="0" err="1"/>
              <a:t>Git</a:t>
            </a:r>
            <a:r>
              <a:rPr lang="hu-HU" sz="3200" dirty="0"/>
              <a:t> támogatás</a:t>
            </a:r>
          </a:p>
        </p:txBody>
      </p:sp>
      <p:pic>
        <p:nvPicPr>
          <p:cNvPr id="9" name="Picture 8" descr="Serverless and Playing Around With MongoDB Atlas - CodeProject">
            <a:extLst>
              <a:ext uri="{FF2B5EF4-FFF2-40B4-BE49-F238E27FC236}">
                <a16:creationId xmlns:a16="http://schemas.microsoft.com/office/drawing/2014/main" id="{58CA3C21-EE03-E3F7-6D01-19EC32CE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57650" y="2947896"/>
            <a:ext cx="3786611" cy="252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A04E1-BA56-656C-6BF3-F8A9A3C2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1684C1-AB2D-7A50-4C41-A4421E0B83BD}"/>
              </a:ext>
            </a:extLst>
          </p:cNvPr>
          <p:cNvSpPr txBox="1">
            <a:spLocks/>
          </p:cNvSpPr>
          <p:nvPr/>
        </p:nvSpPr>
        <p:spPr>
          <a:xfrm>
            <a:off x="4260973" y="5997"/>
            <a:ext cx="7571027" cy="7150175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/>
              <a:t>Kiszolgáló nélküli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PaaS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Gyors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Automatikus skálázás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”Csak” fejleszteni kell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Adatbázis és tárhely kapcsolat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Globális (CDN)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Docker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Blueprints</a:t>
            </a:r>
            <a:r>
              <a:rPr lang="hu-HU" sz="3200" dirty="0"/>
              <a:t> (megoldás sablonok)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Pay</a:t>
            </a:r>
            <a:r>
              <a:rPr lang="hu-HU" sz="3200" dirty="0"/>
              <a:t>-</a:t>
            </a:r>
            <a:r>
              <a:rPr lang="hu-HU" sz="3200" dirty="0" err="1"/>
              <a:t>As</a:t>
            </a:r>
            <a:r>
              <a:rPr lang="hu-HU" sz="3200" dirty="0"/>
              <a:t>-</a:t>
            </a:r>
            <a:r>
              <a:rPr lang="hu-HU" sz="3200" dirty="0" err="1"/>
              <a:t>You</a:t>
            </a:r>
            <a:r>
              <a:rPr lang="hu-HU" sz="3200" dirty="0"/>
              <a:t>-Go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Rugalmas erőforrások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9080A7-412F-93C6-06E2-3C51A6DDFF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11510" y="2226048"/>
            <a:ext cx="2155527" cy="21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367B6929-1D7F-5302-0601-6D0CF89BDC2F}"/>
              </a:ext>
            </a:extLst>
          </p:cNvPr>
          <p:cNvSpPr txBox="1">
            <a:spLocks/>
          </p:cNvSpPr>
          <p:nvPr/>
        </p:nvSpPr>
        <p:spPr>
          <a:xfrm>
            <a:off x="-831966" y="2396415"/>
            <a:ext cx="57017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>
                <a:solidFill>
                  <a:schemeClr val="bg1"/>
                </a:solidFill>
              </a:rPr>
              <a:t> AWS Lambda</a:t>
            </a:r>
            <a:endParaRPr lang="en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6797DC1-3A92-01FE-4999-02A36ABE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966" y="2396415"/>
            <a:ext cx="5701748" cy="1325563"/>
          </a:xfrm>
        </p:spPr>
        <p:txBody>
          <a:bodyPr>
            <a:norm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 AWS Lambda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A04E1-BA56-656C-6BF3-F8A9A3C2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20D3117-509C-1929-7275-83C35C1F7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533318"/>
              </p:ext>
            </p:extLst>
          </p:nvPr>
        </p:nvGraphicFramePr>
        <p:xfrm>
          <a:off x="2236575" y="109530"/>
          <a:ext cx="11300524" cy="666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E6DBC20-F2D4-CE0C-1F10-BE1C17956E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48441" y="4177867"/>
            <a:ext cx="1072366" cy="10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9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5D7C608B-6902-AB4D-9CEB-EF6C6AF49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FD7B860C-B5B6-AB45-8A02-661FA2A93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hu-HU" sz="4000" b="1">
                <a:solidFill>
                  <a:srgbClr val="FFFFFF"/>
                </a:solidFill>
              </a:rPr>
              <a:t>1. rész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EE2A5-B725-A028-3AE7-AC75BAB77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726026" y="1396758"/>
            <a:ext cx="6778551" cy="4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AWS Lambda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8F258-31DA-C09A-DE2C-45BB1E69DED1}"/>
              </a:ext>
            </a:extLst>
          </p:cNvPr>
          <p:cNvSpPr txBox="1"/>
          <p:nvPr/>
        </p:nvSpPr>
        <p:spPr>
          <a:xfrm>
            <a:off x="7384754" y="106081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A04E1-BA56-656C-6BF3-F8A9A3C2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1684C1-AB2D-7A50-4C41-A4421E0B83BD}"/>
              </a:ext>
            </a:extLst>
          </p:cNvPr>
          <p:cNvSpPr txBox="1">
            <a:spLocks/>
          </p:cNvSpPr>
          <p:nvPr/>
        </p:nvSpPr>
        <p:spPr>
          <a:xfrm>
            <a:off x="4260973" y="5997"/>
            <a:ext cx="7571027" cy="7150175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u-HU" sz="3200" dirty="0"/>
              <a:t>Alkalmazás és Weboldal építő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„Egyszerű„ alkalmazások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Docker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Adatbázisok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Terheléselosztás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Tárhely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CDN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Domain</a:t>
            </a:r>
            <a:r>
              <a:rPr lang="hu-HU" sz="3200" dirty="0"/>
              <a:t> regisztráció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DNS kezelés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Konvertálható EC2-re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Monitoring, </a:t>
            </a:r>
            <a:r>
              <a:rPr lang="hu-HU" sz="3200" dirty="0" err="1"/>
              <a:t>Logging</a:t>
            </a:r>
            <a:endParaRPr lang="hu-HU" sz="3200" dirty="0"/>
          </a:p>
          <a:p>
            <a:pPr>
              <a:lnSpc>
                <a:spcPct val="150000"/>
              </a:lnSpc>
            </a:pPr>
            <a:r>
              <a:rPr lang="hu-HU" sz="3200" dirty="0"/>
              <a:t>Külső integráció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367B6929-1D7F-5302-0601-6D0CF89BDC2F}"/>
              </a:ext>
            </a:extLst>
          </p:cNvPr>
          <p:cNvSpPr txBox="1">
            <a:spLocks/>
          </p:cNvSpPr>
          <p:nvPr/>
        </p:nvSpPr>
        <p:spPr>
          <a:xfrm>
            <a:off x="-831966" y="2396415"/>
            <a:ext cx="57017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Lightsail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078B2-5536-0E7F-E637-ADBD6CC3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23867" y="2226048"/>
            <a:ext cx="3786609" cy="21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59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6797DC1-3A92-01FE-4999-02A36ABE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966" y="2396415"/>
            <a:ext cx="5701748" cy="1325563"/>
          </a:xfrm>
        </p:spPr>
        <p:txBody>
          <a:bodyPr>
            <a:norm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Lightsail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A04E1-BA56-656C-6BF3-F8A9A3C2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A09F94D-62D7-346B-CD3E-0BEFE441D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262530"/>
              </p:ext>
            </p:extLst>
          </p:nvPr>
        </p:nvGraphicFramePr>
        <p:xfrm>
          <a:off x="2484791" y="49895"/>
          <a:ext cx="11199801" cy="666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608EDA-1A00-D3D7-C3C2-CC3915B445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09377" y="4502210"/>
            <a:ext cx="1072366" cy="10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9738906-D5B2-434B-B891-7BAB469C44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D59B64A2-99C9-974D-9084-8F8FED3C0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AE40EBFD-47A9-F841-A227-211298AE5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EB7E407-1AE3-CB45-B859-F9B32724E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56A3E1F-9681-BF44-89C1-BF824D630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107CF56E-8339-D648-BF2B-73459EA3E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382B6446-04C7-0849-85A1-7F3436F3F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26B8683-E996-CE4E-B9F7-85074F5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15863CB7-2827-1948-B249-AE0414A68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F490D769-E833-4A4C-B313-39B52F7B0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97274535-B32F-0A41-93D1-46C7D32B4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6CAEF34F-8CFB-F747-88B9-E1B9C302B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74EEE851-8E0F-584B-B707-1E32EBED2B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3BE73B46-9AB2-1D4E-8F98-596360E27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2BC07564-22F7-F947-B7DB-FED253530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A70DAD-7C2B-D545-BA51-21E3B1D1B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E6A70DAD-7C2B-D545-BA51-21E3B1D1B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907D58-AFDC-194D-A024-702C1A0C1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BC907D58-AFDC-194D-A024-702C1A0C1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Amazon </a:t>
            </a:r>
            <a:r>
              <a:rPr lang="hu-HU" dirty="0" err="1"/>
              <a:t>Lightsail</a:t>
            </a:r>
            <a:endParaRPr lang="hu-H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8F258-31DA-C09A-DE2C-45BB1E69DED1}"/>
              </a:ext>
            </a:extLst>
          </p:cNvPr>
          <p:cNvSpPr txBox="1"/>
          <p:nvPr/>
        </p:nvSpPr>
        <p:spPr>
          <a:xfrm>
            <a:off x="7384754" y="106081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Hálózati és hálózatbiztonsági megoldások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3400">
                <a:solidFill>
                  <a:srgbClr val="FFFFFF"/>
                </a:solidFill>
                <a:effectLst/>
              </a:rPr>
              <a:t>Hálózati és hálózatbiztonsági megoldások</a:t>
            </a:r>
            <a:endParaRPr lang="en-HU" sz="3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10138"/>
            <a:ext cx="7021741" cy="6837724"/>
          </a:xfrm>
        </p:spPr>
        <p:txBody>
          <a:bodyPr numCol="1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2400" dirty="0"/>
              <a:t>VPC (</a:t>
            </a:r>
            <a:r>
              <a:rPr lang="hu-HU" sz="2400" dirty="0" err="1"/>
              <a:t>Virtual</a:t>
            </a:r>
            <a:r>
              <a:rPr lang="hu-HU" sz="2400" dirty="0"/>
              <a:t> </a:t>
            </a:r>
            <a:r>
              <a:rPr lang="hu-HU" sz="2400" dirty="0" err="1"/>
              <a:t>Private</a:t>
            </a:r>
            <a:r>
              <a:rPr lang="hu-HU" sz="2400" dirty="0"/>
              <a:t> </a:t>
            </a:r>
            <a:r>
              <a:rPr lang="hu-HU" sz="2400" dirty="0" err="1"/>
              <a:t>Cloud</a:t>
            </a:r>
            <a:r>
              <a:rPr lang="hu-HU" sz="2400" dirty="0"/>
              <a:t>)</a:t>
            </a:r>
          </a:p>
          <a:p>
            <a:pPr>
              <a:lnSpc>
                <a:spcPct val="100000"/>
              </a:lnSpc>
            </a:pPr>
            <a:r>
              <a:rPr lang="hu-HU" sz="2400" dirty="0" err="1"/>
              <a:t>Route</a:t>
            </a:r>
            <a:r>
              <a:rPr lang="hu-HU" sz="2400" dirty="0"/>
              <a:t> </a:t>
            </a:r>
            <a:r>
              <a:rPr lang="hu-HU" sz="2400" dirty="0" err="1"/>
              <a:t>Tables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 err="1"/>
              <a:t>Bastion</a:t>
            </a:r>
            <a:r>
              <a:rPr lang="hu-HU" sz="2400" dirty="0"/>
              <a:t> </a:t>
            </a:r>
            <a:r>
              <a:rPr lang="hu-HU" sz="2400" dirty="0" err="1"/>
              <a:t>Host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 err="1"/>
              <a:t>Elastic</a:t>
            </a:r>
            <a:r>
              <a:rPr lang="hu-HU" sz="2400" dirty="0"/>
              <a:t> </a:t>
            </a:r>
            <a:r>
              <a:rPr lang="hu-HU" sz="2400" dirty="0" err="1"/>
              <a:t>Load</a:t>
            </a:r>
            <a:r>
              <a:rPr lang="hu-HU" sz="2400" dirty="0"/>
              <a:t> </a:t>
            </a:r>
            <a:r>
              <a:rPr lang="hu-HU" sz="2400" dirty="0" err="1"/>
              <a:t>Balancer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 err="1"/>
              <a:t>CloudFront</a:t>
            </a:r>
            <a:r>
              <a:rPr lang="hu-HU" sz="2400" dirty="0"/>
              <a:t> (CDN)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VPC Peering</a:t>
            </a:r>
          </a:p>
          <a:p>
            <a:pPr>
              <a:lnSpc>
                <a:spcPct val="100000"/>
              </a:lnSpc>
            </a:pPr>
            <a:r>
              <a:rPr lang="hu-HU" sz="2400" dirty="0" err="1"/>
              <a:t>Route</a:t>
            </a:r>
            <a:r>
              <a:rPr lang="hu-HU" sz="2400" dirty="0"/>
              <a:t> 53 (DNS)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AWS WAF (Web Alkalmazás Tűzfal)</a:t>
            </a:r>
          </a:p>
          <a:p>
            <a:pPr>
              <a:lnSpc>
                <a:spcPct val="100000"/>
              </a:lnSpc>
            </a:pPr>
            <a:r>
              <a:rPr lang="hu-HU" sz="2400" dirty="0" err="1"/>
              <a:t>Security</a:t>
            </a:r>
            <a:r>
              <a:rPr lang="hu-HU" sz="2400" dirty="0"/>
              <a:t> Group</a:t>
            </a:r>
          </a:p>
          <a:p>
            <a:pPr>
              <a:lnSpc>
                <a:spcPct val="100000"/>
              </a:lnSpc>
            </a:pPr>
            <a:r>
              <a:rPr lang="hu-HU" sz="2400" dirty="0"/>
              <a:t>AWS </a:t>
            </a:r>
            <a:r>
              <a:rPr lang="hu-HU" sz="2400" dirty="0" err="1"/>
              <a:t>Shield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 err="1"/>
              <a:t>Virtual</a:t>
            </a:r>
            <a:r>
              <a:rPr lang="hu-HU" sz="2400" dirty="0"/>
              <a:t> </a:t>
            </a:r>
            <a:r>
              <a:rPr lang="hu-HU" sz="2400" dirty="0" err="1"/>
              <a:t>Private</a:t>
            </a:r>
            <a:r>
              <a:rPr lang="hu-HU" sz="2400" dirty="0"/>
              <a:t> </a:t>
            </a:r>
            <a:r>
              <a:rPr lang="hu-HU" sz="2400" dirty="0" err="1"/>
              <a:t>Gateway</a:t>
            </a:r>
            <a:endParaRPr lang="hu-HU" sz="2400" dirty="0"/>
          </a:p>
          <a:p>
            <a:pPr>
              <a:lnSpc>
                <a:spcPct val="100000"/>
              </a:lnSpc>
            </a:pPr>
            <a:r>
              <a:rPr lang="hu-HU" sz="2400" dirty="0"/>
              <a:t>AWS </a:t>
            </a:r>
            <a:r>
              <a:rPr lang="hu-HU" sz="2400" dirty="0" err="1"/>
              <a:t>Direct</a:t>
            </a:r>
            <a:r>
              <a:rPr lang="hu-HU" sz="2400" dirty="0"/>
              <a:t> </a:t>
            </a:r>
            <a:r>
              <a:rPr lang="hu-HU" sz="2400" dirty="0" err="1"/>
              <a:t>Connect</a:t>
            </a:r>
            <a:endParaRPr lang="hu-HU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62324E1-B5DE-3898-B5A7-12CA167A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Virtuális privát hálózat (VPC)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8C87D-17F6-60D9-A3E7-B46027C5B0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C2748-83BD-6018-A73C-C598F10C8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2" y="1652522"/>
            <a:ext cx="5865136" cy="5394553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300" dirty="0"/>
              <a:t>IPv4 és IPv6 támogatás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A cím készletén osztozik az összes alhálózat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Alhálózatok </a:t>
            </a:r>
            <a:r>
              <a:rPr lang="hu-HU" sz="2300" dirty="0" err="1"/>
              <a:t>zónánként</a:t>
            </a:r>
            <a:endParaRPr lang="hu-HU" sz="2300" dirty="0"/>
          </a:p>
          <a:p>
            <a:pPr>
              <a:lnSpc>
                <a:spcPct val="150000"/>
              </a:lnSpc>
            </a:pPr>
            <a:r>
              <a:rPr lang="hu-HU" sz="2300" dirty="0"/>
              <a:t>Publikus és Privát alhálózatok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Biztonságos kommunikáció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Forgalom irányítás (</a:t>
            </a:r>
            <a:r>
              <a:rPr lang="hu-HU" sz="2300" dirty="0" err="1"/>
              <a:t>routing</a:t>
            </a:r>
            <a:r>
              <a:rPr lang="hu-HU" sz="2300" dirty="0"/>
              <a:t>)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Network ACL</a:t>
            </a:r>
          </a:p>
          <a:p>
            <a:pPr>
              <a:lnSpc>
                <a:spcPct val="150000"/>
              </a:lnSpc>
            </a:pPr>
            <a:r>
              <a:rPr lang="hu-HU" sz="2300" dirty="0"/>
              <a:t>Internet </a:t>
            </a:r>
            <a:r>
              <a:rPr lang="hu-HU" sz="2300" dirty="0" err="1"/>
              <a:t>Gateway</a:t>
            </a:r>
            <a:r>
              <a:rPr lang="hu-HU" sz="2300" dirty="0"/>
              <a:t> (ha szükséges)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9DB65-E8F5-8BE0-36C3-624A09F356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97406" y="1730020"/>
            <a:ext cx="6383000" cy="4995392"/>
          </a:xfrm>
          <a:prstGeom prst="rect">
            <a:avLst/>
          </a:prstGeom>
        </p:spPr>
      </p:pic>
      <p:pic>
        <p:nvPicPr>
          <p:cNvPr id="9" name="Picture 8" descr="A group of orange cubes&#10;&#10;Description automatically generated">
            <a:extLst>
              <a:ext uri="{FF2B5EF4-FFF2-40B4-BE49-F238E27FC236}">
                <a16:creationId xmlns:a16="http://schemas.microsoft.com/office/drawing/2014/main" id="{73EE97D4-103F-D962-C1A6-7DE32B36F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792218" y="233789"/>
            <a:ext cx="1123159" cy="112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 dirty="0">
                <a:solidFill>
                  <a:srgbClr val="FFFFFF"/>
                </a:solidFill>
                <a:effectLst/>
              </a:rPr>
              <a:t>Virtuális privát hálózat erőforrásai</a:t>
            </a:r>
            <a:endParaRPr lang="en-HU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997" y="178904"/>
            <a:ext cx="6611795" cy="6858000"/>
          </a:xfrm>
        </p:spPr>
        <p:txBody>
          <a:bodyPr numCol="1" anchor="ctr">
            <a:normAutofit/>
          </a:bodyPr>
          <a:lstStyle/>
          <a:p>
            <a:r>
              <a:rPr lang="hu-HU" sz="3200" dirty="0" err="1"/>
              <a:t>Bastion</a:t>
            </a:r>
            <a:r>
              <a:rPr lang="hu-HU" sz="3200" dirty="0"/>
              <a:t> </a:t>
            </a:r>
            <a:r>
              <a:rPr lang="hu-HU" sz="3200" dirty="0" err="1"/>
              <a:t>Host</a:t>
            </a:r>
            <a:endParaRPr lang="hu-HU" sz="3200" dirty="0"/>
          </a:p>
          <a:p>
            <a:r>
              <a:rPr lang="hu-HU" sz="3200" dirty="0" err="1"/>
              <a:t>DDoS</a:t>
            </a:r>
            <a:r>
              <a:rPr lang="hu-HU" sz="3200" dirty="0"/>
              <a:t> védelem</a:t>
            </a:r>
          </a:p>
          <a:p>
            <a:r>
              <a:rPr lang="hu-HU" sz="3200" dirty="0"/>
              <a:t>Tűzfal (DMZ)</a:t>
            </a:r>
          </a:p>
          <a:p>
            <a:r>
              <a:rPr lang="hu-HU" sz="3200" dirty="0"/>
              <a:t>VPC Peering (</a:t>
            </a:r>
            <a:r>
              <a:rPr lang="hu-HU" sz="3200" dirty="0" err="1"/>
              <a:t>max</a:t>
            </a:r>
            <a:r>
              <a:rPr lang="hu-HU" sz="3200" dirty="0"/>
              <a:t>. 500) </a:t>
            </a:r>
          </a:p>
          <a:p>
            <a:r>
              <a:rPr lang="hu-HU" sz="3200" dirty="0" err="1"/>
              <a:t>Security</a:t>
            </a:r>
            <a:r>
              <a:rPr lang="hu-HU" sz="3200" dirty="0"/>
              <a:t> Group</a:t>
            </a:r>
          </a:p>
          <a:p>
            <a:r>
              <a:rPr lang="hu-HU" sz="3200" dirty="0"/>
              <a:t>Flow Logs</a:t>
            </a:r>
          </a:p>
          <a:p>
            <a:r>
              <a:rPr lang="hu-HU" sz="3200" dirty="0"/>
              <a:t>Network Access </a:t>
            </a:r>
            <a:r>
              <a:rPr lang="hu-HU" sz="3200" dirty="0" err="1"/>
              <a:t>Analyzer</a:t>
            </a:r>
            <a:endParaRPr lang="hu-HU" sz="3200" dirty="0"/>
          </a:p>
          <a:p>
            <a:r>
              <a:rPr lang="hu-HU" sz="3200" dirty="0" err="1"/>
              <a:t>Reachability</a:t>
            </a:r>
            <a:r>
              <a:rPr lang="hu-HU" sz="3200" dirty="0"/>
              <a:t> </a:t>
            </a:r>
            <a:r>
              <a:rPr lang="hu-HU" sz="3200" dirty="0" err="1"/>
              <a:t>Analyzer</a:t>
            </a:r>
            <a:endParaRPr lang="hu-HU" sz="3200" dirty="0"/>
          </a:p>
          <a:p>
            <a:r>
              <a:rPr lang="hu-HU" sz="3200" dirty="0" err="1"/>
              <a:t>Traffic</a:t>
            </a:r>
            <a:r>
              <a:rPr lang="hu-HU" sz="3200" dirty="0"/>
              <a:t> </a:t>
            </a:r>
            <a:r>
              <a:rPr lang="hu-HU" sz="3200" dirty="0" err="1"/>
              <a:t>Mirroring</a:t>
            </a:r>
            <a:endParaRPr lang="hu-HU" sz="3200" dirty="0"/>
          </a:p>
          <a:p>
            <a:r>
              <a:rPr lang="hu-HU" sz="3200" dirty="0"/>
              <a:t>IP </a:t>
            </a:r>
            <a:r>
              <a:rPr lang="hu-HU" sz="3200" dirty="0" err="1"/>
              <a:t>Address</a:t>
            </a:r>
            <a:r>
              <a:rPr lang="hu-HU" sz="3200" dirty="0"/>
              <a:t> Manager</a:t>
            </a:r>
          </a:p>
          <a:p>
            <a:r>
              <a:rPr lang="hu-HU" sz="3200" dirty="0" err="1"/>
              <a:t>Private</a:t>
            </a:r>
            <a:r>
              <a:rPr lang="hu-HU" sz="3200" dirty="0"/>
              <a:t> Link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7" name="Picture 6" descr="A group of orange cubes&#10;&#10;Description automatically generated">
            <a:extLst>
              <a:ext uri="{FF2B5EF4-FFF2-40B4-BE49-F238E27FC236}">
                <a16:creationId xmlns:a16="http://schemas.microsoft.com/office/drawing/2014/main" id="{1DE8AEED-E70C-E821-436D-69798F821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6945" y="2391839"/>
            <a:ext cx="1582513" cy="15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9535C2B-F57D-032E-DE87-3FE9B9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Route</a:t>
            </a:r>
            <a:r>
              <a:rPr lang="hu-HU" sz="4400" dirty="0">
                <a:solidFill>
                  <a:schemeClr val="bg1"/>
                </a:solidFill>
                <a:effectLst/>
              </a:rPr>
              <a:t> 53 DNS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844A4-3031-E47F-98A1-47211B29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B348A-5D29-94DB-6133-511EB387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74626" y="269426"/>
            <a:ext cx="1031882" cy="10487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294B11-7A3A-46CB-4530-9546E154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64" y="1330859"/>
            <a:ext cx="9469727" cy="5583679"/>
          </a:xfrm>
        </p:spPr>
        <p:txBody>
          <a:bodyPr numCol="1"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3200" dirty="0"/>
              <a:t>A DNS tárolja a </a:t>
            </a:r>
            <a:r>
              <a:rPr lang="hu-HU" sz="3200" dirty="0" err="1"/>
              <a:t>domain</a:t>
            </a:r>
            <a:r>
              <a:rPr lang="hu-HU" sz="3200" dirty="0"/>
              <a:t> nevekhez tartozó IP címeket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Informatikai telefonkönyv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Standard megoldás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Gyors és megbízható</a:t>
            </a:r>
          </a:p>
          <a:p>
            <a:pPr>
              <a:lnSpc>
                <a:spcPct val="200000"/>
              </a:lnSpc>
            </a:pPr>
            <a:r>
              <a:rPr lang="hu-HU" sz="3200" dirty="0"/>
              <a:t>Ár: $0,4 - $0,8 havonta / </a:t>
            </a:r>
            <a:r>
              <a:rPr lang="hu-HU" sz="3200" dirty="0" err="1"/>
              <a:t>domain</a:t>
            </a:r>
            <a:r>
              <a:rPr lang="hu-HU" sz="3200" dirty="0"/>
              <a:t> zóna</a:t>
            </a:r>
          </a:p>
        </p:txBody>
      </p:sp>
      <p:pic>
        <p:nvPicPr>
          <p:cNvPr id="9" name="Picture 8" descr="Clipart - Desktop Computer (#3)">
            <a:extLst>
              <a:ext uri="{FF2B5EF4-FFF2-40B4-BE49-F238E27FC236}">
                <a16:creationId xmlns:a16="http://schemas.microsoft.com/office/drawing/2014/main" id="{97A551F0-4D01-B866-AD1F-B84F2AAE0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10401" y="3529099"/>
            <a:ext cx="1100666" cy="1226150"/>
          </a:xfrm>
          <a:prstGeom prst="rect">
            <a:avLst/>
          </a:prstGeom>
          <a:noFill/>
        </p:spPr>
      </p:pic>
      <p:pic>
        <p:nvPicPr>
          <p:cNvPr id="11" name="Picture 10" descr="Clipart - web server">
            <a:extLst>
              <a:ext uri="{FF2B5EF4-FFF2-40B4-BE49-F238E27FC236}">
                <a16:creationId xmlns:a16="http://schemas.microsoft.com/office/drawing/2014/main" id="{DFB982BD-7E38-2B2D-CC8E-77F77E62D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311876" y="4385506"/>
            <a:ext cx="1279923" cy="1534568"/>
          </a:xfrm>
          <a:prstGeom prst="rect">
            <a:avLst/>
          </a:prstGeom>
          <a:noFill/>
        </p:spPr>
      </p:pic>
      <p:pic>
        <p:nvPicPr>
          <p:cNvPr id="13" name="Picture 12" descr="DNS Server">
            <a:extLst>
              <a:ext uri="{FF2B5EF4-FFF2-40B4-BE49-F238E27FC236}">
                <a16:creationId xmlns:a16="http://schemas.microsoft.com/office/drawing/2014/main" id="{4245CE2E-B27A-B473-EC95-1274B7BCB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11876" y="2386838"/>
            <a:ext cx="1226150" cy="1226150"/>
          </a:xfrm>
          <a:prstGeom prst="rect">
            <a:avLst/>
          </a:prstGeom>
          <a:noFill/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EC7C7E2A-DBA0-8B8C-E6BF-9863B7351843}"/>
              </a:ext>
            </a:extLst>
          </p:cNvPr>
          <p:cNvCxnSpPr>
            <a:cxnSpLocks/>
            <a:stCxn id="9" idx="0"/>
            <a:endCxn id="13" idx="1"/>
          </p:cNvCxnSpPr>
          <p:nvPr/>
        </p:nvCxnSpPr>
        <p:spPr>
          <a:xfrm rot="5400000" flipH="1" flipV="1">
            <a:off x="8171712" y="2388935"/>
            <a:ext cx="529186" cy="1751142"/>
          </a:xfrm>
          <a:prstGeom prst="bentConnector2">
            <a:avLst/>
          </a:prstGeom>
          <a:noFill/>
          <a:ln w="381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845D50-4339-5C5E-AD67-234F57097E53}"/>
              </a:ext>
            </a:extLst>
          </p:cNvPr>
          <p:cNvSpPr txBox="1"/>
          <p:nvPr/>
        </p:nvSpPr>
        <p:spPr>
          <a:xfrm>
            <a:off x="9428771" y="3593036"/>
            <a:ext cx="92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DNS szerver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A67BDA-F78F-72BA-9B1A-0D97FE92A5F2}"/>
              </a:ext>
            </a:extLst>
          </p:cNvPr>
          <p:cNvSpPr txBox="1"/>
          <p:nvPr/>
        </p:nvSpPr>
        <p:spPr>
          <a:xfrm>
            <a:off x="7480662" y="2733822"/>
            <a:ext cx="1493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gerillamentorklub.hu</a:t>
            </a:r>
            <a:endParaRPr lang="hu-HU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AF57B9-11FC-F6E6-70F7-21DD6469665A}"/>
              </a:ext>
            </a:extLst>
          </p:cNvPr>
          <p:cNvSpPr txBox="1"/>
          <p:nvPr/>
        </p:nvSpPr>
        <p:spPr>
          <a:xfrm>
            <a:off x="9070521" y="5930508"/>
            <a:ext cx="1300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>
                <a:effectLst/>
                <a:latin typeface="Courier New" panose="02070309020205020404" pitchFamily="49" charset="0"/>
              </a:rPr>
              <a:t>185.75.192.3</a:t>
            </a:r>
          </a:p>
        </p:txBody>
      </p:sp>
      <p:pic>
        <p:nvPicPr>
          <p:cNvPr id="20" name="Graphic 19" descr="Badge outline">
            <a:extLst>
              <a:ext uri="{FF2B5EF4-FFF2-40B4-BE49-F238E27FC236}">
                <a16:creationId xmlns:a16="http://schemas.microsoft.com/office/drawing/2014/main" id="{42F7C972-C83D-CD76-B2E8-D0D7D1ECF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83669" y="4390555"/>
            <a:ext cx="580702" cy="580702"/>
          </a:xfrm>
          <a:prstGeom prst="rect">
            <a:avLst/>
          </a:prstGeom>
        </p:spPr>
      </p:pic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27E05E2-FACA-0192-48E3-CE69FA19E5C6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8111067" y="4142174"/>
            <a:ext cx="1200809" cy="1010616"/>
          </a:xfrm>
          <a:prstGeom prst="bentConnector3">
            <a:avLst/>
          </a:prstGeom>
          <a:noFill/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Badge 1 outline">
            <a:extLst>
              <a:ext uri="{FF2B5EF4-FFF2-40B4-BE49-F238E27FC236}">
                <a16:creationId xmlns:a16="http://schemas.microsoft.com/office/drawing/2014/main" id="{5ADD00E3-2294-4245-4125-774324AE0E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46431" y="2977882"/>
            <a:ext cx="555520" cy="555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BDCABF-130D-7C70-38A3-6C9D594DEB19}"/>
              </a:ext>
            </a:extLst>
          </p:cNvPr>
          <p:cNvSpPr txBox="1"/>
          <p:nvPr/>
        </p:nvSpPr>
        <p:spPr>
          <a:xfrm>
            <a:off x="6426892" y="4694258"/>
            <a:ext cx="1970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https://</a:t>
            </a:r>
            <a:r>
              <a:rPr lang="hu-HU" sz="1200" dirty="0" err="1"/>
              <a:t>gerillamentorklub.hu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1381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DNS</a:t>
            </a:r>
          </a:p>
        </p:txBody>
      </p:sp>
    </p:spTree>
    <p:extLst>
      <p:ext uri="{BB962C8B-B14F-4D97-AF65-F5344CB8AC3E}">
        <p14:creationId xmlns:p14="http://schemas.microsoft.com/office/powerpoint/2010/main" val="152254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 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felhő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92BE0-C50A-6A28-F6A3-EC6139EC11CA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“</a:t>
            </a:r>
            <a:r>
              <a:rPr lang="en-US" sz="2000" b="1" dirty="0" err="1"/>
              <a:t>Internetről</a:t>
            </a:r>
            <a:r>
              <a:rPr lang="en-US" sz="2000" b="1" dirty="0"/>
              <a:t> </a:t>
            </a:r>
            <a:r>
              <a:rPr lang="en-US" sz="2000" b="1" dirty="0" err="1"/>
              <a:t>elérhető</a:t>
            </a:r>
            <a:r>
              <a:rPr lang="en-US" sz="2000" b="1" dirty="0"/>
              <a:t> </a:t>
            </a:r>
            <a:r>
              <a:rPr lang="en-US" sz="2000" b="1" dirty="0" err="1"/>
              <a:t>számítógépek</a:t>
            </a:r>
            <a:r>
              <a:rPr lang="en-US" sz="2000" b="1" dirty="0"/>
              <a:t> </a:t>
            </a:r>
            <a:r>
              <a:rPr lang="en-US" sz="2000" b="1" dirty="0" err="1"/>
              <a:t>összessége</a:t>
            </a:r>
            <a:r>
              <a:rPr lang="en-US" sz="2000" b="1" dirty="0"/>
              <a:t>, </a:t>
            </a:r>
            <a:r>
              <a:rPr lang="en-US" sz="2000" b="1" dirty="0" err="1"/>
              <a:t>amelyeken</a:t>
            </a:r>
            <a:r>
              <a:rPr lang="en-US" sz="2000" b="1" dirty="0"/>
              <a:t> </a:t>
            </a:r>
            <a:r>
              <a:rPr lang="en-US" sz="2000" b="1" dirty="0" err="1"/>
              <a:t>valamilyen</a:t>
            </a:r>
            <a:r>
              <a:rPr lang="en-US" sz="2000" b="1" dirty="0"/>
              <a:t> </a:t>
            </a:r>
            <a:r>
              <a:rPr lang="en-US" sz="2000" b="1" dirty="0" err="1"/>
              <a:t>alkalmazás</a:t>
            </a:r>
            <a:r>
              <a:rPr lang="en-US" sz="2000" b="1" dirty="0"/>
              <a:t> </a:t>
            </a:r>
            <a:r>
              <a:rPr lang="en-US" sz="2000" b="1" dirty="0" err="1"/>
              <a:t>és</a:t>
            </a:r>
            <a:r>
              <a:rPr lang="en-US" sz="2000" b="1" dirty="0"/>
              <a:t>/</a:t>
            </a:r>
            <a:r>
              <a:rPr lang="en-US" sz="2000" b="1" dirty="0" err="1"/>
              <a:t>vagy</a:t>
            </a:r>
            <a:r>
              <a:rPr lang="en-US" sz="2000" b="1" dirty="0"/>
              <a:t> </a:t>
            </a:r>
            <a:r>
              <a:rPr lang="en-US" sz="2000" b="1" dirty="0" err="1"/>
              <a:t>adatbázis</a:t>
            </a:r>
            <a:r>
              <a:rPr lang="en-US" sz="2000" b="1" dirty="0"/>
              <a:t> </a:t>
            </a:r>
            <a:r>
              <a:rPr lang="en-US" sz="2000" b="1" dirty="0" err="1"/>
              <a:t>működik</a:t>
            </a:r>
            <a:r>
              <a:rPr lang="en-US" sz="2000" b="1" dirty="0"/>
              <a:t>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Szerverek</a:t>
            </a:r>
            <a:r>
              <a:rPr lang="en-US" sz="2000" dirty="0"/>
              <a:t> (host)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adatközpontokban</a:t>
            </a:r>
            <a:endParaRPr lang="en-US" sz="20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világ</a:t>
            </a:r>
            <a:r>
              <a:rPr lang="en-US" sz="2000" dirty="0"/>
              <a:t> </a:t>
            </a:r>
            <a:r>
              <a:rPr lang="en-US" sz="2000" dirty="0" err="1"/>
              <a:t>több</a:t>
            </a:r>
            <a:r>
              <a:rPr lang="en-US" sz="2000" dirty="0"/>
              <a:t> </a:t>
            </a:r>
            <a:r>
              <a:rPr lang="en-US" sz="2000" dirty="0" err="1"/>
              <a:t>pontján</a:t>
            </a:r>
            <a:endParaRPr lang="en-US" sz="20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felhasználók</a:t>
            </a:r>
            <a:r>
              <a:rPr lang="en-US" sz="2000" dirty="0"/>
              <a:t>/</a:t>
            </a:r>
            <a:r>
              <a:rPr lang="en-US" sz="2000" dirty="0" err="1"/>
              <a:t>cégek</a:t>
            </a:r>
            <a:r>
              <a:rPr lang="en-US" sz="2000" dirty="0"/>
              <a:t> </a:t>
            </a:r>
            <a:r>
              <a:rPr lang="en-US" sz="2000" dirty="0" err="1"/>
              <a:t>közvetlenül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férnek</a:t>
            </a:r>
            <a:r>
              <a:rPr lang="en-US" sz="2000" dirty="0"/>
              <a:t> </a:t>
            </a:r>
            <a:r>
              <a:rPr lang="en-US" sz="2000" dirty="0" err="1"/>
              <a:t>hozzá</a:t>
            </a:r>
            <a:endParaRPr lang="en-US" sz="20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alkalmazásokat</a:t>
            </a:r>
            <a:r>
              <a:rPr lang="en-US" sz="2000" dirty="0"/>
              <a:t> </a:t>
            </a:r>
            <a:r>
              <a:rPr lang="en-US" sz="2000" dirty="0" err="1"/>
              <a:t>futtatnak</a:t>
            </a:r>
            <a:r>
              <a:rPr lang="en-US" sz="2000" dirty="0"/>
              <a:t> </a:t>
            </a:r>
            <a:r>
              <a:rPr lang="en-US" sz="2000" dirty="0" err="1"/>
              <a:t>rajta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Cégek</a:t>
            </a:r>
            <a:r>
              <a:rPr lang="en-US" sz="2000" dirty="0"/>
              <a:t> </a:t>
            </a:r>
            <a:r>
              <a:rPr lang="en-US" sz="2000" dirty="0" err="1"/>
              <a:t>kiadásait</a:t>
            </a:r>
            <a:r>
              <a:rPr lang="en-US" sz="2000" dirty="0"/>
              <a:t> </a:t>
            </a:r>
            <a:r>
              <a:rPr lang="en-US" sz="2000" dirty="0" err="1"/>
              <a:t>drasztikusan</a:t>
            </a:r>
            <a:r>
              <a:rPr lang="en-US" sz="2000" dirty="0"/>
              <a:t> </a:t>
            </a:r>
            <a:r>
              <a:rPr lang="en-US" sz="2000" dirty="0" err="1"/>
              <a:t>csökkeni</a:t>
            </a:r>
            <a:r>
              <a:rPr lang="en-US" sz="2000" dirty="0"/>
              <a:t> (</a:t>
            </a:r>
            <a:r>
              <a:rPr lang="en-US" sz="2000" dirty="0" err="1"/>
              <a:t>eszköz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ember)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Felhőre</a:t>
            </a:r>
            <a:r>
              <a:rPr lang="en-US" sz="2000" dirty="0"/>
              <a:t> </a:t>
            </a:r>
            <a:r>
              <a:rPr lang="en-US" sz="2000" dirty="0" err="1"/>
              <a:t>épülő</a:t>
            </a:r>
            <a:r>
              <a:rPr lang="en-US" sz="2000" dirty="0"/>
              <a:t> </a:t>
            </a:r>
            <a:r>
              <a:rPr lang="en-US" sz="2000" dirty="0" err="1"/>
              <a:t>szolgáltatások</a:t>
            </a:r>
            <a:r>
              <a:rPr lang="en-US" sz="2000" dirty="0"/>
              <a:t>: Google </a:t>
            </a:r>
            <a:r>
              <a:rPr lang="en-US" sz="2000" dirty="0" err="1"/>
              <a:t>szolgáltatások</a:t>
            </a:r>
            <a:r>
              <a:rPr lang="en-US" sz="2000" dirty="0"/>
              <a:t>, Dropbox, Facebook, Instagram, TikTok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 err="1"/>
              <a:t>felhő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alap</a:t>
            </a:r>
            <a:r>
              <a:rPr lang="en-US" sz="2000" dirty="0"/>
              <a:t>, </a:t>
            </a:r>
            <a:r>
              <a:rPr lang="en-US" sz="2000" dirty="0" err="1"/>
              <a:t>amire</a:t>
            </a:r>
            <a:r>
              <a:rPr lang="en-US" sz="2000" dirty="0"/>
              <a:t> </a:t>
            </a:r>
            <a:r>
              <a:rPr lang="en-US" sz="2000" dirty="0" err="1"/>
              <a:t>bármilyen</a:t>
            </a:r>
            <a:r>
              <a:rPr lang="en-US" sz="2000" dirty="0"/>
              <a:t> </a:t>
            </a:r>
            <a:r>
              <a:rPr lang="en-US" sz="2000" dirty="0" err="1"/>
              <a:t>szolgáltatást</a:t>
            </a:r>
            <a:r>
              <a:rPr lang="en-US" sz="2000" dirty="0"/>
              <a:t> </a:t>
            </a:r>
            <a:r>
              <a:rPr lang="en-US" sz="2000" dirty="0" err="1"/>
              <a:t>építhetünk</a:t>
            </a:r>
            <a:r>
              <a:rPr lang="en-US" sz="2000" dirty="0"/>
              <a:t>. (</a:t>
            </a:r>
            <a:r>
              <a:rPr lang="en-US" sz="2000" dirty="0" err="1"/>
              <a:t>programozás</a:t>
            </a:r>
            <a:r>
              <a:rPr lang="en-US" sz="2000" dirty="0"/>
              <a:t> </a:t>
            </a:r>
            <a:r>
              <a:rPr lang="en-US" sz="2000" dirty="0" err="1"/>
              <a:t>szükséges</a:t>
            </a:r>
            <a:r>
              <a:rPr lang="en-US" sz="2000" dirty="0"/>
              <a:t>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Legnagyobbak</a:t>
            </a:r>
            <a:r>
              <a:rPr lang="en-US" sz="2000" dirty="0"/>
              <a:t>: Amazon AWS, Microsoft Azure, Google GCP 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99C8CF-5AC1-AF4F-E487-9CE2ABF6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1035" y="360000"/>
            <a:ext cx="16572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95733E1-9315-178B-A70D-EDA6F4E0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32588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Terhelés elosztás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826E6-EBB7-5678-8038-6BFDDF7C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E8DC3-3C15-0706-5D72-CDF88F1B9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399758" y="282572"/>
            <a:ext cx="990760" cy="9907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98C866-3B85-A61D-6C32-B601A7CF7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9" y="1479465"/>
            <a:ext cx="8890332" cy="5583679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3200" dirty="0"/>
              <a:t>Magas rendelkezésre állás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Teljesítmény optimalizálás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Szabályok alapján osztják el a terhelést 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Bizonyos hálózati forgalmat kezelnek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Könnyen skálázhatók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 háttér rendszerek egészségi állapotát figyelik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C1FB1-6AFD-AE96-B14C-38B9D1A189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21" t="-2300" r="-4909" b="2300"/>
          <a:stretch/>
        </p:blipFill>
        <p:spPr>
          <a:xfrm>
            <a:off x="7116328" y="1996897"/>
            <a:ext cx="5075668" cy="405409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80A28B3C-B975-4611-6E76-419784EA96EE}"/>
              </a:ext>
            </a:extLst>
          </p:cNvPr>
          <p:cNvSpPr/>
          <p:nvPr/>
        </p:nvSpPr>
        <p:spPr>
          <a:xfrm rot="19208454">
            <a:off x="9314420" y="2826089"/>
            <a:ext cx="1232798" cy="3123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8D2F20A-ACC3-BE95-7FE1-7F18C7B9E91B}"/>
              </a:ext>
            </a:extLst>
          </p:cNvPr>
          <p:cNvSpPr/>
          <p:nvPr/>
        </p:nvSpPr>
        <p:spPr>
          <a:xfrm rot="1980000">
            <a:off x="9378241" y="4865662"/>
            <a:ext cx="1231200" cy="313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85552A03-9654-48E0-B2D7-86B321D81E99}"/>
              </a:ext>
            </a:extLst>
          </p:cNvPr>
          <p:cNvSpPr/>
          <p:nvPr/>
        </p:nvSpPr>
        <p:spPr>
          <a:xfrm>
            <a:off x="10345939" y="4298459"/>
            <a:ext cx="1788236" cy="1689313"/>
          </a:xfrm>
          <a:prstGeom prst="mathMultiply">
            <a:avLst>
              <a:gd name="adj1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0416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7" presetClass="emph" presetSubtype="0" repeatCount="indefinite" fill="remove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940" y="207554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Elastic Load Balancing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5DCA00-60E7-7137-9E00-1CDAD2DE2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097815"/>
              </p:ext>
            </p:extLst>
          </p:nvPr>
        </p:nvGraphicFramePr>
        <p:xfrm>
          <a:off x="460504" y="1966293"/>
          <a:ext cx="11270993" cy="44521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0351">
                  <a:extLst>
                    <a:ext uri="{9D8B030D-6E8A-4147-A177-3AD203B41FA5}">
                      <a16:colId xmlns:a16="http://schemas.microsoft.com/office/drawing/2014/main" val="2500344396"/>
                    </a:ext>
                  </a:extLst>
                </a:gridCol>
                <a:gridCol w="2363385">
                  <a:extLst>
                    <a:ext uri="{9D8B030D-6E8A-4147-A177-3AD203B41FA5}">
                      <a16:colId xmlns:a16="http://schemas.microsoft.com/office/drawing/2014/main" val="2810999149"/>
                    </a:ext>
                  </a:extLst>
                </a:gridCol>
                <a:gridCol w="2451026">
                  <a:extLst>
                    <a:ext uri="{9D8B030D-6E8A-4147-A177-3AD203B41FA5}">
                      <a16:colId xmlns:a16="http://schemas.microsoft.com/office/drawing/2014/main" val="3500870049"/>
                    </a:ext>
                  </a:extLst>
                </a:gridCol>
                <a:gridCol w="2304957">
                  <a:extLst>
                    <a:ext uri="{9D8B030D-6E8A-4147-A177-3AD203B41FA5}">
                      <a16:colId xmlns:a16="http://schemas.microsoft.com/office/drawing/2014/main" val="1776333381"/>
                    </a:ext>
                  </a:extLst>
                </a:gridCol>
                <a:gridCol w="1861274">
                  <a:extLst>
                    <a:ext uri="{9D8B030D-6E8A-4147-A177-3AD203B41FA5}">
                      <a16:colId xmlns:a16="http://schemas.microsoft.com/office/drawing/2014/main" val="2770848417"/>
                    </a:ext>
                  </a:extLst>
                </a:gridCol>
              </a:tblGrid>
              <a:tr h="708139">
                <a:tc>
                  <a:txBody>
                    <a:bodyPr/>
                    <a:lstStyle/>
                    <a:p>
                      <a:pPr algn="ctr"/>
                      <a:endParaRPr lang="hu-HU" sz="14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/>
                        <a:t>Classic Load Balancer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/>
                        <a:t>Application Load Balancer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/>
                        <a:t>Network Load Balancer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/>
                        <a:t>Gateway Load Balancer</a:t>
                      </a:r>
                    </a:p>
                  </a:txBody>
                  <a:tcPr marL="105169" marR="105169" marT="52585" marB="52585" anchor="ctr"/>
                </a:tc>
                <a:extLst>
                  <a:ext uri="{0D108BD9-81ED-4DB2-BD59-A6C34878D82A}">
                    <a16:rowId xmlns:a16="http://schemas.microsoft.com/office/drawing/2014/main" val="3722492708"/>
                  </a:ext>
                </a:extLst>
              </a:tr>
              <a:tr h="462745"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Megoldás típusa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Alkalmazás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Alkalmazás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Kapcsolat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Alkalmazás</a:t>
                      </a:r>
                    </a:p>
                  </a:txBody>
                  <a:tcPr marL="105169" marR="105169" marT="52585" marB="52585" anchor="ctr"/>
                </a:tc>
                <a:extLst>
                  <a:ext uri="{0D108BD9-81ED-4DB2-BD59-A6C34878D82A}">
                    <a16:rowId xmlns:a16="http://schemas.microsoft.com/office/drawing/2014/main" val="4035595074"/>
                  </a:ext>
                </a:extLst>
              </a:tr>
              <a:tr h="778252">
                <a:tc>
                  <a:txBody>
                    <a:bodyPr/>
                    <a:lstStyle/>
                    <a:p>
                      <a:r>
                        <a:rPr lang="hu-HU" sz="1800"/>
                        <a:t>Technológiák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TCP, SSL/TLS, HTTP, HTTPS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HTTP, HTTPS, gRPC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TCP, UDP, TLS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IP</a:t>
                      </a:r>
                    </a:p>
                  </a:txBody>
                  <a:tcPr marL="105169" marR="105169" marT="52585" marB="52585" anchor="ctr"/>
                </a:tc>
                <a:extLst>
                  <a:ext uri="{0D108BD9-81ED-4DB2-BD59-A6C34878D82A}">
                    <a16:rowId xmlns:a16="http://schemas.microsoft.com/office/drawing/2014/main" val="3994278496"/>
                  </a:ext>
                </a:extLst>
              </a:tr>
              <a:tr h="462745">
                <a:tc>
                  <a:txBody>
                    <a:bodyPr/>
                    <a:lstStyle/>
                    <a:p>
                      <a:r>
                        <a:rPr lang="hu-HU" sz="1800"/>
                        <a:t>Hálózati réteg (OSI)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4/7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7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4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3/7</a:t>
                      </a:r>
                    </a:p>
                  </a:txBody>
                  <a:tcPr marL="105169" marR="105169" marT="52585" marB="52585" anchor="ctr"/>
                </a:tc>
                <a:extLst>
                  <a:ext uri="{0D108BD9-81ED-4DB2-BD59-A6C34878D82A}">
                    <a16:rowId xmlns:a16="http://schemas.microsoft.com/office/drawing/2014/main" val="3261190244"/>
                  </a:ext>
                </a:extLst>
              </a:tr>
              <a:tr h="2040282">
                <a:tc>
                  <a:txBody>
                    <a:bodyPr/>
                    <a:lstStyle/>
                    <a:p>
                      <a:r>
                        <a:rPr lang="hu-HU" sz="2100"/>
                        <a:t>Mire használható?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100"/>
                        <a:t>Egy vagy több rendelkezésre állási zónában lévő EC2 példányokon futó alkalmazások</a:t>
                      </a:r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100"/>
                        <a:t>Webes alkalmazásokhoz, </a:t>
                      </a:r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IP, EC2, Lambda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IP, EC2, Application Load Balancer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IP, EC2</a:t>
                      </a:r>
                      <a:endParaRPr lang="hu-HU" sz="2100"/>
                    </a:p>
                  </a:txBody>
                  <a:tcPr marL="105169" marR="105169" marT="52585" marB="52585" anchor="ctr"/>
                </a:tc>
                <a:extLst>
                  <a:ext uri="{0D108BD9-81ED-4DB2-BD59-A6C34878D82A}">
                    <a16:rowId xmlns:a16="http://schemas.microsoft.com/office/drawing/2014/main" val="226212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219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Tárolók (Storage) és mentési megoldások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>
                <a:solidFill>
                  <a:srgbClr val="FFFFFF"/>
                </a:solidFill>
                <a:effectLst/>
              </a:rPr>
              <a:t>Tárolók (Storage) és mentési megoldások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507693"/>
            <a:ext cx="6861058" cy="5941820"/>
          </a:xfrm>
        </p:spPr>
        <p:txBody>
          <a:bodyPr numCol="1" anchor="ctr">
            <a:normAutofit/>
          </a:bodyPr>
          <a:lstStyle/>
          <a:p>
            <a:r>
              <a:rPr lang="hu-HU" sz="4000" dirty="0"/>
              <a:t>S3 (</a:t>
            </a:r>
            <a:r>
              <a:rPr lang="hu-HU" sz="4000" dirty="0" err="1"/>
              <a:t>Simple</a:t>
            </a:r>
            <a:r>
              <a:rPr lang="hu-HU" sz="4000" dirty="0"/>
              <a:t> Storage Service)</a:t>
            </a:r>
          </a:p>
          <a:p>
            <a:r>
              <a:rPr lang="hu-HU" sz="4000" dirty="0"/>
              <a:t>Amazon EBS</a:t>
            </a:r>
          </a:p>
          <a:p>
            <a:r>
              <a:rPr lang="hu-HU" sz="4000" dirty="0"/>
              <a:t>AWS Storage </a:t>
            </a:r>
            <a:r>
              <a:rPr lang="hu-HU" sz="4000" dirty="0" err="1"/>
              <a:t>Gateway</a:t>
            </a:r>
            <a:endParaRPr lang="hu-HU" sz="4000" dirty="0"/>
          </a:p>
          <a:p>
            <a:r>
              <a:rPr lang="hu-HU" sz="4000" dirty="0"/>
              <a:t>Amazon </a:t>
            </a:r>
            <a:r>
              <a:rPr lang="hu-HU" sz="4000" dirty="0" err="1"/>
              <a:t>Transfer</a:t>
            </a:r>
            <a:r>
              <a:rPr lang="hu-HU" sz="4000" dirty="0"/>
              <a:t> </a:t>
            </a:r>
            <a:r>
              <a:rPr lang="hu-HU" sz="4000" dirty="0" err="1"/>
              <a:t>Family</a:t>
            </a:r>
            <a:endParaRPr lang="hu-HU" sz="4000" dirty="0"/>
          </a:p>
          <a:p>
            <a:r>
              <a:rPr lang="hu-HU" sz="4000" dirty="0"/>
              <a:t>Amazon EFS</a:t>
            </a:r>
          </a:p>
          <a:p>
            <a:r>
              <a:rPr lang="hu-HU" sz="4000" dirty="0"/>
              <a:t>AWS </a:t>
            </a:r>
            <a:r>
              <a:rPr lang="hu-HU" sz="4000" dirty="0" err="1"/>
              <a:t>Snow</a:t>
            </a:r>
            <a:endParaRPr lang="hu-HU" sz="4000" dirty="0"/>
          </a:p>
          <a:p>
            <a:r>
              <a:rPr lang="hu-HU" sz="4000" dirty="0"/>
              <a:t>AWS Backup</a:t>
            </a:r>
          </a:p>
          <a:p>
            <a:r>
              <a:rPr lang="hu-HU" sz="4000" dirty="0"/>
              <a:t>AWS </a:t>
            </a:r>
            <a:r>
              <a:rPr lang="hu-HU" sz="4000" dirty="0" err="1"/>
              <a:t>DataSync</a:t>
            </a:r>
            <a:endParaRPr lang="hu-HU" sz="4000" dirty="0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8A22F46-ADBE-A9BB-635D-56821995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52547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Amazon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Simple</a:t>
            </a:r>
            <a:r>
              <a:rPr lang="hu-HU" sz="4400" dirty="0">
                <a:solidFill>
                  <a:schemeClr val="bg1"/>
                </a:solidFill>
                <a:effectLst/>
              </a:rPr>
              <a:t> Storage Service (S3)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BA3CD-44CE-2B53-87FB-7C031703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198B8-9722-DA2A-C483-743BA687A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26052" y="212355"/>
            <a:ext cx="1205948" cy="120594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1AC45D-83D1-65ED-089C-AB290B3AD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4" y="1631107"/>
            <a:ext cx="8890332" cy="5226894"/>
          </a:xfrm>
        </p:spPr>
        <p:txBody>
          <a:bodyPr numCol="1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/>
              <a:t>A világ „legjobb” </a:t>
            </a:r>
            <a:r>
              <a:rPr lang="hu-HU" sz="3200" dirty="0" err="1"/>
              <a:t>storage</a:t>
            </a:r>
            <a:r>
              <a:rPr lang="hu-HU" sz="3200" dirty="0"/>
              <a:t> megoldása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Olcsó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Biztonságos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Globális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Verzió kezelés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Statikus weboldal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DataLake</a:t>
            </a:r>
            <a:r>
              <a:rPr lang="hu-HU" sz="3200" dirty="0"/>
              <a:t> &amp; Backup &amp; </a:t>
            </a:r>
            <a:r>
              <a:rPr lang="hu-HU" sz="3200" dirty="0" err="1"/>
              <a:t>Archive</a:t>
            </a:r>
            <a:endParaRPr lang="hu-HU" sz="3200" dirty="0"/>
          </a:p>
          <a:p>
            <a:pPr>
              <a:lnSpc>
                <a:spcPct val="150000"/>
              </a:lnSpc>
            </a:pPr>
            <a:endParaRPr lang="hu-HU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9ED13A-66FE-555E-A1E3-D92E41741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309076"/>
            <a:ext cx="8763000" cy="37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309" y="207554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Tárolási</a:t>
            </a:r>
            <a: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osztályok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2" name="Picture 1" descr="A white line on a green background&#10;&#10;Description automatically generated">
            <a:extLst>
              <a:ext uri="{FF2B5EF4-FFF2-40B4-BE49-F238E27FC236}">
                <a16:creationId xmlns:a16="http://schemas.microsoft.com/office/drawing/2014/main" id="{B9EBDD4D-33C3-1448-F2CD-A544BF65FC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60658" y="275586"/>
            <a:ext cx="993142" cy="993142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5DCA00-60E7-7137-9E00-1CDAD2DE2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78977"/>
              </p:ext>
            </p:extLst>
          </p:nvPr>
        </p:nvGraphicFramePr>
        <p:xfrm>
          <a:off x="216107" y="1781864"/>
          <a:ext cx="11759781" cy="4716136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1191732">
                  <a:extLst>
                    <a:ext uri="{9D8B030D-6E8A-4147-A177-3AD203B41FA5}">
                      <a16:colId xmlns:a16="http://schemas.microsoft.com/office/drawing/2014/main" val="2500344396"/>
                    </a:ext>
                  </a:extLst>
                </a:gridCol>
                <a:gridCol w="1326710">
                  <a:extLst>
                    <a:ext uri="{9D8B030D-6E8A-4147-A177-3AD203B41FA5}">
                      <a16:colId xmlns:a16="http://schemas.microsoft.com/office/drawing/2014/main" val="2810999149"/>
                    </a:ext>
                  </a:extLst>
                </a:gridCol>
                <a:gridCol w="1492653">
                  <a:extLst>
                    <a:ext uri="{9D8B030D-6E8A-4147-A177-3AD203B41FA5}">
                      <a16:colId xmlns:a16="http://schemas.microsoft.com/office/drawing/2014/main" val="3500870049"/>
                    </a:ext>
                  </a:extLst>
                </a:gridCol>
                <a:gridCol w="1311305">
                  <a:extLst>
                    <a:ext uri="{9D8B030D-6E8A-4147-A177-3AD203B41FA5}">
                      <a16:colId xmlns:a16="http://schemas.microsoft.com/office/drawing/2014/main" val="1776333381"/>
                    </a:ext>
                  </a:extLst>
                </a:gridCol>
                <a:gridCol w="1258692">
                  <a:extLst>
                    <a:ext uri="{9D8B030D-6E8A-4147-A177-3AD203B41FA5}">
                      <a16:colId xmlns:a16="http://schemas.microsoft.com/office/drawing/2014/main" val="2770848417"/>
                    </a:ext>
                  </a:extLst>
                </a:gridCol>
                <a:gridCol w="1237042">
                  <a:extLst>
                    <a:ext uri="{9D8B030D-6E8A-4147-A177-3AD203B41FA5}">
                      <a16:colId xmlns:a16="http://schemas.microsoft.com/office/drawing/2014/main" val="194071389"/>
                    </a:ext>
                  </a:extLst>
                </a:gridCol>
                <a:gridCol w="1237042">
                  <a:extLst>
                    <a:ext uri="{9D8B030D-6E8A-4147-A177-3AD203B41FA5}">
                      <a16:colId xmlns:a16="http://schemas.microsoft.com/office/drawing/2014/main" val="320261530"/>
                    </a:ext>
                  </a:extLst>
                </a:gridCol>
                <a:gridCol w="1321893">
                  <a:extLst>
                    <a:ext uri="{9D8B030D-6E8A-4147-A177-3AD203B41FA5}">
                      <a16:colId xmlns:a16="http://schemas.microsoft.com/office/drawing/2014/main" val="3545705881"/>
                    </a:ext>
                  </a:extLst>
                </a:gridCol>
                <a:gridCol w="1382712">
                  <a:extLst>
                    <a:ext uri="{9D8B030D-6E8A-4147-A177-3AD203B41FA5}">
                      <a16:colId xmlns:a16="http://schemas.microsoft.com/office/drawing/2014/main" val="447954746"/>
                    </a:ext>
                  </a:extLst>
                </a:gridCol>
              </a:tblGrid>
              <a:tr h="380075">
                <a:tc>
                  <a:txBody>
                    <a:bodyPr/>
                    <a:lstStyle/>
                    <a:p>
                      <a:pPr algn="ctr"/>
                      <a:endParaRPr lang="hu-HU" sz="900" b="0" cap="none" spc="0">
                        <a:solidFill>
                          <a:schemeClr val="bg1"/>
                        </a:solidFill>
                      </a:endParaRPr>
                    </a:p>
                  </a:txBody>
                  <a:tcPr marL="76030" marR="58485" marT="58485" marB="58485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900" b="0" cap="none" spc="0">
                          <a:solidFill>
                            <a:schemeClr val="bg1"/>
                          </a:solidFill>
                        </a:rPr>
                        <a:t>Általános használat</a:t>
                      </a:r>
                    </a:p>
                  </a:txBody>
                  <a:tcPr marL="76030" marR="58485" marT="58485" marB="5848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900" b="0" cap="none" spc="0">
                          <a:solidFill>
                            <a:schemeClr val="bg1"/>
                          </a:solidFill>
                        </a:rPr>
                        <a:t>Ritka használat</a:t>
                      </a:r>
                    </a:p>
                  </a:txBody>
                  <a:tcPr marL="76030" marR="58485" marT="58485" marB="5848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900" b="0" cap="none" spc="0">
                          <a:solidFill>
                            <a:schemeClr val="bg1"/>
                          </a:solidFill>
                        </a:rPr>
                        <a:t>Archiválás</a:t>
                      </a:r>
                    </a:p>
                  </a:txBody>
                  <a:tcPr marL="76030" marR="58485" marT="58485" marB="5848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u-H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b="0" cap="none" spc="0">
                          <a:solidFill>
                            <a:schemeClr val="bg1"/>
                          </a:solidFill>
                        </a:rPr>
                        <a:t>S3 </a:t>
                      </a:r>
                      <a:r>
                        <a:rPr lang="hu-HU" sz="900" b="0" cap="none" spc="0" err="1">
                          <a:solidFill>
                            <a:schemeClr val="bg1"/>
                          </a:solidFill>
                        </a:rPr>
                        <a:t>Outposts</a:t>
                      </a:r>
                      <a:endParaRPr lang="hu-HU" sz="900" b="0" cap="none" spc="0">
                        <a:solidFill>
                          <a:schemeClr val="bg1"/>
                        </a:solidFill>
                      </a:endParaRPr>
                    </a:p>
                  </a:txBody>
                  <a:tcPr marL="76030" marR="58485" marT="58485" marB="5848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631"/>
                  </a:ext>
                </a:extLst>
              </a:tr>
              <a:tr h="754796">
                <a:tc>
                  <a:txBody>
                    <a:bodyPr/>
                    <a:lstStyle/>
                    <a:p>
                      <a:pPr algn="ctr"/>
                      <a:endParaRPr lang="hu-HU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030" marR="58485" marT="58485" marB="58485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Standard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Intelligent-Tiering</a:t>
                      </a:r>
                      <a:endParaRPr lang="hu-HU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Standard-IA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One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Zone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-IA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Glacier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Instant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Retrieval</a:t>
                      </a:r>
                      <a:endParaRPr lang="hu-HU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Glacier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Flexible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Retrieval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(S3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Glacier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Glacier</a:t>
                      </a:r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 Deep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Archive</a:t>
                      </a:r>
                      <a:endParaRPr lang="hu-HU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S3 </a:t>
                      </a:r>
                      <a:r>
                        <a:rPr lang="hu-HU" sz="900" cap="none" spc="0" err="1">
                          <a:solidFill>
                            <a:schemeClr val="tx1"/>
                          </a:solidFill>
                        </a:rPr>
                        <a:t>Outposts</a:t>
                      </a:r>
                      <a:endParaRPr lang="hu-HU" sz="9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92708"/>
                  </a:ext>
                </a:extLst>
              </a:tr>
              <a:tr h="1316878"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Tulajdonság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Általános célra. aktív fájl írásra és olvasásra. Rendszeres adathozzáférés esetén.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Hasonló, mint a Standard. Automatikus költségcsökkentés adathozzáférés alapján.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a ritka adathozzáférés esetére. (havi)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Hasonló, mint a Standard-IA, de csak 1 rendelkezésre állás zónában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(&lt; 1 év)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(&gt; 1 év)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900" kern="1200" cap="none" spc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Alacsony költség hosszútávon tárolt adatokra. (7 - 10 év)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900" kern="1200" cap="none" spc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S3 objektumok kezelése helyi adatközpontban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57241"/>
                  </a:ext>
                </a:extLst>
              </a:tr>
              <a:tr h="754796"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Ár kalkuláció</a:t>
                      </a:r>
                    </a:p>
                  </a:txBody>
                  <a:tcPr marL="76030" marR="58485" marT="58485" marB="58485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és olvasás egyensúlyban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Vegyes: általános, ritka, archív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olcsó, olvasás drágább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olcsó, olvasás drágább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Írás nagyon olcsó, olvasás nagyon drága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595074"/>
                  </a:ext>
                </a:extLst>
              </a:tr>
              <a:tr h="567435"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Adat hozzáférési idő (olvasás)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Azonnal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1 - 300 perc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 12 óra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109596"/>
                  </a:ext>
                </a:extLst>
              </a:tr>
              <a:tr h="942156">
                <a:tc>
                  <a:txBody>
                    <a:bodyPr/>
                    <a:lstStyle/>
                    <a:p>
                      <a:pPr algn="ctr"/>
                      <a:r>
                        <a:rPr lang="hu-HU" sz="900" cap="none" spc="0">
                          <a:solidFill>
                            <a:schemeClr val="tx1"/>
                          </a:solidFill>
                        </a:rPr>
                        <a:t>Felhasználási eset</a:t>
                      </a:r>
                    </a:p>
                  </a:txBody>
                  <a:tcPr marL="76030" marR="58485" marT="58485" marB="58485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Képek, </a:t>
                      </a:r>
                      <a:r>
                        <a:rPr lang="hu-HU" sz="900" kern="1200" cap="none" spc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logok</a:t>
                      </a: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videók általános tárolása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Képek, </a:t>
                      </a:r>
                      <a:r>
                        <a:rPr lang="hu-HU" sz="900" kern="1200" cap="none" spc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logok</a:t>
                      </a: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videók általános tárolása. (részben ritkán használt) </a:t>
                      </a:r>
                    </a:p>
                    <a:p>
                      <a:pPr algn="ctr"/>
                      <a:endParaRPr lang="hu-HU" sz="900" kern="1200" cap="none" spc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Mentések, </a:t>
                      </a:r>
                      <a:r>
                        <a:rPr lang="hu-HU" sz="900" kern="1200" cap="none" spc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Disaster-Recovery</a:t>
                      </a: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állományok tárolása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Mentések másodlagos helyen tárolása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Egészségügyi állományok (röntgen felvételek) tárolása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Mentések hosszútávú tárolása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kern="1200" cap="none" spc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Forever</a:t>
                      </a:r>
                      <a:r>
                        <a:rPr lang="hu-HU" sz="900" kern="1200" cap="none" spc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backup (szalag)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kern="1200" cap="none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Adatok szinkronizálása AWS-be</a:t>
                      </a:r>
                    </a:p>
                  </a:txBody>
                  <a:tcPr marL="76030" marR="58485" marT="58485" marB="58485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37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861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S3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1CD4F-8AF9-BFF8-CFF4-1D817E06DE8C}"/>
              </a:ext>
            </a:extLst>
          </p:cNvPr>
          <p:cNvSpPr txBox="1"/>
          <p:nvPr/>
        </p:nvSpPr>
        <p:spPr>
          <a:xfrm>
            <a:off x="7384754" y="106081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https://</a:t>
            </a:r>
            <a:r>
              <a:rPr lang="hu-HU" dirty="0" err="1">
                <a:solidFill>
                  <a:schemeClr val="bg1"/>
                </a:solidFill>
              </a:rPr>
              <a:t>github.com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cloudsteak</a:t>
            </a:r>
            <a:r>
              <a:rPr lang="hu-HU" dirty="0">
                <a:solidFill>
                  <a:schemeClr val="bg1"/>
                </a:solidFill>
              </a:rPr>
              <a:t>/</a:t>
            </a:r>
            <a:r>
              <a:rPr lang="hu-HU" dirty="0" err="1">
                <a:solidFill>
                  <a:schemeClr val="bg1"/>
                </a:solidFill>
              </a:rPr>
              <a:t>trn-aws-common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Adatbázisok a felhőben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650" y="637763"/>
            <a:ext cx="4310698" cy="1627274"/>
          </a:xfrm>
        </p:spPr>
        <p:txBody>
          <a:bodyPr anchor="t">
            <a:normAutofit/>
          </a:bodyPr>
          <a:lstStyle/>
          <a:p>
            <a:r>
              <a:rPr lang="hu-HU" sz="4800" b="1" dirty="0">
                <a:effectLst/>
              </a:rPr>
              <a:t>Adatbázisok a felhőben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9848" y="2379947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7EF735EE-A1A7-E832-A852-E29E66DE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84844" y="2499630"/>
            <a:ext cx="4284407" cy="42844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75" y="1401176"/>
            <a:ext cx="5655575" cy="5263177"/>
          </a:xfrm>
        </p:spPr>
        <p:txBody>
          <a:bodyPr numCol="1">
            <a:no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Amazon Aurora</a:t>
            </a:r>
          </a:p>
          <a:p>
            <a:r>
              <a:rPr lang="hu-HU" sz="2400" dirty="0">
                <a:solidFill>
                  <a:schemeClr val="bg1"/>
                </a:solidFill>
              </a:rPr>
              <a:t>Amazon RDS</a:t>
            </a:r>
          </a:p>
          <a:p>
            <a:r>
              <a:rPr lang="hu-HU" sz="2400" dirty="0">
                <a:solidFill>
                  <a:schemeClr val="bg1"/>
                </a:solidFill>
              </a:rPr>
              <a:t>Amazon Redshift</a:t>
            </a: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DynamoDB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DocumentDB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Elastic</a:t>
            </a:r>
            <a:r>
              <a:rPr lang="hu-HU" sz="2400" dirty="0">
                <a:solidFill>
                  <a:schemeClr val="bg1"/>
                </a:solidFill>
              </a:rPr>
              <a:t> Cache</a:t>
            </a: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MemoryDB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for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Redis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Keyspaces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Neptune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Timestream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Amazon </a:t>
            </a:r>
            <a:r>
              <a:rPr lang="hu-HU" sz="2400" dirty="0" err="1">
                <a:solidFill>
                  <a:schemeClr val="bg1"/>
                </a:solidFill>
              </a:rPr>
              <a:t>Ledger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Database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Services</a:t>
            </a:r>
            <a:r>
              <a:rPr lang="hu-HU" sz="2400" dirty="0">
                <a:solidFill>
                  <a:schemeClr val="bg1"/>
                </a:solidFill>
              </a:rPr>
              <a:t> (QLDB)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1D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F1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E483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E483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0EE9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0F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2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E7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3A74891-3AA7-C3F9-A7F5-FFB65919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0" y="135467"/>
            <a:ext cx="11183564" cy="1304533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effectLst/>
              </a:rPr>
              <a:t>Adatbázisok a felhőben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SQL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NoSQL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232BF8-E266-2384-0D43-53179E8D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12" name="Picture 11" descr="A red square sticker with white text&#10;&#10;Description automatically generated">
            <a:extLst>
              <a:ext uri="{FF2B5EF4-FFF2-40B4-BE49-F238E27FC236}">
                <a16:creationId xmlns:a16="http://schemas.microsoft.com/office/drawing/2014/main" id="{E1926ED8-81AC-4BD6-CEC2-88F8B0C4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0" t="5000" r="5201" b="14683"/>
          <a:stretch/>
        </p:blipFill>
        <p:spPr>
          <a:xfrm>
            <a:off x="8593748" y="1662130"/>
            <a:ext cx="575808" cy="580165"/>
          </a:xfrm>
          <a:prstGeom prst="rect">
            <a:avLst/>
          </a:prstGeom>
        </p:spPr>
      </p:pic>
      <p:pic>
        <p:nvPicPr>
          <p:cNvPr id="16" name="Picture 15" descr="A blue square with black text&#10;&#10;Description automatically generated">
            <a:extLst>
              <a:ext uri="{FF2B5EF4-FFF2-40B4-BE49-F238E27FC236}">
                <a16:creationId xmlns:a16="http://schemas.microsoft.com/office/drawing/2014/main" id="{A7D21D3B-9C19-55C8-1F91-274C3260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531" y="1606226"/>
            <a:ext cx="665244" cy="665244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9B7E4F-3325-F7CF-AA97-60C6823BA3B6}"/>
              </a:ext>
            </a:extLst>
          </p:cNvPr>
          <p:cNvSpPr txBox="1">
            <a:spLocks/>
          </p:cNvSpPr>
          <p:nvPr/>
        </p:nvSpPr>
        <p:spPr>
          <a:xfrm>
            <a:off x="6095652" y="2006533"/>
            <a:ext cx="5697930" cy="47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Nem relációs adatbázis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Dinamikus adatszerkezet (a tárolt objektum határozza meg a struktúrát)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Hierarchikus adatok tárolása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Egyszerű </a:t>
            </a:r>
            <a:r>
              <a:rPr lang="hu-HU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adatlekérdezés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Horizontális skálázás (példány növelés)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MongoDB</a:t>
            </a: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hu-HU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CosmosDB</a:t>
            </a: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, Cassandra</a:t>
            </a:r>
            <a:endParaRPr lang="en-HU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FDC353D-5A61-75C6-05DF-1229075D57AF}"/>
              </a:ext>
            </a:extLst>
          </p:cNvPr>
          <p:cNvSpPr txBox="1">
            <a:spLocks/>
          </p:cNvSpPr>
          <p:nvPr/>
        </p:nvSpPr>
        <p:spPr>
          <a:xfrm>
            <a:off x="356840" y="2085825"/>
            <a:ext cx="5697930" cy="47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Relációs adatbázis (RDBMS)</a:t>
            </a:r>
          </a:p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Előre definiált, statikus adatszerkezet (táblák, mezők, indexek)</a:t>
            </a:r>
            <a:endParaRPr lang="en-HU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Relációs adatok tárolása</a:t>
            </a:r>
          </a:p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Bonyolult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adatlekérdezés</a:t>
            </a:r>
            <a:endParaRPr lang="en-HU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Vertikális skálázás (méret növelés)</a:t>
            </a:r>
            <a:endParaRPr lang="en-HU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MS SQL,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MySQL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MariaDB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PostgreSQL</a:t>
            </a:r>
            <a:endParaRPr lang="en-HU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02695-EB69-E3F0-0FCD-6E63CD2F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99A5F4E-F47B-E191-E4BB-2A6098F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143263"/>
            <a:ext cx="10515600" cy="1325563"/>
          </a:xfrm>
        </p:spPr>
        <p:txBody>
          <a:bodyPr/>
          <a:lstStyle/>
          <a:p>
            <a:pPr algn="ctr"/>
            <a:r>
              <a:rPr lang="hu-HU" sz="4400" dirty="0">
                <a:solidFill>
                  <a:schemeClr val="bg1"/>
                </a:solidFill>
                <a:effectLst/>
              </a:rPr>
              <a:t>AWS története és fejlődése</a:t>
            </a:r>
            <a:endParaRPr lang="en-HU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2912B8-37DF-3885-98A6-BAE9F002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37" y="1695988"/>
            <a:ext cx="6511105" cy="535059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u-HU" dirty="0"/>
              <a:t>Indulás: 2002.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Hatalmas befektetés, egyeduralom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Biztonsági problémák és bizalmatlanság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Üzenet sor szolgáltatások (</a:t>
            </a:r>
            <a:r>
              <a:rPr lang="hu-HU" dirty="0" err="1"/>
              <a:t>Simple</a:t>
            </a:r>
            <a:r>
              <a:rPr lang="hu-HU" dirty="0"/>
              <a:t> </a:t>
            </a:r>
            <a:r>
              <a:rPr lang="hu-HU" dirty="0" err="1"/>
              <a:t>Queue</a:t>
            </a:r>
            <a:r>
              <a:rPr lang="hu-HU" dirty="0"/>
              <a:t> Service)</a:t>
            </a:r>
          </a:p>
          <a:p>
            <a:pPr>
              <a:lnSpc>
                <a:spcPct val="150000"/>
              </a:lnSpc>
            </a:pPr>
            <a:r>
              <a:rPr lang="hu-HU" dirty="0"/>
              <a:t>„Hivatalos” indulás: 2006. 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EC2 (Amazon </a:t>
            </a:r>
            <a:r>
              <a:rPr lang="hu-HU" dirty="0" err="1"/>
              <a:t>Elastic</a:t>
            </a:r>
            <a:r>
              <a:rPr lang="hu-HU" dirty="0"/>
              <a:t> </a:t>
            </a:r>
            <a:r>
              <a:rPr lang="hu-HU" dirty="0" err="1"/>
              <a:t>Compute</a:t>
            </a:r>
            <a:r>
              <a:rPr lang="hu-HU" dirty="0"/>
              <a:t> </a:t>
            </a:r>
            <a:r>
              <a:rPr lang="hu-HU" dirty="0" err="1"/>
              <a:t>Cloud</a:t>
            </a:r>
            <a:r>
              <a:rPr lang="hu-HU" dirty="0"/>
              <a:t>)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S3 (Amazon </a:t>
            </a:r>
            <a:r>
              <a:rPr lang="hu-HU" dirty="0" err="1"/>
              <a:t>Simple</a:t>
            </a:r>
            <a:r>
              <a:rPr lang="hu-HU" dirty="0"/>
              <a:t> Storage Service)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Ügyfelek még nem bízták adataikat a felhőre</a:t>
            </a:r>
          </a:p>
          <a:p>
            <a:pPr lvl="1"/>
            <a:endParaRPr lang="hu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0ED6-FD41-EE8A-43B4-5DA706652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0" t="31720" b="5557"/>
          <a:stretch/>
        </p:blipFill>
        <p:spPr>
          <a:xfrm>
            <a:off x="6541823" y="1740695"/>
            <a:ext cx="5586771" cy="1888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645D0-896C-ED66-05FC-181E44EC56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5998" y="3927227"/>
            <a:ext cx="6092186" cy="494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16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 dirty="0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/>
              <a:t>Adatbázisok</a:t>
            </a:r>
          </a:p>
        </p:txBody>
      </p:sp>
    </p:spTree>
    <p:extLst>
      <p:ext uri="{BB962C8B-B14F-4D97-AF65-F5344CB8AC3E}">
        <p14:creationId xmlns:p14="http://schemas.microsoft.com/office/powerpoint/2010/main" val="28301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Konténer megoldások és </a:t>
            </a:r>
            <a:r>
              <a:rPr lang="hu-HU" sz="4800" b="1" dirty="0" err="1">
                <a:solidFill>
                  <a:schemeClr val="bg1"/>
                </a:solidFill>
              </a:rPr>
              <a:t>mikroszolgáltatások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CDEBF3D-5917-E19A-BEC7-210C3D25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18" y="535334"/>
            <a:ext cx="11183564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 err="1">
                <a:solidFill>
                  <a:schemeClr val="bg1"/>
                </a:solidFill>
                <a:effectLst/>
              </a:rPr>
              <a:t>Mikroszolgáltatások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Monolitikus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Mikroszolgáltatás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61743-7E5D-F7E9-1273-F8E26F4C8F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C3E8BB-7006-C806-DED8-475B90142ED6}"/>
              </a:ext>
            </a:extLst>
          </p:cNvPr>
          <p:cNvCxnSpPr/>
          <p:nvPr/>
        </p:nvCxnSpPr>
        <p:spPr>
          <a:xfrm>
            <a:off x="3776870" y="1732720"/>
            <a:ext cx="0" cy="47409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>
            <a:extLst>
              <a:ext uri="{FF2B5EF4-FFF2-40B4-BE49-F238E27FC236}">
                <a16:creationId xmlns:a16="http://schemas.microsoft.com/office/drawing/2014/main" id="{2106F5B6-B4FF-A35F-C9C7-2177F153A72A}"/>
              </a:ext>
            </a:extLst>
          </p:cNvPr>
          <p:cNvSpPr/>
          <p:nvPr/>
        </p:nvSpPr>
        <p:spPr>
          <a:xfrm>
            <a:off x="914400" y="5509589"/>
            <a:ext cx="2017643" cy="89452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Adatbázis</a:t>
            </a:r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3E770AE7-0EB3-A2AE-3E6F-9EAC621ADF52}"/>
              </a:ext>
            </a:extLst>
          </p:cNvPr>
          <p:cNvSpPr/>
          <p:nvPr/>
        </p:nvSpPr>
        <p:spPr>
          <a:xfrm>
            <a:off x="4444126" y="5599042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AD948CBB-1250-11C8-A50C-50ECFB8C1321}"/>
              </a:ext>
            </a:extLst>
          </p:cNvPr>
          <p:cNvSpPr/>
          <p:nvPr/>
        </p:nvSpPr>
        <p:spPr>
          <a:xfrm>
            <a:off x="6412076" y="5599042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AA560A1E-8060-B518-2652-DB9948452783}"/>
              </a:ext>
            </a:extLst>
          </p:cNvPr>
          <p:cNvSpPr/>
          <p:nvPr/>
        </p:nvSpPr>
        <p:spPr>
          <a:xfrm>
            <a:off x="8380026" y="5599042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22" name="Can 21">
            <a:extLst>
              <a:ext uri="{FF2B5EF4-FFF2-40B4-BE49-F238E27FC236}">
                <a16:creationId xmlns:a16="http://schemas.microsoft.com/office/drawing/2014/main" id="{5FA5E5D1-C2E1-67DD-F947-473089384783}"/>
              </a:ext>
            </a:extLst>
          </p:cNvPr>
          <p:cNvSpPr/>
          <p:nvPr/>
        </p:nvSpPr>
        <p:spPr>
          <a:xfrm>
            <a:off x="10347976" y="5599042"/>
            <a:ext cx="1408042" cy="6858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Adatbázis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7359F-8827-1619-916E-043F416FFEA5}"/>
              </a:ext>
            </a:extLst>
          </p:cNvPr>
          <p:cNvSpPr/>
          <p:nvPr/>
        </p:nvSpPr>
        <p:spPr>
          <a:xfrm>
            <a:off x="435982" y="1732720"/>
            <a:ext cx="2974478" cy="4850295"/>
          </a:xfrm>
          <a:prstGeom prst="roundRect">
            <a:avLst/>
          </a:prstGeom>
          <a:noFill/>
          <a:ln w="349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33624B5-6D02-4287-2C32-B37CC61E75FD}"/>
              </a:ext>
            </a:extLst>
          </p:cNvPr>
          <p:cNvSpPr/>
          <p:nvPr/>
        </p:nvSpPr>
        <p:spPr>
          <a:xfrm>
            <a:off x="914400" y="3825505"/>
            <a:ext cx="2012670" cy="86211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Adat kezelő réteg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25002ED-80B2-A98E-9A9D-3E8D5FC232BE}"/>
              </a:ext>
            </a:extLst>
          </p:cNvPr>
          <p:cNvSpPr/>
          <p:nvPr/>
        </p:nvSpPr>
        <p:spPr>
          <a:xfrm>
            <a:off x="914400" y="2894125"/>
            <a:ext cx="2012670" cy="8621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Üzleti logika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CBB9ED2-6033-38C9-AA80-5CCCF62B187E}"/>
              </a:ext>
            </a:extLst>
          </p:cNvPr>
          <p:cNvSpPr/>
          <p:nvPr/>
        </p:nvSpPr>
        <p:spPr>
          <a:xfrm>
            <a:off x="917556" y="1968840"/>
            <a:ext cx="2012670" cy="8621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Felhasználói felület</a:t>
            </a:r>
            <a:br>
              <a:rPr lang="hu-HU" sz="1600" dirty="0"/>
            </a:br>
            <a:r>
              <a:rPr lang="hu-HU" sz="1600" dirty="0"/>
              <a:t>(UI)</a:t>
            </a:r>
          </a:p>
        </p:txBody>
      </p:sp>
      <p:sp>
        <p:nvSpPr>
          <p:cNvPr id="27" name="Up-down Arrow 26">
            <a:extLst>
              <a:ext uri="{FF2B5EF4-FFF2-40B4-BE49-F238E27FC236}">
                <a16:creationId xmlns:a16="http://schemas.microsoft.com/office/drawing/2014/main" id="{A6817A7C-BAA4-CCF2-F9AF-62ED4B2632C2}"/>
              </a:ext>
            </a:extLst>
          </p:cNvPr>
          <p:cNvSpPr/>
          <p:nvPr/>
        </p:nvSpPr>
        <p:spPr>
          <a:xfrm>
            <a:off x="1821751" y="4804717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6C7B82B-17CF-8F1C-C8F0-9F59BFE69BCF}"/>
              </a:ext>
            </a:extLst>
          </p:cNvPr>
          <p:cNvSpPr/>
          <p:nvPr/>
        </p:nvSpPr>
        <p:spPr>
          <a:xfrm>
            <a:off x="4712881" y="2113714"/>
            <a:ext cx="1408042" cy="5952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</a:t>
            </a:r>
            <a:r>
              <a:rPr lang="hu-HU" sz="1200" dirty="0"/>
              <a:t> UI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A41D70E-6DA8-DC6D-8B31-CD6209F59784}"/>
              </a:ext>
            </a:extLst>
          </p:cNvPr>
          <p:cNvSpPr/>
          <p:nvPr/>
        </p:nvSpPr>
        <p:spPr>
          <a:xfrm>
            <a:off x="7429975" y="2094157"/>
            <a:ext cx="1408042" cy="5952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</a:t>
            </a:r>
            <a:r>
              <a:rPr lang="hu-HU" sz="1200" dirty="0"/>
              <a:t> UI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41060AF-79EE-FD2C-00A2-9EC09C9067AD}"/>
              </a:ext>
            </a:extLst>
          </p:cNvPr>
          <p:cNvSpPr/>
          <p:nvPr/>
        </p:nvSpPr>
        <p:spPr>
          <a:xfrm>
            <a:off x="4444126" y="4044894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AAEFA81-523D-C3B7-ED8B-4A28E4BBB6D9}"/>
              </a:ext>
            </a:extLst>
          </p:cNvPr>
          <p:cNvSpPr/>
          <p:nvPr/>
        </p:nvSpPr>
        <p:spPr>
          <a:xfrm>
            <a:off x="10347975" y="2094157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9B246DD-777F-59A9-385A-00D9F416B90C}"/>
              </a:ext>
            </a:extLst>
          </p:cNvPr>
          <p:cNvSpPr/>
          <p:nvPr/>
        </p:nvSpPr>
        <p:spPr>
          <a:xfrm>
            <a:off x="6412076" y="4044894"/>
            <a:ext cx="1408042" cy="5952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33" name="Up-down Arrow 32">
            <a:extLst>
              <a:ext uri="{FF2B5EF4-FFF2-40B4-BE49-F238E27FC236}">
                <a16:creationId xmlns:a16="http://schemas.microsoft.com/office/drawing/2014/main" id="{D06A44E3-E0FA-5C0A-1ABA-BDB96C453FEB}"/>
              </a:ext>
            </a:extLst>
          </p:cNvPr>
          <p:cNvSpPr/>
          <p:nvPr/>
        </p:nvSpPr>
        <p:spPr>
          <a:xfrm>
            <a:off x="5049163" y="4804717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Up-down Arrow 33">
            <a:extLst>
              <a:ext uri="{FF2B5EF4-FFF2-40B4-BE49-F238E27FC236}">
                <a16:creationId xmlns:a16="http://schemas.microsoft.com/office/drawing/2014/main" id="{FCE3A998-D014-09DC-0DDE-CFD2B49DAEA4}"/>
              </a:ext>
            </a:extLst>
          </p:cNvPr>
          <p:cNvSpPr/>
          <p:nvPr/>
        </p:nvSpPr>
        <p:spPr>
          <a:xfrm>
            <a:off x="7017113" y="4795181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F654F9BC-2156-DE83-458E-9F440A46A3A5}"/>
              </a:ext>
            </a:extLst>
          </p:cNvPr>
          <p:cNvSpPr/>
          <p:nvPr/>
        </p:nvSpPr>
        <p:spPr>
          <a:xfrm>
            <a:off x="5005426" y="2883831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6241842E-4C33-1D3D-770E-FA570669A388}"/>
              </a:ext>
            </a:extLst>
          </p:cNvPr>
          <p:cNvSpPr/>
          <p:nvPr/>
        </p:nvSpPr>
        <p:spPr>
          <a:xfrm rot="19101892">
            <a:off x="5886871" y="2676056"/>
            <a:ext cx="277557" cy="152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8941A9E-D5D3-9DE3-1C97-F3C8011F8386}"/>
              </a:ext>
            </a:extLst>
          </p:cNvPr>
          <p:cNvSpPr/>
          <p:nvPr/>
        </p:nvSpPr>
        <p:spPr>
          <a:xfrm>
            <a:off x="8380026" y="4044894"/>
            <a:ext cx="1408042" cy="59523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0EED90C-0F16-719A-182C-C1CCC71BCEF7}"/>
              </a:ext>
            </a:extLst>
          </p:cNvPr>
          <p:cNvSpPr/>
          <p:nvPr/>
        </p:nvSpPr>
        <p:spPr>
          <a:xfrm>
            <a:off x="10347976" y="4044894"/>
            <a:ext cx="1408042" cy="5952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/>
              <a:t>Mikroszolgáltatás</a:t>
            </a:r>
            <a:endParaRPr lang="hu-HU" sz="1200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1088C724-606E-A4A3-86FB-1E7975D480C3}"/>
              </a:ext>
            </a:extLst>
          </p:cNvPr>
          <p:cNvSpPr/>
          <p:nvPr/>
        </p:nvSpPr>
        <p:spPr>
          <a:xfrm rot="1413169">
            <a:off x="7504163" y="2765744"/>
            <a:ext cx="277557" cy="1229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5FFDC38D-2A55-63CE-DD56-812BD039D8FF}"/>
              </a:ext>
            </a:extLst>
          </p:cNvPr>
          <p:cNvSpPr/>
          <p:nvPr/>
        </p:nvSpPr>
        <p:spPr>
          <a:xfrm rot="19801858">
            <a:off x="8566202" y="2748629"/>
            <a:ext cx="277557" cy="1229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0AE55263-233E-C329-ADEF-EC80B6B00E81}"/>
              </a:ext>
            </a:extLst>
          </p:cNvPr>
          <p:cNvSpPr/>
          <p:nvPr/>
        </p:nvSpPr>
        <p:spPr>
          <a:xfrm>
            <a:off x="10913217" y="2894125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FAA4C24B-7162-AE0B-CBD1-A567D8A8EB32}"/>
              </a:ext>
            </a:extLst>
          </p:cNvPr>
          <p:cNvSpPr/>
          <p:nvPr/>
        </p:nvSpPr>
        <p:spPr>
          <a:xfrm rot="16200000">
            <a:off x="9486634" y="1906808"/>
            <a:ext cx="277557" cy="98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Up-down Arrow 42">
            <a:extLst>
              <a:ext uri="{FF2B5EF4-FFF2-40B4-BE49-F238E27FC236}">
                <a16:creationId xmlns:a16="http://schemas.microsoft.com/office/drawing/2014/main" id="{8A929AFE-C65F-FE52-D67A-A200531D4260}"/>
              </a:ext>
            </a:extLst>
          </p:cNvPr>
          <p:cNvSpPr/>
          <p:nvPr/>
        </p:nvSpPr>
        <p:spPr>
          <a:xfrm>
            <a:off x="8985063" y="4757526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9B070D2F-B432-4F65-45D0-55E169FA3811}"/>
              </a:ext>
            </a:extLst>
          </p:cNvPr>
          <p:cNvSpPr/>
          <p:nvPr/>
        </p:nvSpPr>
        <p:spPr>
          <a:xfrm>
            <a:off x="10953013" y="4757526"/>
            <a:ext cx="197968" cy="57206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3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F39E3DE-3FB2-BFED-ED2F-0285CF8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0" y="537865"/>
            <a:ext cx="11183564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effectLst/>
              </a:rPr>
              <a:t>Konténer megoldások</a:t>
            </a:r>
            <a:br>
              <a:rPr lang="hu-HU" sz="4400" dirty="0">
                <a:solidFill>
                  <a:schemeClr val="bg1"/>
                </a:solidFill>
                <a:effectLst/>
              </a:rPr>
            </a:br>
            <a:r>
              <a:rPr lang="hu-HU" sz="4400" dirty="0">
                <a:solidFill>
                  <a:schemeClr val="bg1"/>
                </a:solidFill>
                <a:effectLst/>
              </a:rPr>
              <a:t>Docker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vs</a:t>
            </a:r>
            <a:r>
              <a:rPr lang="hu-HU" sz="4400" dirty="0">
                <a:solidFill>
                  <a:schemeClr val="bg1"/>
                </a:solidFill>
                <a:effectLst/>
              </a:rPr>
              <a:t>.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Virtualizáció</a:t>
            </a:r>
            <a:endParaRPr lang="hu-HU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A02E4-905C-0ED6-9E0C-0318FC1FC3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93865"/>
            <a:ext cx="1659311" cy="720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FEDFA27-5D82-B0A5-E49B-FA01EE893A69}"/>
              </a:ext>
            </a:extLst>
          </p:cNvPr>
          <p:cNvSpPr/>
          <p:nvPr/>
        </p:nvSpPr>
        <p:spPr>
          <a:xfrm>
            <a:off x="643466" y="5761332"/>
            <a:ext cx="4275667" cy="9313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Fizikai szerver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B191E8A-5B32-96B8-1670-1283066D1C6A}"/>
              </a:ext>
            </a:extLst>
          </p:cNvPr>
          <p:cNvSpPr/>
          <p:nvPr/>
        </p:nvSpPr>
        <p:spPr>
          <a:xfrm>
            <a:off x="6637867" y="5761331"/>
            <a:ext cx="4275667" cy="9313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Fizikai szerver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360D13F-05EC-1431-5CEF-FE17AFAE1900}"/>
              </a:ext>
            </a:extLst>
          </p:cNvPr>
          <p:cNvSpPr/>
          <p:nvPr/>
        </p:nvSpPr>
        <p:spPr>
          <a:xfrm>
            <a:off x="643466" y="4719932"/>
            <a:ext cx="4275667" cy="931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Gazda Operációs rendszer (</a:t>
            </a:r>
            <a:r>
              <a:rPr lang="hu-HU" dirty="0" err="1"/>
              <a:t>host</a:t>
            </a:r>
            <a:r>
              <a:rPr lang="hu-HU" dirty="0"/>
              <a:t>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D392967-C29F-E515-0BD1-8496467C87E4}"/>
              </a:ext>
            </a:extLst>
          </p:cNvPr>
          <p:cNvSpPr/>
          <p:nvPr/>
        </p:nvSpPr>
        <p:spPr>
          <a:xfrm>
            <a:off x="6637867" y="4719931"/>
            <a:ext cx="4275667" cy="931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Gazda Operációs rendszer (</a:t>
            </a:r>
            <a:r>
              <a:rPr lang="hu-HU" dirty="0" err="1"/>
              <a:t>host</a:t>
            </a:r>
            <a:r>
              <a:rPr lang="hu-HU" dirty="0"/>
              <a:t>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D57CF1B-8A71-E5F0-2ADE-C6DBFAA45217}"/>
              </a:ext>
            </a:extLst>
          </p:cNvPr>
          <p:cNvSpPr/>
          <p:nvPr/>
        </p:nvSpPr>
        <p:spPr>
          <a:xfrm>
            <a:off x="6637867" y="3678531"/>
            <a:ext cx="4275667" cy="93133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  <a:r>
              <a:rPr lang="hu-HU" dirty="0" err="1"/>
              <a:t>Virtulizációs</a:t>
            </a:r>
            <a:r>
              <a:rPr lang="hu-HU" dirty="0"/>
              <a:t> réteg (</a:t>
            </a:r>
            <a:r>
              <a:rPr lang="hu-HU" dirty="0" err="1"/>
              <a:t>Hypervisor</a:t>
            </a:r>
            <a:r>
              <a:rPr lang="hu-HU" dirty="0"/>
              <a:t>)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F58EBAC-F11A-2E1F-BBF3-D5536375D6A9}"/>
              </a:ext>
            </a:extLst>
          </p:cNvPr>
          <p:cNvSpPr/>
          <p:nvPr/>
        </p:nvSpPr>
        <p:spPr>
          <a:xfrm>
            <a:off x="643465" y="4240532"/>
            <a:ext cx="4275667" cy="3693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Docker (</a:t>
            </a:r>
            <a:r>
              <a:rPr lang="hu-HU" dirty="0" err="1"/>
              <a:t>engine</a:t>
            </a:r>
            <a:r>
              <a:rPr lang="hu-HU" dirty="0"/>
              <a:t>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EEE9A5-1A3F-6FBB-40CA-E2330030B0B1}"/>
              </a:ext>
            </a:extLst>
          </p:cNvPr>
          <p:cNvGrpSpPr/>
          <p:nvPr/>
        </p:nvGrpSpPr>
        <p:grpSpPr>
          <a:xfrm>
            <a:off x="6637867" y="1883597"/>
            <a:ext cx="1346200" cy="1684867"/>
            <a:chOff x="6637867" y="1544932"/>
            <a:chExt cx="1346200" cy="1684867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055F423-8189-041C-D3B2-D2772EFCC6EA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69075CE2-3740-0B42-E395-1291F0AB9948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Vendég Operációs rendszer (</a:t>
              </a:r>
              <a:r>
                <a:rPr lang="hu-HU" sz="1100" dirty="0" err="1"/>
                <a:t>guest</a:t>
              </a:r>
              <a:r>
                <a:rPr lang="hu-HU" sz="1100" dirty="0"/>
                <a:t>)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A91AB7E4-C9ED-C4D5-ABE4-A24B143256A5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BE5D93-98C4-CF0D-6FCB-D1FBB373A7B8}"/>
              </a:ext>
            </a:extLst>
          </p:cNvPr>
          <p:cNvGrpSpPr/>
          <p:nvPr/>
        </p:nvGrpSpPr>
        <p:grpSpPr>
          <a:xfrm>
            <a:off x="9563100" y="1883595"/>
            <a:ext cx="1346200" cy="1684867"/>
            <a:chOff x="6637867" y="1544932"/>
            <a:chExt cx="1346200" cy="1684867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3DBC9E32-50BD-A223-F99E-C1E067DA0563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0FD44B6-E78D-D9BB-2310-2E1005B3F900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Vendég Operációs rendszer (</a:t>
              </a:r>
              <a:r>
                <a:rPr lang="hu-HU" sz="1100" dirty="0" err="1"/>
                <a:t>guest</a:t>
              </a:r>
              <a:r>
                <a:rPr lang="hu-HU" sz="1100" dirty="0"/>
                <a:t>)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B32E2608-2A5F-CCBD-00DD-9AB5B9193722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070C30-9F07-EB3A-3383-69575D99405E}"/>
              </a:ext>
            </a:extLst>
          </p:cNvPr>
          <p:cNvGrpSpPr/>
          <p:nvPr/>
        </p:nvGrpSpPr>
        <p:grpSpPr>
          <a:xfrm>
            <a:off x="8100483" y="1883595"/>
            <a:ext cx="1346200" cy="1684867"/>
            <a:chOff x="6637867" y="1544932"/>
            <a:chExt cx="1346200" cy="1684867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8D7DC12-E5C4-5926-34BF-5FDAE64DFEB0}"/>
                </a:ext>
              </a:extLst>
            </p:cNvPr>
            <p:cNvSpPr/>
            <p:nvPr/>
          </p:nvSpPr>
          <p:spPr>
            <a:xfrm>
              <a:off x="6637867" y="1544932"/>
              <a:ext cx="1346200" cy="1684867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6C8A812-080A-EF7E-DCD3-2194E0DE43F1}"/>
                </a:ext>
              </a:extLst>
            </p:cNvPr>
            <p:cNvSpPr/>
            <p:nvPr/>
          </p:nvSpPr>
          <p:spPr>
            <a:xfrm>
              <a:off x="6718311" y="2429933"/>
              <a:ext cx="1181089" cy="728499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Vendég Operációs rendszer (</a:t>
              </a:r>
              <a:r>
                <a:rPr lang="hu-HU" sz="1100" dirty="0" err="1"/>
                <a:t>guest</a:t>
              </a:r>
              <a:r>
                <a:rPr lang="hu-HU" sz="1100" dirty="0"/>
                <a:t>)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EBC7A3E-62D7-72BA-1E02-A942FEDD5779}"/>
                </a:ext>
              </a:extLst>
            </p:cNvPr>
            <p:cNvSpPr/>
            <p:nvPr/>
          </p:nvSpPr>
          <p:spPr>
            <a:xfrm>
              <a:off x="6718310" y="1623183"/>
              <a:ext cx="1181089" cy="728499"/>
            </a:xfrm>
            <a:prstGeom prst="roundRect">
              <a:avLst/>
            </a:prstGeom>
            <a:solidFill>
              <a:srgbClr val="B44CB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/>
                <a:t>Alkalmazás</a:t>
              </a:r>
            </a:p>
          </p:txBody>
        </p:sp>
      </p:grp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C2A09A2-F37A-F3ED-A222-CCC8C9288EC8}"/>
              </a:ext>
            </a:extLst>
          </p:cNvPr>
          <p:cNvSpPr/>
          <p:nvPr/>
        </p:nvSpPr>
        <p:spPr>
          <a:xfrm>
            <a:off x="643466" y="3401965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569C897-A05A-7E73-F438-5D6B7254B145}"/>
              </a:ext>
            </a:extLst>
          </p:cNvPr>
          <p:cNvSpPr/>
          <p:nvPr/>
        </p:nvSpPr>
        <p:spPr>
          <a:xfrm>
            <a:off x="3996264" y="3402398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E15F77A-E44F-4FB9-4BC8-C7EB5D58BD9C}"/>
              </a:ext>
            </a:extLst>
          </p:cNvPr>
          <p:cNvSpPr/>
          <p:nvPr/>
        </p:nvSpPr>
        <p:spPr>
          <a:xfrm>
            <a:off x="1733551" y="3401964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FAF3811-1786-652B-3AED-8610C1952841}"/>
              </a:ext>
            </a:extLst>
          </p:cNvPr>
          <p:cNvSpPr/>
          <p:nvPr/>
        </p:nvSpPr>
        <p:spPr>
          <a:xfrm>
            <a:off x="2906179" y="3415698"/>
            <a:ext cx="922868" cy="728499"/>
          </a:xfrm>
          <a:prstGeom prst="roundRect">
            <a:avLst/>
          </a:prstGeom>
          <a:solidFill>
            <a:srgbClr val="B44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/>
              <a:t>Alkalmazás</a:t>
            </a:r>
          </a:p>
        </p:txBody>
      </p:sp>
    </p:spTree>
    <p:extLst>
      <p:ext uri="{BB962C8B-B14F-4D97-AF65-F5344CB8AC3E}">
        <p14:creationId xmlns:p14="http://schemas.microsoft.com/office/powerpoint/2010/main" val="32314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0" grpId="0" animBg="1"/>
      <p:bldP spid="45" grpId="0" animBg="1"/>
      <p:bldP spid="46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4EBC7-DBE1-F7D7-FC93-EB2A0B72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80782"/>
            <a:ext cx="1659311" cy="72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DBD4EE6-C5D5-BF1B-199D-670C4710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0" y="524782"/>
            <a:ext cx="11183564" cy="369332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effectLst/>
              </a:rPr>
              <a:t>Konténer megoldások</a:t>
            </a:r>
            <a:endParaRPr lang="hu-HU" sz="66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DD2BC-D9A3-EDA6-0FB1-760162220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355" y="351820"/>
            <a:ext cx="1003991" cy="720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83AD80E-7739-A192-840E-00C7722B9086}"/>
              </a:ext>
            </a:extLst>
          </p:cNvPr>
          <p:cNvSpPr txBox="1">
            <a:spLocks/>
          </p:cNvSpPr>
          <p:nvPr/>
        </p:nvSpPr>
        <p:spPr>
          <a:xfrm>
            <a:off x="5989504" y="1593190"/>
            <a:ext cx="5697930" cy="5182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Teljes izoláció a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host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és a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guest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-ek között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Külön vendég operációs rendszer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A virtuális gépek, „bármilyen” OS-t használhatnak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Kezelés: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Virtualizációs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megoldás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Terheléselosztás: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Load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balancer</a:t>
            </a:r>
            <a:endParaRPr lang="hu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Alkalmazás telepítés körülményes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6D32D71-A759-1E00-1D35-2516921DFFC9}"/>
              </a:ext>
            </a:extLst>
          </p:cNvPr>
          <p:cNvSpPr txBox="1">
            <a:spLocks/>
          </p:cNvSpPr>
          <p:nvPr/>
        </p:nvSpPr>
        <p:spPr>
          <a:xfrm>
            <a:off x="141019" y="1450450"/>
            <a:ext cx="5697930" cy="5345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H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„Enyhe” izoláció a konténer és a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host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között</a:t>
            </a: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Nincs külön vendég operációs rendszer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Tárolók, a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host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operációs rendszer (OS) verzióját használják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Kezelés: Docker,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Kubernetes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OpenShift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Terheléselosztás: </a:t>
            </a: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Orchestrator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70000"/>
              </a:lnSpc>
            </a:pPr>
            <a:r>
              <a:rPr lang="hu-HU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Komlex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</a:rPr>
              <a:t> alkalmazások egyben költöztetése</a:t>
            </a:r>
            <a:endParaRPr lang="en-HU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4C062E-2E0D-E9AE-E7BF-8A485261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289" y="1687608"/>
            <a:ext cx="1047019" cy="104701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DD53A82-B2C7-D85D-F827-B80C64252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5147" y="1633053"/>
            <a:ext cx="1039090" cy="10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5" y="130771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Konténer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megoldások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és</a:t>
            </a:r>
            <a:b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mikroszolgáltatások</a:t>
            </a: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145473" y="2144990"/>
            <a:ext cx="8624454" cy="4397397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EKS (Amazon Kubernetes Service)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AWS Proton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Red Hat OpenShift Service (ROSA)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ECS (Elastic Container Service)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ECR (</a:t>
            </a:r>
            <a:r>
              <a:rPr lang="en-US" sz="2400" dirty="0" err="1"/>
              <a:t>Elactic</a:t>
            </a:r>
            <a:r>
              <a:rPr lang="en-US" sz="2400" dirty="0"/>
              <a:t> Container Registry)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AWS App Runner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Amazon </a:t>
            </a:r>
            <a:r>
              <a:rPr lang="en-US" sz="2400" dirty="0" err="1"/>
              <a:t>Lightsail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AWS Lambda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AWS </a:t>
            </a:r>
            <a:r>
              <a:rPr lang="en-US" sz="2400" dirty="0" err="1"/>
              <a:t>Fargate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AWS Copilot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949524"/>
            <a:ext cx="4170530" cy="2990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258515"/>
            <a:ext cx="5323715" cy="1642970"/>
          </a:xfrm>
        </p:spPr>
        <p:txBody>
          <a:bodyPr anchor="t">
            <a:normAutofit/>
          </a:bodyPr>
          <a:lstStyle/>
          <a:p>
            <a:r>
              <a:rPr lang="hu-HU" sz="4000" dirty="0" err="1">
                <a:effectLst/>
              </a:rPr>
              <a:t>Elastic</a:t>
            </a:r>
            <a:r>
              <a:rPr lang="hu-HU" sz="4000" dirty="0">
                <a:effectLst/>
              </a:rPr>
              <a:t> </a:t>
            </a:r>
            <a:r>
              <a:rPr lang="hu-HU" sz="4000" dirty="0" err="1">
                <a:effectLst/>
              </a:rPr>
              <a:t>Container</a:t>
            </a:r>
            <a:r>
              <a:rPr lang="hu-HU" sz="4000" dirty="0">
                <a:effectLst/>
              </a:rPr>
              <a:t> </a:t>
            </a:r>
            <a:r>
              <a:rPr lang="hu-HU" sz="4000" dirty="0" err="1">
                <a:effectLst/>
              </a:rPr>
              <a:t>Registry</a:t>
            </a:r>
            <a:r>
              <a:rPr lang="hu-HU" sz="4000" dirty="0">
                <a:effectLst/>
              </a:rPr>
              <a:t> (ECR)</a:t>
            </a:r>
            <a:endParaRPr lang="en-H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745673"/>
            <a:ext cx="6703451" cy="4853811"/>
          </a:xfrm>
        </p:spPr>
        <p:txBody>
          <a:bodyPr numCol="1" anchor="t">
            <a:normAutofit/>
          </a:bodyPr>
          <a:lstStyle/>
          <a:p>
            <a:r>
              <a:rPr lang="hu-HU" sz="3200" dirty="0"/>
              <a:t>OCI és Docker image (kép) tároló</a:t>
            </a:r>
          </a:p>
          <a:p>
            <a:r>
              <a:rPr lang="hu-HU" sz="3200" dirty="0"/>
              <a:t>Privát és Publikus</a:t>
            </a:r>
          </a:p>
          <a:p>
            <a:r>
              <a:rPr lang="hu-HU" sz="3200" dirty="0"/>
              <a:t>Védett (titkosítás, IAM)</a:t>
            </a:r>
          </a:p>
          <a:p>
            <a:r>
              <a:rPr lang="hu-HU" sz="3200" dirty="0"/>
              <a:t>Standardizált: </a:t>
            </a:r>
            <a:r>
              <a:rPr lang="hu-HU" sz="3200" dirty="0" err="1"/>
              <a:t>Kubernetes</a:t>
            </a:r>
            <a:r>
              <a:rPr lang="hu-HU" sz="3200" dirty="0"/>
              <a:t>, </a:t>
            </a:r>
            <a:r>
              <a:rPr lang="hu-HU" sz="3200" dirty="0" err="1"/>
              <a:t>OpenShift</a:t>
            </a:r>
            <a:r>
              <a:rPr lang="hu-HU" sz="3200" dirty="0"/>
              <a:t>, Docker </a:t>
            </a:r>
            <a:r>
              <a:rPr lang="hu-HU" sz="3200" dirty="0" err="1"/>
              <a:t>instances</a:t>
            </a:r>
            <a:r>
              <a:rPr lang="hu-HU" sz="3200" dirty="0"/>
              <a:t>, AWS Lambda</a:t>
            </a:r>
          </a:p>
          <a:p>
            <a:r>
              <a:rPr lang="hu-HU" sz="3200" dirty="0"/>
              <a:t>Automatizálás</a:t>
            </a:r>
          </a:p>
          <a:p>
            <a:r>
              <a:rPr lang="hu-HU" sz="3200" dirty="0"/>
              <a:t>Multi-</a:t>
            </a:r>
            <a:r>
              <a:rPr lang="hu-HU" sz="3200" dirty="0" err="1"/>
              <a:t>Region</a:t>
            </a:r>
            <a:endParaRPr lang="hu-HU" sz="3200" dirty="0"/>
          </a:p>
          <a:p>
            <a:r>
              <a:rPr lang="hu-HU" sz="3200" dirty="0"/>
              <a:t>Marketplace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27FE3-A1EB-29CF-1E97-909E36B2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0" t="14052" r="18924" b="14179"/>
          <a:stretch/>
        </p:blipFill>
        <p:spPr>
          <a:xfrm>
            <a:off x="7087306" y="2405894"/>
            <a:ext cx="2072053" cy="250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6D1746C-0037-1A1F-00E9-02A97300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087"/>
            <a:ext cx="10515600" cy="1325563"/>
          </a:xfrm>
        </p:spPr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Container</a:t>
            </a:r>
            <a:r>
              <a:rPr lang="hu-HU" sz="4400" dirty="0">
                <a:solidFill>
                  <a:schemeClr val="bg1"/>
                </a:solidFill>
                <a:effectLst/>
              </a:rPr>
              <a:t> Service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2E66-51CF-34A0-EFE7-0E6FA89D14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1F6F4-CA11-3D27-0224-7D8A247CF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713369"/>
            <a:ext cx="11156803" cy="5122146"/>
          </a:xfrm>
        </p:spPr>
        <p:txBody>
          <a:bodyPr numCol="1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Docker </a:t>
            </a:r>
            <a:r>
              <a:rPr lang="hu-HU" sz="2400" dirty="0" err="1"/>
              <a:t>container</a:t>
            </a:r>
            <a:r>
              <a:rPr lang="hu-HU" sz="2400" dirty="0"/>
              <a:t> (tároló)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Nincs kiszolgáló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Gyors létrehozás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Biztonság és izoláció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Linux és Windows image</a:t>
            </a:r>
          </a:p>
          <a:p>
            <a:pPr>
              <a:lnSpc>
                <a:spcPct val="150000"/>
              </a:lnSpc>
            </a:pPr>
            <a:r>
              <a:rPr lang="hu-HU" sz="2400" dirty="0" err="1"/>
              <a:t>Registry</a:t>
            </a:r>
            <a:r>
              <a:rPr lang="hu-HU" sz="2400" dirty="0"/>
              <a:t>: ECR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„</a:t>
            </a:r>
            <a:r>
              <a:rPr lang="hu-HU" sz="2400" dirty="0" err="1"/>
              <a:t>Blue</a:t>
            </a:r>
            <a:r>
              <a:rPr lang="hu-HU" sz="2400" dirty="0"/>
              <a:t>/</a:t>
            </a:r>
            <a:r>
              <a:rPr lang="hu-HU" sz="2400" dirty="0" err="1"/>
              <a:t>Green</a:t>
            </a:r>
            <a:r>
              <a:rPr lang="hu-HU" sz="2400" dirty="0"/>
              <a:t> </a:t>
            </a:r>
            <a:r>
              <a:rPr lang="hu-HU" sz="2400" dirty="0" err="1"/>
              <a:t>Deployments</a:t>
            </a:r>
            <a:r>
              <a:rPr lang="hu-HU" sz="2400" dirty="0"/>
              <a:t>”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Automatizáció: AWS Lambda, Amazon </a:t>
            </a:r>
            <a:r>
              <a:rPr lang="hu-HU" sz="2400" dirty="0" err="1"/>
              <a:t>Lightsail</a:t>
            </a:r>
            <a:r>
              <a:rPr lang="hu-HU" sz="2400" dirty="0"/>
              <a:t>, AWS App </a:t>
            </a:r>
            <a:r>
              <a:rPr lang="hu-HU" sz="2400" dirty="0" err="1"/>
              <a:t>Runner</a:t>
            </a:r>
            <a:endParaRPr lang="hu-HU" sz="240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32403AC-6FA2-02CD-D165-0787537ED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812516"/>
              </p:ext>
            </p:extLst>
          </p:nvPr>
        </p:nvGraphicFramePr>
        <p:xfrm>
          <a:off x="5129562" y="1763157"/>
          <a:ext cx="6892278" cy="396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6B05FF85-EEE1-EA3C-F43B-7A9F41A8923C}"/>
              </a:ext>
            </a:extLst>
          </p:cNvPr>
          <p:cNvSpPr/>
          <p:nvPr/>
        </p:nvSpPr>
        <p:spPr>
          <a:xfrm>
            <a:off x="7211113" y="4636956"/>
            <a:ext cx="446049" cy="82232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15A4E30-3A49-FBDF-17AE-9BFD375F4D82}"/>
              </a:ext>
            </a:extLst>
          </p:cNvPr>
          <p:cNvSpPr/>
          <p:nvPr/>
        </p:nvSpPr>
        <p:spPr>
          <a:xfrm rot="10800000">
            <a:off x="9656937" y="4636956"/>
            <a:ext cx="631901" cy="82232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66A60E-B73A-B74F-B006-269D08AA9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1366A60E-B73A-B74F-B006-269D08AA99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FD8800-AE28-C147-98AC-A4C4E15E2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CFD8800-AE28-C147-98AC-A4C4E15E2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CA1D95-E061-FF45-8DAB-C37237DD0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7FCA1D95-E061-FF45-8DAB-C37237DD0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6101D4-57E2-0542-9FAE-B555DE13DC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626101D4-57E2-0542-9FAE-B555DE13DC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70779A-AFDD-4144-B800-9B9522CF4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F370779A-AFDD-4144-B800-9B9522CF4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ED43D-6570-B942-BBFC-EF647A369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C53ED43D-6570-B942-BBFC-EF647A369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333BD-43F8-134A-91E3-AFDB0340E4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7AC333BD-43F8-134A-91E3-AFDB0340E4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9206A8-EBDA-2947-8498-8F78F7FAD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FD9206A8-EBDA-2947-8498-8F78F7FAD7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074F20-9436-9845-AA04-9C8929B6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C0074F20-9436-9845-AA04-9C8929B6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P spid="11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576D012-7294-C342-96E8-32CAF29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50"/>
            <a:ext cx="10515600" cy="1325563"/>
          </a:xfrm>
        </p:spPr>
        <p:txBody>
          <a:bodyPr/>
          <a:lstStyle/>
          <a:p>
            <a:pPr algn="ctr"/>
            <a:r>
              <a:rPr lang="hu-HU" sz="4400" dirty="0" err="1">
                <a:solidFill>
                  <a:schemeClr val="bg1"/>
                </a:solidFill>
                <a:effectLst/>
              </a:rPr>
              <a:t>Elastic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Kubernetes</a:t>
            </a:r>
            <a:r>
              <a:rPr lang="hu-HU" sz="4400" dirty="0">
                <a:solidFill>
                  <a:schemeClr val="bg1"/>
                </a:solidFill>
                <a:effectLst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</a:rPr>
              <a:t>Services</a:t>
            </a:r>
            <a:r>
              <a:rPr lang="hu-HU" sz="4400" dirty="0">
                <a:solidFill>
                  <a:schemeClr val="bg1"/>
                </a:solidFill>
                <a:effectLst/>
              </a:rPr>
              <a:t> (EKS)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E7100-812B-0188-F642-1089E9C03B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435FC-915D-5287-6059-60B9C96B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2638" y="211530"/>
            <a:ext cx="1247699" cy="12476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2863B-769B-AC4E-769D-289E6C886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63" y="1503221"/>
            <a:ext cx="11800269" cy="5664200"/>
          </a:xfrm>
        </p:spPr>
        <p:txBody>
          <a:bodyPr numCol="1"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hu-HU" sz="3200" dirty="0" err="1"/>
              <a:t>Kubernetes</a:t>
            </a:r>
            <a:r>
              <a:rPr lang="hu-HU" sz="3200" dirty="0"/>
              <a:t> (K8s)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Container</a:t>
            </a:r>
            <a:r>
              <a:rPr lang="hu-HU" sz="3200" dirty="0"/>
              <a:t> </a:t>
            </a:r>
            <a:r>
              <a:rPr lang="hu-HU" sz="3200" dirty="0" err="1"/>
              <a:t>Orchestrator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2600" dirty="0"/>
              <a:t>Üzembehelyezés</a:t>
            </a:r>
          </a:p>
          <a:p>
            <a:pPr lvl="1">
              <a:lnSpc>
                <a:spcPct val="150000"/>
              </a:lnSpc>
            </a:pPr>
            <a:r>
              <a:rPr lang="hu-HU" sz="2600" dirty="0"/>
              <a:t>Felügyelet</a:t>
            </a:r>
          </a:p>
          <a:p>
            <a:pPr lvl="1">
              <a:lnSpc>
                <a:spcPct val="150000"/>
              </a:lnSpc>
            </a:pPr>
            <a:r>
              <a:rPr lang="hu-HU" sz="2600" dirty="0"/>
              <a:t>Kezelés (tárhely, hálózat)</a:t>
            </a:r>
          </a:p>
          <a:p>
            <a:pPr lvl="1">
              <a:lnSpc>
                <a:spcPct val="150000"/>
              </a:lnSpc>
            </a:pPr>
            <a:r>
              <a:rPr lang="hu-HU" sz="2600" dirty="0"/>
              <a:t>Terheléselosztás</a:t>
            </a:r>
          </a:p>
          <a:p>
            <a:pPr lvl="1">
              <a:lnSpc>
                <a:spcPct val="150000"/>
              </a:lnSpc>
            </a:pPr>
            <a:r>
              <a:rPr lang="hu-HU" sz="2600" dirty="0"/>
              <a:t>Skálázás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Node</a:t>
            </a:r>
            <a:r>
              <a:rPr lang="hu-HU" sz="3200" dirty="0"/>
              <a:t>, </a:t>
            </a:r>
            <a:r>
              <a:rPr lang="hu-HU" sz="3200" dirty="0" err="1"/>
              <a:t>Namespace</a:t>
            </a:r>
            <a:r>
              <a:rPr lang="hu-HU" sz="3200" dirty="0"/>
              <a:t>, </a:t>
            </a:r>
            <a:r>
              <a:rPr lang="hu-HU" sz="3200" dirty="0" err="1"/>
              <a:t>Pod</a:t>
            </a:r>
            <a:r>
              <a:rPr lang="hu-HU" sz="3200" dirty="0"/>
              <a:t> (több konténer)</a:t>
            </a:r>
          </a:p>
          <a:p>
            <a:pPr>
              <a:lnSpc>
                <a:spcPct val="150000"/>
              </a:lnSpc>
            </a:pPr>
            <a:r>
              <a:rPr lang="hu-HU" sz="3200" dirty="0" err="1"/>
              <a:t>Mikroszolgáltatások</a:t>
            </a:r>
            <a:endParaRPr lang="hu-HU" sz="3200" dirty="0"/>
          </a:p>
          <a:p>
            <a:pPr>
              <a:lnSpc>
                <a:spcPct val="150000"/>
              </a:lnSpc>
            </a:pPr>
            <a:r>
              <a:rPr lang="hu-HU" sz="3200" dirty="0"/>
              <a:t>Visual </a:t>
            </a:r>
            <a:r>
              <a:rPr lang="hu-HU" sz="3200" dirty="0" err="1"/>
              <a:t>Studio</a:t>
            </a:r>
            <a:r>
              <a:rPr lang="hu-HU" sz="3200" dirty="0"/>
              <a:t> </a:t>
            </a:r>
            <a:r>
              <a:rPr lang="hu-HU" sz="3200" dirty="0" err="1"/>
              <a:t>Code</a:t>
            </a:r>
            <a:endParaRPr lang="hu-HU" sz="3200" dirty="0"/>
          </a:p>
          <a:p>
            <a:pPr>
              <a:lnSpc>
                <a:spcPct val="150000"/>
              </a:lnSpc>
            </a:pPr>
            <a:r>
              <a:rPr lang="hu-HU" sz="3200" dirty="0"/>
              <a:t>ECR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77D43-6EB4-07AB-2AE6-5A9BB8DA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74899" y="1358652"/>
            <a:ext cx="13716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5AC6C-9DA5-5E78-EFD4-26706AA1C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6"/>
          <a:stretch/>
        </p:blipFill>
        <p:spPr>
          <a:xfrm>
            <a:off x="5193792" y="1978053"/>
            <a:ext cx="7123515" cy="41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hu-HU" sz="4000" b="1" dirty="0">
                <a:solidFill>
                  <a:srgbClr val="FFFFFF"/>
                </a:solidFill>
              </a:rPr>
              <a:t>3. rész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77115-719C-1AE0-52C0-8D8FE5F4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726026" y="1396758"/>
            <a:ext cx="6778551" cy="4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02695-EB69-E3F0-0FCD-6E63CD2F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4D28981D-CA5C-012D-DC42-BA9612177D97}"/>
              </a:ext>
            </a:extLst>
          </p:cNvPr>
          <p:cNvSpPr txBox="1">
            <a:spLocks/>
          </p:cNvSpPr>
          <p:nvPr/>
        </p:nvSpPr>
        <p:spPr>
          <a:xfrm>
            <a:off x="1189655" y="132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Tények az AWS-</a:t>
            </a:r>
            <a:r>
              <a:rPr lang="hu-HU" dirty="0" err="1">
                <a:solidFill>
                  <a:schemeClr val="bg1"/>
                </a:solidFill>
              </a:rPr>
              <a:t>ről</a:t>
            </a:r>
            <a:endParaRPr lang="en-HU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8D9C0E-F02A-2A8F-DD2C-C5A6C47A8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50" y="1630947"/>
            <a:ext cx="6511105" cy="53505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IaaS, PaaS, SaaS, </a:t>
            </a:r>
            <a:r>
              <a:rPr lang="hu-HU" dirty="0" err="1"/>
              <a:t>XaaS</a:t>
            </a:r>
            <a:r>
              <a:rPr lang="hu-HU" dirty="0"/>
              <a:t> </a:t>
            </a:r>
          </a:p>
          <a:p>
            <a:pPr>
              <a:lnSpc>
                <a:spcPct val="150000"/>
              </a:lnSpc>
            </a:pPr>
            <a:r>
              <a:rPr lang="hu-HU" dirty="0"/>
              <a:t>Folyamatos fejlődés</a:t>
            </a:r>
          </a:p>
          <a:p>
            <a:pPr>
              <a:lnSpc>
                <a:spcPct val="150000"/>
              </a:lnSpc>
            </a:pPr>
            <a:r>
              <a:rPr lang="hu-HU" dirty="0"/>
              <a:t>Nem neki van a legtöbb adatközpontja</a:t>
            </a:r>
          </a:p>
          <a:p>
            <a:pPr>
              <a:lnSpc>
                <a:spcPct val="150000"/>
              </a:lnSpc>
            </a:pPr>
            <a:r>
              <a:rPr lang="hu-HU" dirty="0"/>
              <a:t>„Nagy nevű” ügyfelek</a:t>
            </a:r>
          </a:p>
          <a:p>
            <a:pPr lvl="1"/>
            <a:endParaRPr lang="hu-H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37D458-3988-B479-740D-C851DFCE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284" y="3438496"/>
            <a:ext cx="1565058" cy="1565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4C08DF-C251-D8BD-3AB3-6E5C7D67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474" y="1644086"/>
            <a:ext cx="1325563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C55A6-61AC-396B-7677-A3FC0D90F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39" y="3780329"/>
            <a:ext cx="1827978" cy="25119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88CA1-A926-C18E-4B08-8E1327C05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606" y="1858471"/>
            <a:ext cx="2921065" cy="1142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BE9451-B938-081E-8E6F-755284D59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563" y="5247821"/>
            <a:ext cx="1474078" cy="14740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F9CC10-DFB5-0472-33EE-42BDD4F691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7846" y="3750829"/>
            <a:ext cx="1827978" cy="11108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396796-CC89-763E-A499-79BF3D0CC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904" y="1852272"/>
            <a:ext cx="1739453" cy="1739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9ADF82-DCC0-F937-63C5-9CF3FD7E0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195" y="5019779"/>
            <a:ext cx="3960629" cy="169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CF4B5E-EC3A-C3FE-6B26-582CF0AA00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00" y="5441722"/>
            <a:ext cx="3419061" cy="11405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094CE-EA1C-E832-8F55-95AA41DCAF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6343618" y="3290306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004AA-95A5-EF64-FAA5-DD353A48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48" y="604822"/>
            <a:ext cx="5056496" cy="3387497"/>
          </a:xfrm>
        </p:spPr>
        <p:txBody>
          <a:bodyPr anchor="b">
            <a:normAutofit/>
          </a:bodyPr>
          <a:lstStyle/>
          <a:p>
            <a:pPr algn="r"/>
            <a:r>
              <a:rPr lang="en-HU" sz="4000" dirty="0">
                <a:solidFill>
                  <a:srgbClr val="FFFFFF"/>
                </a:solidFill>
              </a:rPr>
              <a:t>Amazon Q </a:t>
            </a:r>
            <a:br>
              <a:rPr lang="en-HU" sz="4000" dirty="0">
                <a:solidFill>
                  <a:srgbClr val="FFFFFF"/>
                </a:solidFill>
              </a:rPr>
            </a:br>
            <a:r>
              <a:rPr lang="en-HU" sz="4000" dirty="0">
                <a:solidFill>
                  <a:srgbClr val="FFFFFF"/>
                </a:solidFill>
              </a:rPr>
              <a:t>a személyi asszistens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D545F-9BE0-9C1F-4288-B1CC66563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6" name="Picture 5" descr="A blue and purple hexagon with white logo&#10;&#10;Description automatically generated">
            <a:extLst>
              <a:ext uri="{FF2B5EF4-FFF2-40B4-BE49-F238E27FC236}">
                <a16:creationId xmlns:a16="http://schemas.microsoft.com/office/drawing/2014/main" id="{979D7BA7-A83D-851C-EF29-C7CB100D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122" y="4648168"/>
            <a:ext cx="1472295" cy="14722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C831B1-05CC-CEE5-0FD9-67A62A673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172" y="262168"/>
            <a:ext cx="6456064" cy="6367231"/>
          </a:xfrm>
        </p:spPr>
        <p:txBody>
          <a:bodyPr numCol="1"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/>
              <a:t>Generatív AI-alapú asszisztens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Csak Angolul ért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Jogosultság alapú válaszok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Érzékeny adatokhoz nincs hozzáférése (kulcsok)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Amazon </a:t>
            </a:r>
            <a:r>
              <a:rPr lang="hu-HU" sz="2400" dirty="0" err="1"/>
              <a:t>Q</a:t>
            </a:r>
            <a:r>
              <a:rPr lang="hu-HU" sz="2400" dirty="0"/>
              <a:t> Business (üzleti megoldás)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Külön megoldás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Rendszer integráció (</a:t>
            </a:r>
            <a:r>
              <a:rPr lang="hu-HU" sz="2000" dirty="0" err="1"/>
              <a:t>Salesforce</a:t>
            </a:r>
            <a:r>
              <a:rPr lang="hu-HU" sz="2000" dirty="0"/>
              <a:t>, </a:t>
            </a:r>
            <a:r>
              <a:rPr lang="hu-HU" sz="2000" dirty="0" err="1"/>
              <a:t>Jira</a:t>
            </a:r>
            <a:r>
              <a:rPr lang="hu-HU" sz="2000" dirty="0"/>
              <a:t>, ...)</a:t>
            </a:r>
          </a:p>
          <a:p>
            <a:pPr>
              <a:lnSpc>
                <a:spcPct val="150000"/>
              </a:lnSpc>
            </a:pPr>
            <a:r>
              <a:rPr lang="hu-HU" sz="2400" dirty="0"/>
              <a:t>Amazon </a:t>
            </a:r>
            <a:r>
              <a:rPr lang="hu-HU" sz="2400" dirty="0" err="1"/>
              <a:t>Q</a:t>
            </a:r>
            <a:r>
              <a:rPr lang="hu-HU" sz="2400" dirty="0"/>
              <a:t> </a:t>
            </a:r>
            <a:r>
              <a:rPr lang="hu-HU" sz="2400" dirty="0" err="1"/>
              <a:t>Developer</a:t>
            </a:r>
            <a:r>
              <a:rPr lang="hu-HU" sz="2400" dirty="0"/>
              <a:t> (IT szakembereknek)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Management </a:t>
            </a:r>
            <a:r>
              <a:rPr lang="hu-HU" sz="2000" dirty="0" err="1"/>
              <a:t>Console</a:t>
            </a:r>
            <a:r>
              <a:rPr lang="hu-HU" sz="2000" dirty="0"/>
              <a:t>, Parancssori eszköz</a:t>
            </a:r>
          </a:p>
          <a:p>
            <a:pPr lvl="1">
              <a:lnSpc>
                <a:spcPct val="150000"/>
              </a:lnSpc>
            </a:pPr>
            <a:r>
              <a:rPr lang="hu-HU" sz="2000" dirty="0"/>
              <a:t>kódírás, hibakeresés, erőforrás kezelés</a:t>
            </a:r>
          </a:p>
        </p:txBody>
      </p:sp>
    </p:spTree>
    <p:extLst>
      <p:ext uri="{BB962C8B-B14F-4D97-AF65-F5344CB8AC3E}">
        <p14:creationId xmlns:p14="http://schemas.microsoft.com/office/powerpoint/2010/main" val="41889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Erőforrás</a:t>
            </a:r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felügyelet</a:t>
            </a: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702724" y="1430234"/>
            <a:ext cx="6963409" cy="5569785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dirty="0"/>
              <a:t>AWS CloudWatch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AWS CloudTrail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AWS </a:t>
            </a:r>
            <a:r>
              <a:rPr lang="en-US" sz="4000" dirty="0" err="1"/>
              <a:t>CostExplorer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Cost Management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white cloud with a magnifying glass&#10;&#10;Description automatically generated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>
            <a:normAutofit/>
          </a:bodyPr>
          <a:lstStyle/>
          <a:p>
            <a:r>
              <a:rPr lang="hu-HU" sz="4000">
                <a:solidFill>
                  <a:srgbClr val="FFFFFF"/>
                </a:solidFill>
                <a:effectLst/>
              </a:rPr>
              <a:t>AWS CloudWatch</a:t>
            </a:r>
            <a:endParaRPr lang="en-HU" sz="40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9044D-F752-4B6F-1DAB-50F53DED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57" y="14466"/>
            <a:ext cx="8720816" cy="2616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6AC8-15EA-8316-6B14-5EED888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3" y="2584590"/>
            <a:ext cx="11415525" cy="2612441"/>
          </a:xfrm>
        </p:spPr>
        <p:txBody>
          <a:bodyPr numCol="2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dirty="0"/>
              <a:t>Központi felügyelet</a:t>
            </a:r>
          </a:p>
          <a:p>
            <a:pPr>
              <a:lnSpc>
                <a:spcPct val="100000"/>
              </a:lnSpc>
            </a:pPr>
            <a:r>
              <a:rPr lang="hu-HU" dirty="0"/>
              <a:t>Metrikák gyűjtése és elemzése</a:t>
            </a:r>
          </a:p>
          <a:p>
            <a:pPr>
              <a:lnSpc>
                <a:spcPct val="100000"/>
              </a:lnSpc>
            </a:pPr>
            <a:r>
              <a:rPr lang="hu-HU" dirty="0"/>
              <a:t>Teljesítmény és rendelkezésre állás</a:t>
            </a:r>
          </a:p>
          <a:p>
            <a:pPr>
              <a:lnSpc>
                <a:spcPct val="100000"/>
              </a:lnSpc>
            </a:pPr>
            <a:r>
              <a:rPr lang="hu-HU" dirty="0"/>
              <a:t>Naplóbejegyzések elemzése</a:t>
            </a:r>
          </a:p>
          <a:p>
            <a:pPr>
              <a:lnSpc>
                <a:spcPct val="100000"/>
              </a:lnSpc>
            </a:pPr>
            <a:r>
              <a:rPr lang="hu-HU" dirty="0"/>
              <a:t>Diagnosztikai beállítások</a:t>
            </a:r>
          </a:p>
          <a:p>
            <a:pPr>
              <a:lnSpc>
                <a:spcPct val="100000"/>
              </a:lnSpc>
            </a:pPr>
            <a:r>
              <a:rPr lang="hu-HU" dirty="0"/>
              <a:t>Riasztások</a:t>
            </a:r>
          </a:p>
          <a:p>
            <a:pPr>
              <a:lnSpc>
                <a:spcPct val="100000"/>
              </a:lnSpc>
            </a:pPr>
            <a:r>
              <a:rPr lang="hu-HU" dirty="0"/>
              <a:t>Alkalmazás és virtuálisgép elemzés</a:t>
            </a:r>
          </a:p>
          <a:p>
            <a:pPr>
              <a:lnSpc>
                <a:spcPct val="100000"/>
              </a:lnSpc>
            </a:pPr>
            <a:r>
              <a:rPr lang="hu-HU" dirty="0"/>
              <a:t>Anomáliák észlelése</a:t>
            </a:r>
          </a:p>
          <a:p>
            <a:pPr>
              <a:lnSpc>
                <a:spcPct val="100000"/>
              </a:lnSpc>
            </a:pPr>
            <a:r>
              <a:rPr lang="hu-HU" dirty="0"/>
              <a:t>Skálázás vezérlés</a:t>
            </a:r>
          </a:p>
          <a:p>
            <a:pPr>
              <a:lnSpc>
                <a:spcPct val="100000"/>
              </a:lnSpc>
            </a:pPr>
            <a:r>
              <a:rPr lang="hu-HU" dirty="0"/>
              <a:t>Diagramok létrehozása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727FE3-A1EB-29CF-1E97-909E36B2C9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58760" y="5641274"/>
            <a:ext cx="903076" cy="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2B6280-A145-7B43-8418-23761140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hu-HU" sz="4800" b="1">
                <a:solidFill>
                  <a:srgbClr val="FFFFFF"/>
                </a:solidFill>
              </a:rPr>
              <a:t>Demó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39A45E-C9F3-05C5-9E2E-ADEF29EE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hu-HU" dirty="0" err="1"/>
              <a:t>CloudWatch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0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61E4024-8D83-29AD-A8AE-4B8AF67F7C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4318" y="56616"/>
            <a:ext cx="1659311" cy="72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26478-E3DA-CB17-EA6F-4523D7B10F9D}"/>
              </a:ext>
            </a:extLst>
          </p:cNvPr>
          <p:cNvSpPr txBox="1">
            <a:spLocks/>
          </p:cNvSpPr>
          <p:nvPr/>
        </p:nvSpPr>
        <p:spPr>
          <a:xfrm>
            <a:off x="1188660" y="725667"/>
            <a:ext cx="11828352" cy="99060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hu-HU" sz="3200" dirty="0" err="1">
                <a:solidFill>
                  <a:schemeClr val="bg1"/>
                </a:solidFill>
              </a:rPr>
              <a:t>Step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Function</a:t>
            </a:r>
            <a:endParaRPr lang="hu-HU" sz="32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3200" dirty="0"/>
              <a:t>AWS </a:t>
            </a:r>
            <a:r>
              <a:rPr lang="hu-HU" sz="3200" dirty="0" err="1"/>
              <a:t>CloudFormation</a:t>
            </a:r>
            <a:endParaRPr lang="hu-HU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58254-BB01-686E-2686-9DBA897B3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9" y="1946789"/>
            <a:ext cx="5601909" cy="462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0515F-EA1D-5F39-262A-497C74093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"/>
          <a:stretch/>
        </p:blipFill>
        <p:spPr>
          <a:xfrm>
            <a:off x="5961217" y="1412529"/>
            <a:ext cx="11910741" cy="538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3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26" y="242018"/>
            <a:ext cx="5323715" cy="16429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Biztonságos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felhő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irányelvek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099479" y="1822643"/>
            <a:ext cx="3147018" cy="3147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9339937" y="279670"/>
            <a:ext cx="1659311" cy="720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166256" y="1523782"/>
            <a:ext cx="4170530" cy="509220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/>
              <a:t>Termékek</a:t>
            </a:r>
            <a:r>
              <a:rPr lang="en-US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IAM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Amazon Cognito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Amazon </a:t>
            </a:r>
            <a:r>
              <a:rPr lang="en-US" sz="2800" dirty="0" err="1"/>
              <a:t>Ispector</a:t>
            </a:r>
            <a:endParaRPr lang="en-US" sz="2800" dirty="0"/>
          </a:p>
          <a:p>
            <a:pPr lvl="1">
              <a:lnSpc>
                <a:spcPct val="120000"/>
              </a:lnSpc>
            </a:pPr>
            <a:r>
              <a:rPr lang="en-US" sz="2800" dirty="0"/>
              <a:t>AWS CloudTrail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Amazon Detective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AWS Audit Manager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AWS CloudWatch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61C415-8450-00A7-47C2-BDA9077F0DDB}"/>
              </a:ext>
            </a:extLst>
          </p:cNvPr>
          <p:cNvSpPr txBox="1">
            <a:spLocks/>
          </p:cNvSpPr>
          <p:nvPr/>
        </p:nvSpPr>
        <p:spPr>
          <a:xfrm>
            <a:off x="3604982" y="376610"/>
            <a:ext cx="4643974" cy="6481389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sz="2800" dirty="0"/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Aktivitások</a:t>
            </a:r>
            <a:r>
              <a:rPr lang="en-US" sz="2800" dirty="0"/>
              <a:t>:</a:t>
            </a:r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/>
              <a:t>SSL </a:t>
            </a:r>
            <a:r>
              <a:rPr lang="en-US" sz="2800" dirty="0" err="1"/>
              <a:t>tanúsítvány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Titkosítás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Erős</a:t>
            </a:r>
            <a:r>
              <a:rPr lang="en-US" sz="2800" dirty="0"/>
              <a:t> </a:t>
            </a:r>
            <a:r>
              <a:rPr lang="en-US" sz="2800" dirty="0" err="1"/>
              <a:t>jelszavak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Több-faktoros</a:t>
            </a:r>
            <a:r>
              <a:rPr lang="en-US" sz="2800" dirty="0"/>
              <a:t> </a:t>
            </a:r>
            <a:r>
              <a:rPr lang="en-US" sz="2800" dirty="0" err="1"/>
              <a:t>authentikáció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Megbízható</a:t>
            </a:r>
            <a:r>
              <a:rPr lang="en-US" sz="2800" dirty="0"/>
              <a:t> </a:t>
            </a:r>
            <a:r>
              <a:rPr lang="en-US" sz="2800" dirty="0" err="1"/>
              <a:t>megoldások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Legfrissebb</a:t>
            </a:r>
            <a:r>
              <a:rPr lang="en-US" sz="2800" dirty="0"/>
              <a:t> </a:t>
            </a:r>
            <a:r>
              <a:rPr lang="en-US" sz="2800" dirty="0" err="1"/>
              <a:t>verziók</a:t>
            </a:r>
            <a:endParaRPr lang="en-US" sz="2800" dirty="0"/>
          </a:p>
          <a:p>
            <a:pPr marL="685800" lvl="2">
              <a:lnSpc>
                <a:spcPct val="120000"/>
              </a:lnSpc>
              <a:spcBef>
                <a:spcPts val="1000"/>
              </a:spcBef>
            </a:pPr>
            <a:r>
              <a:rPr lang="en-US" sz="2800" dirty="0" err="1"/>
              <a:t>Érzékeny</a:t>
            </a:r>
            <a:r>
              <a:rPr lang="en-US" sz="2800" dirty="0"/>
              <a:t> </a:t>
            </a:r>
            <a:r>
              <a:rPr lang="en-US" sz="2800" dirty="0" err="1"/>
              <a:t>adatok</a:t>
            </a:r>
            <a:r>
              <a:rPr lang="en-US" sz="2800" dirty="0"/>
              <a:t> </a:t>
            </a:r>
            <a:r>
              <a:rPr lang="en-US" sz="2800" dirty="0" err="1"/>
              <a:t>védelme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26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Hibrid megoldások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474F8E7A-A130-ECFC-584E-990B4713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4485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Hibrid megoldások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98774-E1F9-2F43-847E-3C121D97D6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B8CDC2-7B20-F618-604A-F7EEAD60A6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430133" y="61561"/>
            <a:ext cx="2302513" cy="14188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B7023B-B559-EBD6-0620-73830FA08A22}"/>
              </a:ext>
            </a:extLst>
          </p:cNvPr>
          <p:cNvSpPr txBox="1"/>
          <p:nvPr/>
        </p:nvSpPr>
        <p:spPr>
          <a:xfrm>
            <a:off x="228598" y="939819"/>
            <a:ext cx="1148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Több felhős megoldások. Hagyományos megoldások felhővel kiegészítve.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3813E42-B66E-5E45-AA74-D581D688F641}"/>
              </a:ext>
            </a:extLst>
          </p:cNvPr>
          <p:cNvSpPr txBox="1">
            <a:spLocks/>
          </p:cNvSpPr>
          <p:nvPr/>
        </p:nvSpPr>
        <p:spPr>
          <a:xfrm>
            <a:off x="110738" y="1706040"/>
            <a:ext cx="11423765" cy="502996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Outposts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Wavelength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Local </a:t>
            </a:r>
            <a:r>
              <a:rPr lang="hu-HU" sz="3200" dirty="0" err="1"/>
              <a:t>Zones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Snow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ECS </a:t>
            </a:r>
            <a:r>
              <a:rPr lang="hu-HU" sz="3200" dirty="0" err="1"/>
              <a:t>Anywhere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Amazon EKS </a:t>
            </a:r>
            <a:r>
              <a:rPr lang="hu-HU" sz="3200" dirty="0" err="1"/>
              <a:t>Anywhere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DataSync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Backup</a:t>
            </a:r>
          </a:p>
          <a:p>
            <a:pPr lvl="1">
              <a:lnSpc>
                <a:spcPct val="150000"/>
              </a:lnSpc>
            </a:pPr>
            <a:r>
              <a:rPr lang="hu-HU" sz="3200" dirty="0"/>
              <a:t>AWS Storage </a:t>
            </a:r>
            <a:r>
              <a:rPr lang="hu-HU" sz="3200" dirty="0" err="1"/>
              <a:t>Gateway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Transfer</a:t>
            </a:r>
            <a:r>
              <a:rPr lang="hu-HU" sz="3200" dirty="0"/>
              <a:t> </a:t>
            </a:r>
            <a:r>
              <a:rPr lang="hu-HU" sz="3200" dirty="0" err="1"/>
              <a:t>Family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Direct</a:t>
            </a:r>
            <a:r>
              <a:rPr lang="hu-HU" sz="3200" dirty="0"/>
              <a:t> </a:t>
            </a:r>
            <a:r>
              <a:rPr lang="hu-HU" sz="3200" dirty="0" err="1"/>
              <a:t>Connect</a:t>
            </a:r>
            <a:endParaRPr lang="hu-HU" sz="3200" dirty="0"/>
          </a:p>
          <a:p>
            <a:pPr lvl="1">
              <a:lnSpc>
                <a:spcPct val="150000"/>
              </a:lnSpc>
            </a:pPr>
            <a:r>
              <a:rPr lang="hu-HU" sz="3200" dirty="0"/>
              <a:t>AWS </a:t>
            </a:r>
            <a:r>
              <a:rPr lang="hu-HU" sz="3200" dirty="0" err="1"/>
              <a:t>OpsWorks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1593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Felhőbe “költözés”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72BAE16-2523-11F5-69C5-EB53A724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87" y="70690"/>
            <a:ext cx="5639373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Felhőbe</a:t>
            </a:r>
            <a:r>
              <a:rPr lang="en-US" sz="4800" dirty="0"/>
              <a:t> “</a:t>
            </a:r>
            <a:r>
              <a:rPr lang="en-US" sz="4800" dirty="0" err="1"/>
              <a:t>költözés</a:t>
            </a:r>
            <a:r>
              <a:rPr lang="en-US" sz="4800" dirty="0"/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450B1-5C50-A3B4-C1F1-0C48FBB0E2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10022506" y="292534"/>
            <a:ext cx="1659311" cy="720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9B0B9FD-DB53-67E9-0E0A-AD6CD3B73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550731"/>
              </p:ext>
            </p:extLst>
          </p:nvPr>
        </p:nvGraphicFramePr>
        <p:xfrm>
          <a:off x="2679727" y="1137798"/>
          <a:ext cx="6309866" cy="4688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8628E8-A896-0B79-A74E-76DD42A000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96287" y="170317"/>
            <a:ext cx="1370616" cy="13706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47402D-1439-A71B-DE3A-BEC4990E7BFE}"/>
              </a:ext>
            </a:extLst>
          </p:cNvPr>
          <p:cNvSpPr txBox="1">
            <a:spLocks/>
          </p:cNvSpPr>
          <p:nvPr/>
        </p:nvSpPr>
        <p:spPr>
          <a:xfrm>
            <a:off x="-335931" y="1438147"/>
            <a:ext cx="6693273" cy="523696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60000"/>
              </a:lnSpc>
            </a:pPr>
            <a:r>
              <a:rPr lang="hu-HU" sz="2800" dirty="0"/>
              <a:t>Tervezés, tervezés, tervezés</a:t>
            </a:r>
          </a:p>
          <a:p>
            <a:pPr lvl="1">
              <a:lnSpc>
                <a:spcPct val="160000"/>
              </a:lnSpc>
            </a:pPr>
            <a:r>
              <a:rPr lang="hu-HU" sz="2800" dirty="0"/>
              <a:t>Képzett személyzet</a:t>
            </a:r>
          </a:p>
          <a:p>
            <a:pPr lvl="1">
              <a:lnSpc>
                <a:spcPct val="160000"/>
              </a:lnSpc>
            </a:pPr>
            <a:r>
              <a:rPr lang="hu-HU" sz="2800" dirty="0"/>
              <a:t>Felhő szolgáltató</a:t>
            </a:r>
          </a:p>
          <a:p>
            <a:pPr lvl="1">
              <a:lnSpc>
                <a:spcPct val="160000"/>
              </a:lnSpc>
            </a:pPr>
            <a:r>
              <a:rPr lang="hu-HU" sz="2800" dirty="0"/>
              <a:t>Technológia</a:t>
            </a:r>
          </a:p>
          <a:p>
            <a:pPr lvl="1">
              <a:lnSpc>
                <a:spcPct val="160000"/>
              </a:lnSpc>
            </a:pPr>
            <a:r>
              <a:rPr lang="hu-HU" sz="2800" dirty="0"/>
              <a:t>Termékek:</a:t>
            </a:r>
          </a:p>
          <a:p>
            <a:pPr lvl="2">
              <a:lnSpc>
                <a:spcPct val="110000"/>
              </a:lnSpc>
            </a:pPr>
            <a:r>
              <a:rPr lang="hu-HU" sz="2400" dirty="0"/>
              <a:t>AWS </a:t>
            </a:r>
            <a:r>
              <a:rPr lang="hu-HU" sz="2400" dirty="0" err="1"/>
              <a:t>Database</a:t>
            </a:r>
            <a:r>
              <a:rPr lang="hu-HU" sz="2400" dirty="0"/>
              <a:t> </a:t>
            </a:r>
            <a:r>
              <a:rPr lang="hu-HU" sz="2400" dirty="0" err="1"/>
              <a:t>Migration</a:t>
            </a:r>
            <a:r>
              <a:rPr lang="hu-HU" sz="2400" dirty="0"/>
              <a:t> Service</a:t>
            </a:r>
          </a:p>
          <a:p>
            <a:pPr lvl="2">
              <a:lnSpc>
                <a:spcPct val="110000"/>
              </a:lnSpc>
            </a:pPr>
            <a:r>
              <a:rPr lang="hu-HU" sz="2400" dirty="0"/>
              <a:t>AWS </a:t>
            </a:r>
            <a:r>
              <a:rPr lang="hu-HU" sz="2400" dirty="0" err="1"/>
              <a:t>Migration</a:t>
            </a:r>
            <a:r>
              <a:rPr lang="hu-HU" sz="2400" dirty="0"/>
              <a:t> </a:t>
            </a:r>
            <a:r>
              <a:rPr lang="hu-HU" sz="2400" dirty="0" err="1"/>
              <a:t>Hub</a:t>
            </a:r>
            <a:endParaRPr lang="hu-HU" sz="2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FB5C59-FFB4-77AA-8C8C-7652BDA344FE}"/>
              </a:ext>
            </a:extLst>
          </p:cNvPr>
          <p:cNvSpPr txBox="1">
            <a:spLocks/>
          </p:cNvSpPr>
          <p:nvPr/>
        </p:nvSpPr>
        <p:spPr>
          <a:xfrm>
            <a:off x="7861067" y="2037033"/>
            <a:ext cx="11679600" cy="503055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60000"/>
              </a:lnSpc>
              <a:buNone/>
            </a:pPr>
            <a:r>
              <a:rPr lang="hu-HU" sz="3200" dirty="0">
                <a:solidFill>
                  <a:schemeClr val="bg1"/>
                </a:solidFill>
              </a:rPr>
              <a:t>Módszerek:</a:t>
            </a:r>
          </a:p>
          <a:p>
            <a:pPr lvl="2">
              <a:lnSpc>
                <a:spcPct val="100000"/>
              </a:lnSpc>
            </a:pPr>
            <a:r>
              <a:rPr lang="hu-HU" sz="2800" dirty="0">
                <a:solidFill>
                  <a:schemeClr val="bg1"/>
                </a:solidFill>
              </a:rPr>
              <a:t>„Lift-and-Shift”</a:t>
            </a:r>
          </a:p>
          <a:p>
            <a:pPr lvl="2">
              <a:lnSpc>
                <a:spcPct val="100000"/>
              </a:lnSpc>
            </a:pPr>
            <a:r>
              <a:rPr lang="hu-HU" sz="2800" dirty="0">
                <a:solidFill>
                  <a:schemeClr val="bg1"/>
                </a:solidFill>
              </a:rPr>
              <a:t>Teljes telepítés</a:t>
            </a:r>
          </a:p>
          <a:p>
            <a:pPr lvl="2">
              <a:lnSpc>
                <a:spcPct val="100000"/>
              </a:lnSpc>
            </a:pPr>
            <a:r>
              <a:rPr lang="hu-HU" sz="2800" dirty="0">
                <a:solidFill>
                  <a:schemeClr val="bg1"/>
                </a:solidFill>
              </a:rPr>
              <a:t>Újjáépítés</a:t>
            </a:r>
          </a:p>
          <a:p>
            <a:pPr lvl="2">
              <a:lnSpc>
                <a:spcPct val="100000"/>
              </a:lnSpc>
            </a:pPr>
            <a:r>
              <a:rPr lang="hu-HU" sz="2800" dirty="0">
                <a:solidFill>
                  <a:schemeClr val="bg1"/>
                </a:solidFill>
              </a:rPr>
              <a:t>Újra tervezés</a:t>
            </a:r>
          </a:p>
          <a:p>
            <a:pPr lvl="2">
              <a:lnSpc>
                <a:spcPct val="100000"/>
              </a:lnSpc>
            </a:pPr>
            <a:r>
              <a:rPr lang="hu-HU" sz="2800" dirty="0" err="1">
                <a:solidFill>
                  <a:schemeClr val="bg1"/>
                </a:solidFill>
              </a:rPr>
              <a:t>Mikroszolgáltatások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66100C-1271-8B4F-A14E-63FA40207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466100C-1271-8B4F-A14E-63FA40207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88131E-A061-3745-80E4-74A8D2626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C088131E-A061-3745-80E4-74A8D26265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796EE3-9560-064F-B01A-BB8E2E3EB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DB796EE3-9560-064F-B01A-BB8E2E3EB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4287D8-83F8-2D43-ACC0-2B2A1542F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1F4287D8-83F8-2D43-ACC0-2B2A1542F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B2FC24-05FE-AD43-98DB-9EE9C43FB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79B2FC24-05FE-AD43-98DB-9EE9C43FB3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9CCEAB-7CE0-DE41-AFDE-F587987B6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B59CCEAB-7CE0-DE41-AFDE-F587987B6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0A1E01-185F-7A48-B2E0-0D9EB7EBC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D00A1E01-185F-7A48-B2E0-0D9EB7EBC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2DF2F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3B0D29-AFB1-545F-5008-18A702779E21}"/>
              </a:ext>
            </a:extLst>
          </p:cNvPr>
          <p:cNvSpPr txBox="1">
            <a:spLocks/>
          </p:cNvSpPr>
          <p:nvPr/>
        </p:nvSpPr>
        <p:spPr>
          <a:xfrm>
            <a:off x="838198" y="127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AWS koncepció (fizikai)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2BAC7-BC16-7AFE-54B7-0A47E551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976CAA-9F8F-B122-AADE-BB687DBB6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2" y="1980399"/>
            <a:ext cx="7885568" cy="535059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u-HU" dirty="0"/>
              <a:t>Régiók (</a:t>
            </a:r>
            <a:r>
              <a:rPr lang="hu-HU" dirty="0" err="1"/>
              <a:t>Region</a:t>
            </a:r>
            <a:r>
              <a:rPr lang="hu-HU" dirty="0"/>
              <a:t>)</a:t>
            </a:r>
          </a:p>
          <a:p>
            <a:pPr>
              <a:lnSpc>
                <a:spcPct val="250000"/>
              </a:lnSpc>
            </a:pPr>
            <a:r>
              <a:rPr lang="hu-HU" dirty="0"/>
              <a:t>Rendelkezésre állási zónák (</a:t>
            </a:r>
            <a:r>
              <a:rPr lang="hu-HU" dirty="0" err="1"/>
              <a:t>Availability</a:t>
            </a:r>
            <a:r>
              <a:rPr lang="hu-HU" dirty="0"/>
              <a:t> </a:t>
            </a:r>
            <a:r>
              <a:rPr lang="hu-HU" dirty="0" err="1"/>
              <a:t>Zones</a:t>
            </a:r>
            <a:r>
              <a:rPr lang="hu-HU" dirty="0"/>
              <a:t>)</a:t>
            </a:r>
          </a:p>
          <a:p>
            <a:pPr>
              <a:lnSpc>
                <a:spcPct val="250000"/>
              </a:lnSpc>
            </a:pPr>
            <a:r>
              <a:rPr lang="hu-HU" dirty="0"/>
              <a:t>Adatközpontok (Data Center)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ABC42C5-26C1-F153-554F-3291305888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507141"/>
              </p:ext>
            </p:extLst>
          </p:nvPr>
        </p:nvGraphicFramePr>
        <p:xfrm>
          <a:off x="6265579" y="1566936"/>
          <a:ext cx="5736299" cy="529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52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B0AD3B0C-209E-BF4D-8202-35A475C2D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CA2DE0D6-278D-3742-878B-3C2D5019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A9402D21-AAC4-3649-812F-26004EBE4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63EB0324-F74C-3044-8728-822DA067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8D49C039-65C5-4C43-8774-4306D71F2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ADD4E8-393C-FB4E-86E4-87114F0F2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36ADD4E8-393C-FB4E-86E4-87114F0F2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118FA-E223-934D-BD9E-566ECDA0C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D6F118FA-E223-934D-BD9E-566ECDA0CA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6BCBB-9D49-5843-B42C-9B3DFE618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7BC6BCBB-9D49-5843-B42C-9B3DFE618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1C7D3D-E436-2243-BCB2-32C8187A7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C71C7D3D-E436-2243-BCB2-32C8187A7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C00D8D-9A3E-9A44-98A5-057BF0336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03C00D8D-9A3E-9A44-98A5-057BF0336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6641AE-F544-034D-B9FB-8A739DD3D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4A6641AE-F544-034D-B9FB-8A739DD3D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DABEB8-E48E-4A47-B150-00CA359508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2BDABEB8-E48E-4A47-B150-00CA359508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AD8D79-F16B-4D4B-8579-54244E96D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2EAD8D79-F16B-4D4B-8579-54244E96D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97568D-5010-C445-AB1C-6F809AC22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F97568D-5010-C445-AB1C-6F809AC22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EF59AF-26EA-8049-9706-FDEFE9501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73EF59AF-26EA-8049-9706-FDEFE9501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69197-3675-5A4A-8CAD-7BDBBD0EF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81C69197-3675-5A4A-8CAD-7BDBBD0EF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E1E1AE-81BE-ED4F-8518-992205A18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87E1E1AE-81BE-ED4F-8518-992205A18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6610" y="5269283"/>
            <a:ext cx="12208610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8694" y="5267258"/>
            <a:ext cx="4093306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669" y="5267258"/>
            <a:ext cx="12198669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607" y="5278400"/>
            <a:ext cx="7736926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53FB3D9-87DD-1ED8-8AC5-31F77612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566" y="5475015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Felhőbe “költözés”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4FF5A-9423-AAAD-FEED-CF020D29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241467" y="5777797"/>
            <a:ext cx="1659311" cy="720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1EFA1EE-7BCF-1CB9-0EE1-FDA8EBFE5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3138110"/>
              </p:ext>
            </p:extLst>
          </p:nvPr>
        </p:nvGraphicFramePr>
        <p:xfrm>
          <a:off x="241467" y="691338"/>
          <a:ext cx="11682699" cy="507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09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25CC378-47B7-4249-9729-85AD74DF1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FFFBA48A-5329-A243-A24B-225C3951A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1D52FC1C-9C75-4A43-BA74-A77AEE3B9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DB445356-5BF5-4847-831C-41AD1C31C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DFDB11DB-0C62-2849-B255-FE5923FD1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2FB130E3-D91C-6746-B36A-552EC6E2C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3163B50F-286F-7849-8A2E-AEB8CD827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A7CCCA42-562B-8E48-889C-EBC0F0E0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C486E10C-CC6F-8B46-8FEF-9EF546DDF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Hasznos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0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Szótár</a:t>
            </a:r>
            <a:endParaRPr lang="en-US" sz="4000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EB68-4E26-2D00-3007-AFD6676C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466" y="-17819"/>
            <a:ext cx="8153396" cy="9823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360000" y="360000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9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5E6E5-6E43-1B73-4BB3-A26CD0FA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519" y="95538"/>
            <a:ext cx="5323715" cy="16429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Linkek</a:t>
            </a:r>
            <a:endParaRPr lang="en-US" sz="40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53705E-4A5F-5007-985E-BEE9DC37CA05}"/>
              </a:ext>
            </a:extLst>
          </p:cNvPr>
          <p:cNvSpPr txBox="1">
            <a:spLocks/>
          </p:cNvSpPr>
          <p:nvPr/>
        </p:nvSpPr>
        <p:spPr>
          <a:xfrm>
            <a:off x="155275" y="845389"/>
            <a:ext cx="7944204" cy="6012597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err="1"/>
              <a:t>Példák</a:t>
            </a:r>
            <a:r>
              <a:rPr lang="en-US" sz="1800" dirty="0"/>
              <a:t> </a:t>
            </a:r>
            <a:r>
              <a:rPr lang="en-US" sz="1800" dirty="0" err="1"/>
              <a:t>segédletek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https://github.com/cloudsteak/trn-aws-common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Ha </a:t>
            </a:r>
            <a:r>
              <a:rPr lang="en-US" sz="1800" dirty="0" err="1"/>
              <a:t>elakadtál</a:t>
            </a:r>
            <a:r>
              <a:rPr lang="en-US" sz="1800" dirty="0"/>
              <a:t>: </a:t>
            </a:r>
            <a:r>
              <a:rPr lang="en-US" sz="1800" dirty="0">
                <a:hlinkClick r:id="rId4"/>
              </a:rPr>
              <a:t>https://github.com/cloudsteak/mentor-klub</a:t>
            </a:r>
            <a:r>
              <a:rPr lang="en-US" sz="1800">
                <a:hlinkClick r:id="rId4"/>
              </a:rPr>
              <a:t>-cloud/issues/new/choose</a:t>
            </a:r>
            <a:r>
              <a:rPr lang="en-US" sz="1800"/>
              <a:t> 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Szótár</a:t>
            </a:r>
            <a:r>
              <a:rPr lang="en-US" sz="1800" dirty="0"/>
              <a:t>: </a:t>
            </a:r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https://link.cloudmentor.hu/cloudszotar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AWS </a:t>
            </a:r>
            <a:r>
              <a:rPr lang="en-US" sz="1800" dirty="0" err="1"/>
              <a:t>szójegyzék</a:t>
            </a:r>
            <a:r>
              <a:rPr lang="en-US" sz="1800" dirty="0"/>
              <a:t>: </a:t>
            </a:r>
            <a:r>
              <a:rPr lang="en-US" sz="1800" dirty="0">
                <a:hlinkClick r:id="rId6"/>
              </a:rPr>
              <a:t>https://link.cloudmentor.hu/aws-glossary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Felhők</a:t>
            </a:r>
            <a:r>
              <a:rPr lang="en-US" sz="1800" dirty="0"/>
              <a:t> </a:t>
            </a:r>
            <a:r>
              <a:rPr lang="en-US" sz="1800" dirty="0" err="1"/>
              <a:t>összehasonlítása</a:t>
            </a:r>
            <a:r>
              <a:rPr lang="en-US" sz="1800" dirty="0"/>
              <a:t>: </a:t>
            </a:r>
            <a:r>
              <a:rPr lang="en-US" sz="1800" dirty="0">
                <a:hlinkClick r:id="rId7"/>
              </a:rPr>
              <a:t>https://link.cloudmentor.hu/compare-cloud-services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err="1"/>
              <a:t>Ár</a:t>
            </a:r>
            <a:r>
              <a:rPr lang="en-US" sz="1800" dirty="0"/>
              <a:t> </a:t>
            </a:r>
            <a:r>
              <a:rPr lang="en-US" sz="1800" dirty="0" err="1"/>
              <a:t>kalkulátor</a:t>
            </a:r>
            <a:r>
              <a:rPr lang="en-US" sz="1800" dirty="0"/>
              <a:t>: </a:t>
            </a:r>
            <a:r>
              <a:rPr lang="en-US" sz="1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https://calculator.aws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Reserved instances </a:t>
            </a:r>
            <a:r>
              <a:rPr lang="en-US" sz="1800" dirty="0" err="1"/>
              <a:t>árak</a:t>
            </a:r>
            <a:r>
              <a:rPr lang="en-US" sz="1800" dirty="0"/>
              <a:t> </a:t>
            </a:r>
            <a:r>
              <a:rPr lang="en-US" sz="1800" dirty="0" err="1"/>
              <a:t>összehasonlítása</a:t>
            </a:r>
            <a:r>
              <a:rPr lang="en-US" sz="1800" dirty="0"/>
              <a:t>: </a:t>
            </a:r>
            <a:r>
              <a:rPr lang="en-US" sz="18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https://instances.vantage.sh</a:t>
            </a:r>
            <a:r>
              <a:rPr lang="en-US" sz="1800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1800" dirty="0" err="1"/>
              <a:t>Szolgáltatás</a:t>
            </a:r>
            <a:r>
              <a:rPr lang="en-US" sz="1800" dirty="0"/>
              <a:t> </a:t>
            </a:r>
            <a:r>
              <a:rPr lang="en-US" sz="1800" dirty="0" err="1"/>
              <a:t>korlátok</a:t>
            </a:r>
            <a:r>
              <a:rPr lang="en-US" sz="1800" dirty="0"/>
              <a:t>: </a:t>
            </a:r>
            <a:r>
              <a:rPr lang="en-US" sz="1800" dirty="0">
                <a:hlinkClick r:id="rId10"/>
              </a:rPr>
              <a:t>https://link.cloudmentor.hu/aws-service-quotas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AWS </a:t>
            </a:r>
            <a:r>
              <a:rPr lang="en-US" sz="1800" dirty="0" err="1"/>
              <a:t>dokumentáció</a:t>
            </a:r>
            <a:r>
              <a:rPr lang="en-US" sz="1800" dirty="0"/>
              <a:t>: </a:t>
            </a:r>
            <a:r>
              <a:rPr lang="en-US" sz="18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https://aws.amazon.com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AWS CLI: </a:t>
            </a:r>
            <a:r>
              <a:rPr lang="en-US" sz="18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https://aws.amazon.com/cli/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Elastic Beanstalk CLI: </a:t>
            </a:r>
            <a:r>
              <a:rPr lang="en-US" sz="1800" dirty="0">
                <a:hlinkClick r:id="rId13"/>
              </a:rPr>
              <a:t>https://link.cloudmentor.hu/beanstalk-cli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EKS CTL: </a:t>
            </a:r>
            <a:r>
              <a:rPr lang="en-US" sz="18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https://eksctl.io</a:t>
            </a: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white text on an orange background&#10;&#10;Description automatically generated">
            <a:extLst>
              <a:ext uri="{FF2B5EF4-FFF2-40B4-BE49-F238E27FC236}">
                <a16:creationId xmlns:a16="http://schemas.microsoft.com/office/drawing/2014/main" id="{77796C68-02AA-6027-0545-BAD8FEC22C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/>
        </p:blipFill>
        <p:spPr>
          <a:xfrm>
            <a:off x="8917116" y="2776629"/>
            <a:ext cx="2504953" cy="2504953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4663992-071D-A87D-C10C-86BAC1816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65000"/>
          </a:blip>
          <a:stretch>
            <a:fillRect/>
          </a:stretch>
        </p:blipFill>
        <p:spPr>
          <a:xfrm>
            <a:off x="9257761" y="197023"/>
            <a:ext cx="165931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055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05E864-6058-1E5E-4F07-3C6E3202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HU" sz="6600" b="1" dirty="0">
                <a:solidFill>
                  <a:schemeClr val="accent1"/>
                </a:solidFill>
              </a:rPr>
              <a:t>Köszönöm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D9FC02F-2485-3E06-F08D-66AC9FFF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416" y="1754160"/>
            <a:ext cx="3484980" cy="4646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DDAAA9-0B0D-DBCE-FC99-DB557EF8D993}"/>
              </a:ext>
            </a:extLst>
          </p:cNvPr>
          <p:cNvCxnSpPr>
            <a:cxnSpLocks/>
          </p:cNvCxnSpPr>
          <p:nvPr/>
        </p:nvCxnSpPr>
        <p:spPr>
          <a:xfrm>
            <a:off x="5100057" y="336884"/>
            <a:ext cx="0" cy="6364705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8B739-6CEA-C6DF-B2C6-0EF430E2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00" y="360000"/>
            <a:ext cx="2488966" cy="1080000"/>
          </a:xfrm>
          <a:prstGeom prst="rect">
            <a:avLst/>
          </a:prstGeom>
        </p:spPr>
      </p:pic>
      <p:graphicFrame>
        <p:nvGraphicFramePr>
          <p:cNvPr id="15" name="Text Placeholder 6">
            <a:extLst>
              <a:ext uri="{FF2B5EF4-FFF2-40B4-BE49-F238E27FC236}">
                <a16:creationId xmlns:a16="http://schemas.microsoft.com/office/drawing/2014/main" id="{D9294015-39D2-716E-5EC9-E93E3E090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074803"/>
              </p:ext>
            </p:extLst>
          </p:nvPr>
        </p:nvGraphicFramePr>
        <p:xfrm>
          <a:off x="5969478" y="2259984"/>
          <a:ext cx="5879487" cy="310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7E412C-B5D7-F2D1-21E5-6C306035F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258278" y="1904384"/>
            <a:ext cx="711200" cy="71120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D01736-08BF-BAC8-6E1B-B656370D0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7388" y="4284509"/>
            <a:ext cx="552980" cy="552980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0A5213-BB92-BDAD-60C2-E0F5F369CB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7388" y="2765625"/>
            <a:ext cx="711200" cy="711200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7393A04-F007-A583-3728-09BCB70CA2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7388" y="3531217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6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4DE5E8-C080-45A4-B2F4-8FE7D8F8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1FAC8321-8295-4F58-80B8-C1A774606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 Cover">
              <a:extLst>
                <a:ext uri="{FF2B5EF4-FFF2-40B4-BE49-F238E27FC236}">
                  <a16:creationId xmlns:a16="http://schemas.microsoft.com/office/drawing/2014/main" id="{2BE89D78-556E-4C9E-A234-78B085023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8EBCD-582B-4E3B-AB95-15EA16034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49E29E18-2832-4FBD-901C-97986DBD0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7327E470-287A-4E1E-8A04-A3596DBD9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B4229052-0787-FBEB-1276-5522F86F3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708758" y="1173129"/>
            <a:ext cx="3517020" cy="2400366"/>
          </a:xfrm>
          <a:prstGeom prst="rect">
            <a:avLst/>
          </a:prstGeom>
        </p:spPr>
      </p:pic>
      <p:pic>
        <p:nvPicPr>
          <p:cNvPr id="7" name="Picture 6" descr="A black and blue logo&#10;&#10;Description automatically generated">
            <a:extLst>
              <a:ext uri="{FF2B5EF4-FFF2-40B4-BE49-F238E27FC236}">
                <a16:creationId xmlns:a16="http://schemas.microsoft.com/office/drawing/2014/main" id="{4CD978A3-6504-8B3B-7188-E38875B0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58" y="3879364"/>
            <a:ext cx="4358797" cy="18960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D8804D-7432-D474-C61C-850166B1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14" y="819015"/>
            <a:ext cx="5392454" cy="27544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További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képzések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99D89-32B7-6602-EB6F-B01721039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247" y="3627220"/>
            <a:ext cx="5944615" cy="2411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</a:rPr>
              <a:t>https://mentorklub.gerillaoneletrajz.hu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2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392FA-0BDE-C513-76F5-4197B1F0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0" y="93895"/>
            <a:ext cx="3107751" cy="3332002"/>
          </a:xfrm>
        </p:spPr>
        <p:txBody>
          <a:bodyPr anchor="b">
            <a:normAutofit/>
          </a:bodyPr>
          <a:lstStyle/>
          <a:p>
            <a:pPr algn="r"/>
            <a:r>
              <a:rPr lang="en-HU" sz="4000" dirty="0">
                <a:solidFill>
                  <a:srgbClr val="FFFFFF"/>
                </a:solidFill>
              </a:rPr>
              <a:t>Adatközpont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86C9BC-75E0-2E71-4572-BAAF13D50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1035" y="360000"/>
            <a:ext cx="1657241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C01B3-B723-7584-9299-D6971EAB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/>
        </p:blipFill>
        <p:spPr>
          <a:xfrm>
            <a:off x="4037826" y="-10143"/>
            <a:ext cx="12189002" cy="6856314"/>
          </a:xfrm>
          <a:prstGeom prst="rect">
            <a:avLst/>
          </a:prstGeom>
          <a:noFill/>
        </p:spPr>
      </p:pic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FE43365C-ED8C-C170-C660-1F8436955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409646"/>
              </p:ext>
            </p:extLst>
          </p:nvPr>
        </p:nvGraphicFramePr>
        <p:xfrm>
          <a:off x="2218997" y="-210017"/>
          <a:ext cx="15469850" cy="741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756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2B1B558-0E11-A2D8-2334-E83BA6B8878E}"/>
              </a:ext>
            </a:extLst>
          </p:cNvPr>
          <p:cNvSpPr txBox="1">
            <a:spLocks/>
          </p:cNvSpPr>
          <p:nvPr/>
        </p:nvSpPr>
        <p:spPr>
          <a:xfrm>
            <a:off x="2618404" y="132588"/>
            <a:ext cx="1099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Rendelkezésre állási zónák</a:t>
            </a:r>
            <a:endParaRPr lang="en-HU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AE5A6-0498-D6CD-A0C7-E57D0FC3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2839" y="1746637"/>
            <a:ext cx="5526073" cy="4822876"/>
          </a:xfrm>
          <a:prstGeom prst="rect">
            <a:avLst/>
          </a:prstGeom>
        </p:spPr>
      </p:pic>
      <p:graphicFrame>
        <p:nvGraphicFramePr>
          <p:cNvPr id="7" name="Content Placeholder 10">
            <a:extLst>
              <a:ext uri="{FF2B5EF4-FFF2-40B4-BE49-F238E27FC236}">
                <a16:creationId xmlns:a16="http://schemas.microsoft.com/office/drawing/2014/main" id="{93EAB0D9-D793-F803-E08D-9F9AEC6AF0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768651"/>
              </p:ext>
            </p:extLst>
          </p:nvPr>
        </p:nvGraphicFramePr>
        <p:xfrm>
          <a:off x="-5511910" y="-394139"/>
          <a:ext cx="16260627" cy="8001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24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47A438D2-6763-C245-A45C-2496986A3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CA144A6-61CC-1A44-8D55-54EA7D961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2E6E6C1A-8038-424B-BA06-49D4CB833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57E1C4A-40A3-F549-9E81-6DBA0AEFE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0E58F55-B66C-C847-89FA-D615F0883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E9DE246-AD3B-EC45-AB75-8CEDD2C02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53283FE-5C26-E847-A6A4-457B0BCF1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0CE0B6D-2E43-EE4E-B8FD-249A6EE515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F035FD09-A8EE-D844-ABDF-A9E3C8C88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GMK 01">
      <a:dk1>
        <a:srgbClr val="000000"/>
      </a:dk1>
      <a:lt1>
        <a:srgbClr val="FFFFFF"/>
      </a:lt1>
      <a:dk2>
        <a:srgbClr val="3C3C3B"/>
      </a:dk2>
      <a:lt2>
        <a:srgbClr val="E7E6E6"/>
      </a:lt2>
      <a:accent1>
        <a:srgbClr val="24B3B3"/>
      </a:accent1>
      <a:accent2>
        <a:srgbClr val="3EB39C"/>
      </a:accent2>
      <a:accent3>
        <a:srgbClr val="5CB780"/>
      </a:accent3>
      <a:accent4>
        <a:srgbClr val="3C3C3B"/>
      </a:accent4>
      <a:accent5>
        <a:srgbClr val="828282"/>
      </a:accent5>
      <a:accent6>
        <a:srgbClr val="70ADD7"/>
      </a:accent6>
      <a:hlink>
        <a:srgbClr val="3C3C3B"/>
      </a:hlink>
      <a:folHlink>
        <a:srgbClr val="3C3C3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K-PowerPoint-2022" id="{A5670185-BF2C-D54C-939C-76F46DBED37E}" vid="{A5CD4182-263A-A44E-B1A8-BF2BEE451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28940</TotalTime>
  <Words>3771</Words>
  <Application>Microsoft Macintosh PowerPoint</Application>
  <PresentationFormat>Widescreen</PresentationFormat>
  <Paragraphs>909</Paragraphs>
  <Slides>75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9" baseType="lpstr">
      <vt:lpstr>-webkit-standard</vt:lpstr>
      <vt:lpstr>AmazonEmber</vt:lpstr>
      <vt:lpstr>AmazonEmberLight</vt:lpstr>
      <vt:lpstr>Arial</vt:lpstr>
      <vt:lpstr>Calibri</vt:lpstr>
      <vt:lpstr>Calibri Light</vt:lpstr>
      <vt:lpstr>Courier New</vt:lpstr>
      <vt:lpstr>Monaco</vt:lpstr>
      <vt:lpstr>open sans</vt:lpstr>
      <vt:lpstr>open sans</vt:lpstr>
      <vt:lpstr>Ubuntu Mono</vt:lpstr>
      <vt:lpstr>urw-din</vt:lpstr>
      <vt:lpstr>Wingdings</vt:lpstr>
      <vt:lpstr>Office Theme</vt:lpstr>
      <vt:lpstr>Amazon Web Services</vt:lpstr>
      <vt:lpstr>Áttekintés</vt:lpstr>
      <vt:lpstr>1. rész</vt:lpstr>
      <vt:lpstr>Mi a felhő?</vt:lpstr>
      <vt:lpstr>AWS története és fejlődése</vt:lpstr>
      <vt:lpstr>PowerPoint Presentation</vt:lpstr>
      <vt:lpstr>PowerPoint Presentation</vt:lpstr>
      <vt:lpstr>Adatközpont</vt:lpstr>
      <vt:lpstr>PowerPoint Presentation</vt:lpstr>
      <vt:lpstr>PowerPoint Presentation</vt:lpstr>
      <vt:lpstr>PowerPoint Presentation</vt:lpstr>
      <vt:lpstr>AWS erőforrás hierarchia (logikai koncepció)</vt:lpstr>
      <vt:lpstr>AWS szervezet (organization)</vt:lpstr>
      <vt:lpstr>Demó</vt:lpstr>
      <vt:lpstr>Kinek a felelőssége?</vt:lpstr>
      <vt:lpstr>Rendelkezésre állás</vt:lpstr>
      <vt:lpstr>Mennyibe kerülhet?</vt:lpstr>
      <vt:lpstr>2. rész</vt:lpstr>
      <vt:lpstr>Compute, avagy számolási és szerver megoldások</vt:lpstr>
      <vt:lpstr>Compute, avagy számolási és szerver megoldások</vt:lpstr>
      <vt:lpstr>Virtuálisgép (EC2)</vt:lpstr>
      <vt:lpstr>Dedikált kiszolgáló Amazon EC2 Spot Fenntartott példány (RI) Saving Plans</vt:lpstr>
      <vt:lpstr>Demó</vt:lpstr>
      <vt:lpstr> Elastic Beanstalk</vt:lpstr>
      <vt:lpstr>Elastic Beanstalk</vt:lpstr>
      <vt:lpstr>Demó</vt:lpstr>
      <vt:lpstr>Kiszolgáló nélküli megoldások</vt:lpstr>
      <vt:lpstr>PowerPoint Presentation</vt:lpstr>
      <vt:lpstr> AWS Lambda</vt:lpstr>
      <vt:lpstr>Demó</vt:lpstr>
      <vt:lpstr>PowerPoint Presentation</vt:lpstr>
      <vt:lpstr>Amazon Lightsail</vt:lpstr>
      <vt:lpstr>Demó</vt:lpstr>
      <vt:lpstr>Hálózati és hálózatbiztonsági megoldások</vt:lpstr>
      <vt:lpstr>Hálózati és hálózatbiztonsági megoldások</vt:lpstr>
      <vt:lpstr>Virtuális privát hálózat (VPC)</vt:lpstr>
      <vt:lpstr>Virtuális privát hálózat erőforrásai</vt:lpstr>
      <vt:lpstr>Route 53 DNS</vt:lpstr>
      <vt:lpstr>Demó</vt:lpstr>
      <vt:lpstr>Terhelés elosztás</vt:lpstr>
      <vt:lpstr>Elastic Load Balancing</vt:lpstr>
      <vt:lpstr>Tárolók (Storage) és mentési megoldások</vt:lpstr>
      <vt:lpstr>Tárolók (Storage) és mentési megoldások</vt:lpstr>
      <vt:lpstr>Amazon Simple Storage Service (S3)</vt:lpstr>
      <vt:lpstr>Tárolási osztályok</vt:lpstr>
      <vt:lpstr>Demó</vt:lpstr>
      <vt:lpstr>Adatbázisok a felhőben</vt:lpstr>
      <vt:lpstr>Adatbázisok a felhőben</vt:lpstr>
      <vt:lpstr>Adatbázisok a felhőben SQL vs. NoSQL</vt:lpstr>
      <vt:lpstr>Demó</vt:lpstr>
      <vt:lpstr>Konténer megoldások és mikroszolgáltatások</vt:lpstr>
      <vt:lpstr>Mikroszolgáltatások Monolitikus vs. Mikroszolgáltatás</vt:lpstr>
      <vt:lpstr>Konténer megoldások Docker vs. Virtualizáció</vt:lpstr>
      <vt:lpstr>Konténer megoldások</vt:lpstr>
      <vt:lpstr>Konténer megoldások és mikroszolgáltatások</vt:lpstr>
      <vt:lpstr>Elastic Container Registry (ECR)</vt:lpstr>
      <vt:lpstr>Elastic Container Service</vt:lpstr>
      <vt:lpstr>Elastic Kubernetes Services (EKS)</vt:lpstr>
      <vt:lpstr>3. rész</vt:lpstr>
      <vt:lpstr>Amazon Q  a személyi asszistens</vt:lpstr>
      <vt:lpstr>Erőforrás felügyelet</vt:lpstr>
      <vt:lpstr>AWS CloudWatch</vt:lpstr>
      <vt:lpstr>Demó</vt:lpstr>
      <vt:lpstr>PowerPoint Presentation</vt:lpstr>
      <vt:lpstr>Biztonságos felhő (irányelvek)</vt:lpstr>
      <vt:lpstr>Hibrid megoldások</vt:lpstr>
      <vt:lpstr>Hibrid megoldások</vt:lpstr>
      <vt:lpstr>Felhőbe “költözés”</vt:lpstr>
      <vt:lpstr>Felhőbe “költözés”</vt:lpstr>
      <vt:lpstr>Felhőbe “költözés”</vt:lpstr>
      <vt:lpstr>Hasznos</vt:lpstr>
      <vt:lpstr>Szótár</vt:lpstr>
      <vt:lpstr>Linkek</vt:lpstr>
      <vt:lpstr>Köszönöm</vt:lpstr>
      <vt:lpstr>További képzések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Kiss, Tibor</dc:creator>
  <cp:lastModifiedBy>Tibor Kiss</cp:lastModifiedBy>
  <cp:revision>202</cp:revision>
  <dcterms:created xsi:type="dcterms:W3CDTF">2022-09-29T09:34:10Z</dcterms:created>
  <dcterms:modified xsi:type="dcterms:W3CDTF">2024-08-29T14:38:10Z</dcterms:modified>
</cp:coreProperties>
</file>