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2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1016" r:id="rId2"/>
    <p:sldId id="872" r:id="rId3"/>
    <p:sldId id="258" r:id="rId4"/>
    <p:sldId id="874" r:id="rId5"/>
    <p:sldId id="883" r:id="rId6"/>
    <p:sldId id="871" r:id="rId7"/>
    <p:sldId id="1013" r:id="rId8"/>
    <p:sldId id="878" r:id="rId9"/>
    <p:sldId id="882" r:id="rId10"/>
    <p:sldId id="940" r:id="rId11"/>
    <p:sldId id="939" r:id="rId12"/>
    <p:sldId id="938" r:id="rId13"/>
    <p:sldId id="941" r:id="rId14"/>
    <p:sldId id="942" r:id="rId15"/>
    <p:sldId id="943" r:id="rId16"/>
    <p:sldId id="944" r:id="rId17"/>
    <p:sldId id="947" r:id="rId18"/>
    <p:sldId id="980" r:id="rId19"/>
    <p:sldId id="975" r:id="rId20"/>
    <p:sldId id="976" r:id="rId21"/>
    <p:sldId id="901" r:id="rId22"/>
    <p:sldId id="974" r:id="rId23"/>
    <p:sldId id="977" r:id="rId24"/>
    <p:sldId id="981" r:id="rId25"/>
    <p:sldId id="442" r:id="rId26"/>
    <p:sldId id="983" r:id="rId27"/>
    <p:sldId id="984" r:id="rId28"/>
    <p:sldId id="985" r:id="rId29"/>
    <p:sldId id="364" r:id="rId30"/>
    <p:sldId id="446" r:id="rId31"/>
    <p:sldId id="448" r:id="rId32"/>
    <p:sldId id="450" r:id="rId33"/>
    <p:sldId id="982" r:id="rId34"/>
    <p:sldId id="986" r:id="rId35"/>
    <p:sldId id="987" r:id="rId36"/>
    <p:sldId id="988" r:id="rId37"/>
    <p:sldId id="989" r:id="rId38"/>
    <p:sldId id="1004" r:id="rId39"/>
    <p:sldId id="995" r:id="rId40"/>
    <p:sldId id="1005" r:id="rId41"/>
    <p:sldId id="992" r:id="rId42"/>
    <p:sldId id="1003" r:id="rId43"/>
    <p:sldId id="990" r:id="rId44"/>
    <p:sldId id="991" r:id="rId45"/>
    <p:sldId id="889" r:id="rId46"/>
    <p:sldId id="890" r:id="rId47"/>
    <p:sldId id="891" r:id="rId48"/>
    <p:sldId id="1017" r:id="rId49"/>
    <p:sldId id="999" r:id="rId50"/>
    <p:sldId id="998" r:id="rId51"/>
    <p:sldId id="916" r:id="rId52"/>
    <p:sldId id="918" r:id="rId53"/>
    <p:sldId id="919" r:id="rId54"/>
    <p:sldId id="1006" r:id="rId55"/>
    <p:sldId id="920" r:id="rId56"/>
    <p:sldId id="1008" r:id="rId57"/>
    <p:sldId id="1009" r:id="rId58"/>
    <p:sldId id="1007" r:id="rId59"/>
    <p:sldId id="1018" r:id="rId60"/>
    <p:sldId id="1020" r:id="rId61"/>
    <p:sldId id="1021" r:id="rId62"/>
    <p:sldId id="1022" r:id="rId63"/>
    <p:sldId id="1023" r:id="rId64"/>
    <p:sldId id="1024" r:id="rId65"/>
    <p:sldId id="1019" r:id="rId66"/>
    <p:sldId id="265" r:id="rId67"/>
    <p:sldId id="962" r:id="rId68"/>
    <p:sldId id="935" r:id="rId69"/>
    <p:sldId id="266" r:id="rId70"/>
  </p:sldIdLst>
  <p:sldSz cx="12192000" cy="6858000"/>
  <p:notesSz cx="6858000" cy="9144000"/>
  <p:defaultText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7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4CBE"/>
    <a:srgbClr val="F467FF"/>
    <a:srgbClr val="F6FFB8"/>
    <a:srgbClr val="FFB8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4927D-B93B-9849-AA72-28904CFDA524}" v="1" dt="2024-04-04T08:52:22.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p:restoredTop sz="60653"/>
  </p:normalViewPr>
  <p:slideViewPr>
    <p:cSldViewPr snapToGrid="0">
      <p:cViewPr varScale="1">
        <p:scale>
          <a:sx n="71" d="100"/>
          <a:sy n="71" d="100"/>
        </p:scale>
        <p:origin x="2976" y="17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bor Kiss" userId="e41b843de352d36b" providerId="LiveId" clId="{C949A56B-41DD-E644-8DE5-8E085FC8CFFC}"/>
    <pc:docChg chg="undo custSel addSld delSld modSld sldOrd">
      <pc:chgData name="Tibor Kiss" userId="e41b843de352d36b" providerId="LiveId" clId="{C949A56B-41DD-E644-8DE5-8E085FC8CFFC}" dt="2023-04-24T17:19:26.288" v="1036" actId="2696"/>
      <pc:docMkLst>
        <pc:docMk/>
      </pc:docMkLst>
      <pc:sldChg chg="modSp mod">
        <pc:chgData name="Tibor Kiss" userId="e41b843de352d36b" providerId="LiveId" clId="{C949A56B-41DD-E644-8DE5-8E085FC8CFFC}" dt="2023-03-13T13:01:43.520" v="7" actId="404"/>
        <pc:sldMkLst>
          <pc:docMk/>
          <pc:sldMk cId="1850465733" sldId="256"/>
        </pc:sldMkLst>
        <pc:spChg chg="mod">
          <ac:chgData name="Tibor Kiss" userId="e41b843de352d36b" providerId="LiveId" clId="{C949A56B-41DD-E644-8DE5-8E085FC8CFFC}" dt="2023-03-13T13:01:43.520" v="7" actId="404"/>
          <ac:spMkLst>
            <pc:docMk/>
            <pc:sldMk cId="1850465733" sldId="256"/>
            <ac:spMk id="5" creationId="{152F7E54-2196-A7FF-B6A7-5243C273C18B}"/>
          </ac:spMkLst>
        </pc:spChg>
      </pc:sldChg>
      <pc:sldChg chg="modSp">
        <pc:chgData name="Tibor Kiss" userId="e41b843de352d36b" providerId="LiveId" clId="{C949A56B-41DD-E644-8DE5-8E085FC8CFFC}" dt="2023-03-13T13:07:15.148" v="17" actId="20577"/>
        <pc:sldMkLst>
          <pc:docMk/>
          <pc:sldMk cId="458288350" sldId="258"/>
        </pc:sldMkLst>
        <pc:spChg chg="mod">
          <ac:chgData name="Tibor Kiss" userId="e41b843de352d36b" providerId="LiveId" clId="{C949A56B-41DD-E644-8DE5-8E085FC8CFFC}" dt="2023-03-13T13:07:15.148" v="17" actId="20577"/>
          <ac:spMkLst>
            <pc:docMk/>
            <pc:sldMk cId="458288350" sldId="258"/>
            <ac:spMk id="6" creationId="{82949BA6-22DC-BD0B-F212-5DDB1E2344D4}"/>
          </ac:spMkLst>
        </pc:spChg>
      </pc:sldChg>
      <pc:sldChg chg="addSp modSp mod setBg modAnim">
        <pc:chgData name="Tibor Kiss" userId="e41b843de352d36b" providerId="LiveId" clId="{C949A56B-41DD-E644-8DE5-8E085FC8CFFC}" dt="2023-03-22T18:20:57.567" v="387" actId="113"/>
        <pc:sldMkLst>
          <pc:docMk/>
          <pc:sldMk cId="3602749482" sldId="364"/>
        </pc:sldMkLst>
        <pc:spChg chg="mod">
          <ac:chgData name="Tibor Kiss" userId="e41b843de352d36b" providerId="LiveId" clId="{C949A56B-41DD-E644-8DE5-8E085FC8CFFC}" dt="2023-03-22T18:19:07.362" v="299" actId="123"/>
          <ac:spMkLst>
            <pc:docMk/>
            <pc:sldMk cId="3602749482" sldId="364"/>
            <ac:spMk id="4" creationId="{7922BAB0-A48F-4D07-B3FF-F169F7701B72}"/>
          </ac:spMkLst>
        </pc:spChg>
        <pc:spChg chg="mod">
          <ac:chgData name="Tibor Kiss" userId="e41b843de352d36b" providerId="LiveId" clId="{C949A56B-41DD-E644-8DE5-8E085FC8CFFC}" dt="2023-03-22T18:19:50.718" v="314" actId="20577"/>
          <ac:spMkLst>
            <pc:docMk/>
            <pc:sldMk cId="3602749482" sldId="364"/>
            <ac:spMk id="5" creationId="{8417BCCA-C47B-4089-80F9-A6D7C565AE1C}"/>
          </ac:spMkLst>
        </pc:spChg>
        <pc:spChg chg="mod">
          <ac:chgData name="Tibor Kiss" userId="e41b843de352d36b" providerId="LiveId" clId="{C949A56B-41DD-E644-8DE5-8E085FC8CFFC}" dt="2023-03-22T18:20:57.567" v="387" actId="113"/>
          <ac:spMkLst>
            <pc:docMk/>
            <pc:sldMk cId="3602749482" sldId="364"/>
            <ac:spMk id="24" creationId="{00000000-0000-0000-0000-000000000000}"/>
          </ac:spMkLst>
        </pc:spChg>
        <pc:picChg chg="add mod">
          <ac:chgData name="Tibor Kiss" userId="e41b843de352d36b" providerId="LiveId" clId="{C949A56B-41DD-E644-8DE5-8E085FC8CFFC}" dt="2023-03-22T18:17:46.184" v="289"/>
          <ac:picMkLst>
            <pc:docMk/>
            <pc:sldMk cId="3602749482" sldId="364"/>
            <ac:picMk id="2" creationId="{955C6FC3-4586-08F7-F4A1-95205C4D2AEA}"/>
          </ac:picMkLst>
        </pc:picChg>
      </pc:sldChg>
      <pc:sldChg chg="del">
        <pc:chgData name="Tibor Kiss" userId="e41b843de352d36b" providerId="LiveId" clId="{C949A56B-41DD-E644-8DE5-8E085FC8CFFC}" dt="2023-03-22T18:13:56.946" v="171" actId="2696"/>
        <pc:sldMkLst>
          <pc:docMk/>
          <pc:sldMk cId="4096111635" sldId="441"/>
        </pc:sldMkLst>
      </pc:sldChg>
      <pc:sldChg chg="del">
        <pc:chgData name="Tibor Kiss" userId="e41b843de352d36b" providerId="LiveId" clId="{C949A56B-41DD-E644-8DE5-8E085FC8CFFC}" dt="2023-03-22T18:13:58.830" v="172" actId="2696"/>
        <pc:sldMkLst>
          <pc:docMk/>
          <pc:sldMk cId="1765981990" sldId="443"/>
        </pc:sldMkLst>
      </pc:sldChg>
      <pc:sldChg chg="del">
        <pc:chgData name="Tibor Kiss" userId="e41b843de352d36b" providerId="LiveId" clId="{C949A56B-41DD-E644-8DE5-8E085FC8CFFC}" dt="2023-03-22T18:14:25.211" v="174" actId="2696"/>
        <pc:sldMkLst>
          <pc:docMk/>
          <pc:sldMk cId="2520851440" sldId="444"/>
        </pc:sldMkLst>
      </pc:sldChg>
      <pc:sldChg chg="del">
        <pc:chgData name="Tibor Kiss" userId="e41b843de352d36b" providerId="LiveId" clId="{C949A56B-41DD-E644-8DE5-8E085FC8CFFC}" dt="2023-03-22T18:14:14.974" v="173" actId="2696"/>
        <pc:sldMkLst>
          <pc:docMk/>
          <pc:sldMk cId="1467701882" sldId="445"/>
        </pc:sldMkLst>
      </pc:sldChg>
      <pc:sldChg chg="addSp modSp mod setBg modAnim">
        <pc:chgData name="Tibor Kiss" userId="e41b843de352d36b" providerId="LiveId" clId="{C949A56B-41DD-E644-8DE5-8E085FC8CFFC}" dt="2023-03-22T18:27:55.271" v="618" actId="313"/>
        <pc:sldMkLst>
          <pc:docMk/>
          <pc:sldMk cId="2137671002" sldId="446"/>
        </pc:sldMkLst>
        <pc:spChg chg="mod">
          <ac:chgData name="Tibor Kiss" userId="e41b843de352d36b" providerId="LiveId" clId="{C949A56B-41DD-E644-8DE5-8E085FC8CFFC}" dt="2023-03-22T18:21:35.314" v="411" actId="20577"/>
          <ac:spMkLst>
            <pc:docMk/>
            <pc:sldMk cId="2137671002" sldId="446"/>
            <ac:spMk id="4" creationId="{7922BAB0-A48F-4D07-B3FF-F169F7701B72}"/>
          </ac:spMkLst>
        </pc:spChg>
        <pc:spChg chg="mod">
          <ac:chgData name="Tibor Kiss" userId="e41b843de352d36b" providerId="LiveId" clId="{C949A56B-41DD-E644-8DE5-8E085FC8CFFC}" dt="2023-03-22T18:27:55.271" v="618" actId="313"/>
          <ac:spMkLst>
            <pc:docMk/>
            <pc:sldMk cId="2137671002" sldId="446"/>
            <ac:spMk id="5" creationId="{8417BCCA-C47B-4089-80F9-A6D7C565AE1C}"/>
          </ac:spMkLst>
        </pc:spChg>
        <pc:spChg chg="mod">
          <ac:chgData name="Tibor Kiss" userId="e41b843de352d36b" providerId="LiveId" clId="{C949A56B-41DD-E644-8DE5-8E085FC8CFFC}" dt="2023-03-22T18:21:07.686" v="390" actId="1076"/>
          <ac:spMkLst>
            <pc:docMk/>
            <pc:sldMk cId="2137671002" sldId="446"/>
            <ac:spMk id="24" creationId="{00000000-0000-0000-0000-000000000000}"/>
          </ac:spMkLst>
        </pc:spChg>
        <pc:picChg chg="add mod">
          <ac:chgData name="Tibor Kiss" userId="e41b843de352d36b" providerId="LiveId" clId="{C949A56B-41DD-E644-8DE5-8E085FC8CFFC}" dt="2023-03-22T18:21:12.398" v="391"/>
          <ac:picMkLst>
            <pc:docMk/>
            <pc:sldMk cId="2137671002" sldId="446"/>
            <ac:picMk id="2" creationId="{E070C1E2-12E8-368E-B881-E53901B8A889}"/>
          </ac:picMkLst>
        </pc:picChg>
        <pc:picChg chg="mod">
          <ac:chgData name="Tibor Kiss" userId="e41b843de352d36b" providerId="LiveId" clId="{C949A56B-41DD-E644-8DE5-8E085FC8CFFC}" dt="2023-03-22T18:22:57.502" v="415" actId="1076"/>
          <ac:picMkLst>
            <pc:docMk/>
            <pc:sldMk cId="2137671002" sldId="446"/>
            <ac:picMk id="3" creationId="{6190977B-091E-4DF6-BE7D-DF6E38981DBA}"/>
          </ac:picMkLst>
        </pc:picChg>
      </pc:sldChg>
      <pc:sldChg chg="del">
        <pc:chgData name="Tibor Kiss" userId="e41b843de352d36b" providerId="LiveId" clId="{C949A56B-41DD-E644-8DE5-8E085FC8CFFC}" dt="2023-03-22T18:24:44.338" v="512" actId="2696"/>
        <pc:sldMkLst>
          <pc:docMk/>
          <pc:sldMk cId="3041453322" sldId="447"/>
        </pc:sldMkLst>
      </pc:sldChg>
      <pc:sldChg chg="addSp delSp modSp mod setBg delAnim modAnim">
        <pc:chgData name="Tibor Kiss" userId="e41b843de352d36b" providerId="LiveId" clId="{C949A56B-41DD-E644-8DE5-8E085FC8CFFC}" dt="2023-03-22T18:30:34.070" v="685"/>
        <pc:sldMkLst>
          <pc:docMk/>
          <pc:sldMk cId="3656627697" sldId="448"/>
        </pc:sldMkLst>
        <pc:spChg chg="mod">
          <ac:chgData name="Tibor Kiss" userId="e41b843de352d36b" providerId="LiveId" clId="{C949A56B-41DD-E644-8DE5-8E085FC8CFFC}" dt="2023-03-22T18:28:38.893" v="647" actId="207"/>
          <ac:spMkLst>
            <pc:docMk/>
            <pc:sldMk cId="3656627697" sldId="448"/>
            <ac:spMk id="4" creationId="{7922BAB0-A48F-4D07-B3FF-F169F7701B72}"/>
          </ac:spMkLst>
        </pc:spChg>
        <pc:spChg chg="del mod">
          <ac:chgData name="Tibor Kiss" userId="e41b843de352d36b" providerId="LiveId" clId="{C949A56B-41DD-E644-8DE5-8E085FC8CFFC}" dt="2023-03-22T18:29:50.265" v="676" actId="478"/>
          <ac:spMkLst>
            <pc:docMk/>
            <pc:sldMk cId="3656627697" sldId="448"/>
            <ac:spMk id="5" creationId="{8417BCCA-C47B-4089-80F9-A6D7C565AE1C}"/>
          </ac:spMkLst>
        </pc:spChg>
        <pc:spChg chg="mod">
          <ac:chgData name="Tibor Kiss" userId="e41b843de352d36b" providerId="LiveId" clId="{C949A56B-41DD-E644-8DE5-8E085FC8CFFC}" dt="2023-03-22T18:30:11.123" v="681" actId="207"/>
          <ac:spMkLst>
            <pc:docMk/>
            <pc:sldMk cId="3656627697" sldId="448"/>
            <ac:spMk id="6" creationId="{D7D928C8-D93D-40DD-989A-06F81D2852A6}"/>
          </ac:spMkLst>
        </pc:spChg>
        <pc:spChg chg="add del">
          <ac:chgData name="Tibor Kiss" userId="e41b843de352d36b" providerId="LiveId" clId="{C949A56B-41DD-E644-8DE5-8E085FC8CFFC}" dt="2023-03-22T18:29:23.590" v="673" actId="22"/>
          <ac:spMkLst>
            <pc:docMk/>
            <pc:sldMk cId="3656627697" sldId="448"/>
            <ac:spMk id="8" creationId="{036AB1D6-C731-004A-52E0-5CDA4FC0A81F}"/>
          </ac:spMkLst>
        </pc:spChg>
        <pc:spChg chg="add del mod">
          <ac:chgData name="Tibor Kiss" userId="e41b843de352d36b" providerId="LiveId" clId="{C949A56B-41DD-E644-8DE5-8E085FC8CFFC}" dt="2023-03-22T18:29:53.805" v="677" actId="478"/>
          <ac:spMkLst>
            <pc:docMk/>
            <pc:sldMk cId="3656627697" sldId="448"/>
            <ac:spMk id="11" creationId="{570A193C-90BE-4C63-9209-AC3709FE4695}"/>
          </ac:spMkLst>
        </pc:spChg>
        <pc:spChg chg="mod">
          <ac:chgData name="Tibor Kiss" userId="e41b843de352d36b" providerId="LiveId" clId="{C949A56B-41DD-E644-8DE5-8E085FC8CFFC}" dt="2023-03-22T18:30:20.778" v="683" actId="1076"/>
          <ac:spMkLst>
            <pc:docMk/>
            <pc:sldMk cId="3656627697" sldId="448"/>
            <ac:spMk id="24" creationId="{00000000-0000-0000-0000-000000000000}"/>
          </ac:spMkLst>
        </pc:spChg>
        <pc:picChg chg="del mod">
          <ac:chgData name="Tibor Kiss" userId="e41b843de352d36b" providerId="LiveId" clId="{C949A56B-41DD-E644-8DE5-8E085FC8CFFC}" dt="2023-03-22T18:29:21.180" v="671" actId="478"/>
          <ac:picMkLst>
            <pc:docMk/>
            <pc:sldMk cId="3656627697" sldId="448"/>
            <ac:picMk id="2" creationId="{DE8E4056-485D-4F02-9B34-71DDCA61841A}"/>
          </ac:picMkLst>
        </pc:picChg>
        <pc:picChg chg="add mod">
          <ac:chgData name="Tibor Kiss" userId="e41b843de352d36b" providerId="LiveId" clId="{C949A56B-41DD-E644-8DE5-8E085FC8CFFC}" dt="2023-03-22T18:28:29.630" v="645"/>
          <ac:picMkLst>
            <pc:docMk/>
            <pc:sldMk cId="3656627697" sldId="448"/>
            <ac:picMk id="3" creationId="{A3C40B53-8AAF-3B37-B997-EC0A80146DF4}"/>
          </ac:picMkLst>
        </pc:picChg>
        <pc:picChg chg="add mod">
          <ac:chgData name="Tibor Kiss" userId="e41b843de352d36b" providerId="LiveId" clId="{C949A56B-41DD-E644-8DE5-8E085FC8CFFC}" dt="2023-03-22T18:29:58.143" v="678" actId="1076"/>
          <ac:picMkLst>
            <pc:docMk/>
            <pc:sldMk cId="3656627697" sldId="448"/>
            <ac:picMk id="9" creationId="{7D46AE24-3D51-5250-5444-4FA4305FF63E}"/>
          </ac:picMkLst>
        </pc:picChg>
      </pc:sldChg>
      <pc:sldChg chg="del">
        <pc:chgData name="Tibor Kiss" userId="e41b843de352d36b" providerId="LiveId" clId="{C949A56B-41DD-E644-8DE5-8E085FC8CFFC}" dt="2023-03-22T18:37:34.131" v="686" actId="2696"/>
        <pc:sldMkLst>
          <pc:docMk/>
          <pc:sldMk cId="2768502551" sldId="449"/>
        </pc:sldMkLst>
      </pc:sldChg>
      <pc:sldChg chg="addSp delSp modSp mod setBg delAnim modAnim">
        <pc:chgData name="Tibor Kiss" userId="e41b843de352d36b" providerId="LiveId" clId="{C949A56B-41DD-E644-8DE5-8E085FC8CFFC}" dt="2023-03-22T18:46:02.813" v="800" actId="207"/>
        <pc:sldMkLst>
          <pc:docMk/>
          <pc:sldMk cId="3736469814" sldId="450"/>
        </pc:sldMkLst>
        <pc:spChg chg="add del mod">
          <ac:chgData name="Tibor Kiss" userId="e41b843de352d36b" providerId="LiveId" clId="{C949A56B-41DD-E644-8DE5-8E085FC8CFFC}" dt="2023-03-22T18:40:44.745" v="690" actId="478"/>
          <ac:spMkLst>
            <pc:docMk/>
            <pc:sldMk cId="3736469814" sldId="450"/>
            <ac:spMk id="2" creationId="{64777D6D-6CC6-5988-A8BE-8E99034FC57F}"/>
          </ac:spMkLst>
        </pc:spChg>
        <pc:spChg chg="mod">
          <ac:chgData name="Tibor Kiss" userId="e41b843de352d36b" providerId="LiveId" clId="{C949A56B-41DD-E644-8DE5-8E085FC8CFFC}" dt="2023-03-22T18:44:04.335" v="782" actId="5793"/>
          <ac:spMkLst>
            <pc:docMk/>
            <pc:sldMk cId="3736469814" sldId="450"/>
            <ac:spMk id="4" creationId="{7922BAB0-A48F-4D07-B3FF-F169F7701B72}"/>
          </ac:spMkLst>
        </pc:spChg>
        <pc:spChg chg="mod">
          <ac:chgData name="Tibor Kiss" userId="e41b843de352d36b" providerId="LiveId" clId="{C949A56B-41DD-E644-8DE5-8E085FC8CFFC}" dt="2023-03-22T18:45:10.914" v="793" actId="207"/>
          <ac:spMkLst>
            <pc:docMk/>
            <pc:sldMk cId="3736469814" sldId="450"/>
            <ac:spMk id="5" creationId="{8417BCCA-C47B-4089-80F9-A6D7C565AE1C}"/>
          </ac:spMkLst>
        </pc:spChg>
        <pc:spChg chg="mod">
          <ac:chgData name="Tibor Kiss" userId="e41b843de352d36b" providerId="LiveId" clId="{C949A56B-41DD-E644-8DE5-8E085FC8CFFC}" dt="2023-03-22T18:41:52.724" v="717" actId="207"/>
          <ac:spMkLst>
            <pc:docMk/>
            <pc:sldMk cId="3736469814" sldId="450"/>
            <ac:spMk id="11" creationId="{E472DB13-1098-4AEA-960E-DF0D143C28DF}"/>
          </ac:spMkLst>
        </pc:spChg>
        <pc:spChg chg="mod">
          <ac:chgData name="Tibor Kiss" userId="e41b843de352d36b" providerId="LiveId" clId="{C949A56B-41DD-E644-8DE5-8E085FC8CFFC}" dt="2023-03-22T18:46:02.813" v="800" actId="207"/>
          <ac:spMkLst>
            <pc:docMk/>
            <pc:sldMk cId="3736469814" sldId="450"/>
            <ac:spMk id="24" creationId="{00000000-0000-0000-0000-000000000000}"/>
          </ac:spMkLst>
        </pc:spChg>
        <pc:picChg chg="add mod">
          <ac:chgData name="Tibor Kiss" userId="e41b843de352d36b" providerId="LiveId" clId="{C949A56B-41DD-E644-8DE5-8E085FC8CFFC}" dt="2023-03-22T18:41:44.298" v="715"/>
          <ac:picMkLst>
            <pc:docMk/>
            <pc:sldMk cId="3736469814" sldId="450"/>
            <ac:picMk id="3" creationId="{3FA86A22-6E75-6C50-EE0B-EA19F1DA01D0}"/>
          </ac:picMkLst>
        </pc:picChg>
        <pc:picChg chg="add mod">
          <ac:chgData name="Tibor Kiss" userId="e41b843de352d36b" providerId="LiveId" clId="{C949A56B-41DD-E644-8DE5-8E085FC8CFFC}" dt="2023-03-22T18:42:38.518" v="725" actId="1076"/>
          <ac:picMkLst>
            <pc:docMk/>
            <pc:sldMk cId="3736469814" sldId="450"/>
            <ac:picMk id="6" creationId="{77849918-24F4-F1E0-47FF-92444966D9F5}"/>
          </ac:picMkLst>
        </pc:picChg>
        <pc:picChg chg="del">
          <ac:chgData name="Tibor Kiss" userId="e41b843de352d36b" providerId="LiveId" clId="{C949A56B-41DD-E644-8DE5-8E085FC8CFFC}" dt="2023-03-22T18:42:06.892" v="721" actId="478"/>
          <ac:picMkLst>
            <pc:docMk/>
            <pc:sldMk cId="3736469814" sldId="450"/>
            <ac:picMk id="7" creationId="{E224A39D-7869-4317-A1C3-09BB25DF8851}"/>
          </ac:picMkLst>
        </pc:picChg>
        <pc:picChg chg="add mod">
          <ac:chgData name="Tibor Kiss" userId="e41b843de352d36b" providerId="LiveId" clId="{C949A56B-41DD-E644-8DE5-8E085FC8CFFC}" dt="2023-03-22T18:43:20.436" v="728" actId="14100"/>
          <ac:picMkLst>
            <pc:docMk/>
            <pc:sldMk cId="3736469814" sldId="450"/>
            <ac:picMk id="8" creationId="{CC6D82C0-E0DB-7D65-F22D-A483991C98F2}"/>
          </ac:picMkLst>
        </pc:picChg>
        <pc:picChg chg="del">
          <ac:chgData name="Tibor Kiss" userId="e41b843de352d36b" providerId="LiveId" clId="{C949A56B-41DD-E644-8DE5-8E085FC8CFFC}" dt="2023-03-22T18:42:05.950" v="720" actId="478"/>
          <ac:picMkLst>
            <pc:docMk/>
            <pc:sldMk cId="3736469814" sldId="450"/>
            <ac:picMk id="9" creationId="{DBE4F78C-71FB-4980-9635-84383BB69982}"/>
          </ac:picMkLst>
        </pc:picChg>
        <pc:picChg chg="del">
          <ac:chgData name="Tibor Kiss" userId="e41b843de352d36b" providerId="LiveId" clId="{C949A56B-41DD-E644-8DE5-8E085FC8CFFC}" dt="2023-03-22T18:42:04.087" v="719" actId="478"/>
          <ac:picMkLst>
            <pc:docMk/>
            <pc:sldMk cId="3736469814" sldId="450"/>
            <ac:picMk id="10" creationId="{D64B9091-6361-40EE-A8A2-6BDB7EBC4DF0}"/>
          </ac:picMkLst>
        </pc:picChg>
      </pc:sldChg>
      <pc:sldChg chg="modSp modAnim">
        <pc:chgData name="Tibor Kiss" userId="e41b843de352d36b" providerId="LiveId" clId="{C949A56B-41DD-E644-8DE5-8E085FC8CFFC}" dt="2023-04-16T18:29:02.482" v="964" actId="20577"/>
        <pc:sldMkLst>
          <pc:docMk/>
          <pc:sldMk cId="1339926291" sldId="890"/>
        </pc:sldMkLst>
        <pc:graphicFrameChg chg="mod">
          <ac:chgData name="Tibor Kiss" userId="e41b843de352d36b" providerId="LiveId" clId="{C949A56B-41DD-E644-8DE5-8E085FC8CFFC}" dt="2023-04-16T18:29:02.482" v="964" actId="20577"/>
          <ac:graphicFrameMkLst>
            <pc:docMk/>
            <pc:sldMk cId="1339926291" sldId="890"/>
            <ac:graphicFrameMk id="6" creationId="{0969E38A-1BDD-72EB-FF1E-BD5523A7CFD5}"/>
          </ac:graphicFrameMkLst>
        </pc:graphicFrameChg>
      </pc:sldChg>
      <pc:sldChg chg="modSp mod">
        <pc:chgData name="Tibor Kiss" userId="e41b843de352d36b" providerId="LiveId" clId="{C949A56B-41DD-E644-8DE5-8E085FC8CFFC}" dt="2023-03-13T13:02:01.676" v="15" actId="404"/>
        <pc:sldMkLst>
          <pc:docMk/>
          <pc:sldMk cId="50830939" sldId="936"/>
        </pc:sldMkLst>
        <pc:spChg chg="mod">
          <ac:chgData name="Tibor Kiss" userId="e41b843de352d36b" providerId="LiveId" clId="{C949A56B-41DD-E644-8DE5-8E085FC8CFFC}" dt="2023-03-13T13:02:01.676" v="15" actId="404"/>
          <ac:spMkLst>
            <pc:docMk/>
            <pc:sldMk cId="50830939" sldId="936"/>
            <ac:spMk id="5" creationId="{152F7E54-2196-A7FF-B6A7-5243C273C18B}"/>
          </ac:spMkLst>
        </pc:spChg>
      </pc:sldChg>
      <pc:sldChg chg="modSp add mod ord modAnim">
        <pc:chgData name="Tibor Kiss" userId="e41b843de352d36b" providerId="LiveId" clId="{C949A56B-41DD-E644-8DE5-8E085FC8CFFC}" dt="2023-03-13T13:09:26.629" v="64" actId="20577"/>
        <pc:sldMkLst>
          <pc:docMk/>
          <pc:sldMk cId="270956551" sldId="937"/>
        </pc:sldMkLst>
        <pc:spChg chg="mod">
          <ac:chgData name="Tibor Kiss" userId="e41b843de352d36b" providerId="LiveId" clId="{C949A56B-41DD-E644-8DE5-8E085FC8CFFC}" dt="2023-03-13T13:09:26.629" v="64" actId="20577"/>
          <ac:spMkLst>
            <pc:docMk/>
            <pc:sldMk cId="270956551" sldId="937"/>
            <ac:spMk id="2" creationId="{F5392BE0-C50A-6A28-F6A3-EC6139EC11CA}"/>
          </ac:spMkLst>
        </pc:spChg>
        <pc:spChg chg="mod">
          <ac:chgData name="Tibor Kiss" userId="e41b843de352d36b" providerId="LiveId" clId="{C949A56B-41DD-E644-8DE5-8E085FC8CFFC}" dt="2023-03-13T13:08:37.538" v="37" actId="20577"/>
          <ac:spMkLst>
            <pc:docMk/>
            <pc:sldMk cId="270956551" sldId="937"/>
            <ac:spMk id="5" creationId="{4C35E6E5-6E43-1B73-4BB3-A26CD0FAB839}"/>
          </ac:spMkLst>
        </pc:spChg>
      </pc:sldChg>
      <pc:sldChg chg="addSp modSp mod">
        <pc:chgData name="Tibor Kiss" userId="e41b843de352d36b" providerId="LiveId" clId="{C949A56B-41DD-E644-8DE5-8E085FC8CFFC}" dt="2023-03-13T15:56:13.769" v="69" actId="1076"/>
        <pc:sldMkLst>
          <pc:docMk/>
          <pc:sldMk cId="3917070076" sldId="943"/>
        </pc:sldMkLst>
        <pc:spChg chg="add mod">
          <ac:chgData name="Tibor Kiss" userId="e41b843de352d36b" providerId="LiveId" clId="{C949A56B-41DD-E644-8DE5-8E085FC8CFFC}" dt="2023-03-13T15:56:13.769" v="69" actId="1076"/>
          <ac:spMkLst>
            <pc:docMk/>
            <pc:sldMk cId="3917070076" sldId="943"/>
            <ac:spMk id="3" creationId="{1DBA45A7-A996-64AD-2379-5E557429099C}"/>
          </ac:spMkLst>
        </pc:spChg>
      </pc:sldChg>
      <pc:sldChg chg="modSp add mod ord">
        <pc:chgData name="Tibor Kiss" userId="e41b843de352d36b" providerId="LiveId" clId="{C949A56B-41DD-E644-8DE5-8E085FC8CFFC}" dt="2023-03-22T18:46:46.147" v="838" actId="20577"/>
        <pc:sldMkLst>
          <pc:docMk/>
          <pc:sldMk cId="1540453882" sldId="982"/>
        </pc:sldMkLst>
        <pc:spChg chg="mod">
          <ac:chgData name="Tibor Kiss" userId="e41b843de352d36b" providerId="LiveId" clId="{C949A56B-41DD-E644-8DE5-8E085FC8CFFC}" dt="2023-03-22T18:46:46.147" v="838" actId="20577"/>
          <ac:spMkLst>
            <pc:docMk/>
            <pc:sldMk cId="1540453882" sldId="982"/>
            <ac:spMk id="3" creationId="{1DBA45A7-A996-64AD-2379-5E557429099C}"/>
          </ac:spMkLst>
        </pc:spChg>
        <pc:spChg chg="mod">
          <ac:chgData name="Tibor Kiss" userId="e41b843de352d36b" providerId="LiveId" clId="{C949A56B-41DD-E644-8DE5-8E085FC8CFFC}" dt="2023-03-22T18:46:31.942" v="819" actId="27636"/>
          <ac:spMkLst>
            <pc:docMk/>
            <pc:sldMk cId="1540453882" sldId="982"/>
            <ac:spMk id="5" creationId="{6639A45E-C9F3-05C5-9E2E-ADEF29EE021E}"/>
          </ac:spMkLst>
        </pc:spChg>
      </pc:sldChg>
      <pc:sldChg chg="modSp">
        <pc:chgData name="Tibor Kiss" userId="e41b843de352d36b" providerId="LiveId" clId="{C949A56B-41DD-E644-8DE5-8E085FC8CFFC}" dt="2023-04-02T17:53:13.383" v="960" actId="20577"/>
        <pc:sldMkLst>
          <pc:docMk/>
          <pc:sldMk cId="3796228630" sldId="988"/>
        </pc:sldMkLst>
        <pc:spChg chg="mod">
          <ac:chgData name="Tibor Kiss" userId="e41b843de352d36b" providerId="LiveId" clId="{C949A56B-41DD-E644-8DE5-8E085FC8CFFC}" dt="2023-04-02T17:53:13.383" v="960" actId="20577"/>
          <ac:spMkLst>
            <pc:docMk/>
            <pc:sldMk cId="3796228630" sldId="988"/>
            <ac:spMk id="3" creationId="{E3086AC8-15EA-8316-6B14-5EED8882863F}"/>
          </ac:spMkLst>
        </pc:spChg>
      </pc:sldChg>
      <pc:sldChg chg="modSp">
        <pc:chgData name="Tibor Kiss" userId="e41b843de352d36b" providerId="LiveId" clId="{C949A56B-41DD-E644-8DE5-8E085FC8CFFC}" dt="2023-04-02T17:56:18.859" v="961" actId="20577"/>
        <pc:sldMkLst>
          <pc:docMk/>
          <pc:sldMk cId="3409050464" sldId="994"/>
        </pc:sldMkLst>
        <pc:spChg chg="mod">
          <ac:chgData name="Tibor Kiss" userId="e41b843de352d36b" providerId="LiveId" clId="{C949A56B-41DD-E644-8DE5-8E085FC8CFFC}" dt="2023-04-02T17:56:18.859" v="961" actId="20577"/>
          <ac:spMkLst>
            <pc:docMk/>
            <pc:sldMk cId="3409050464" sldId="994"/>
            <ac:spMk id="8" creationId="{AB351CB1-31F9-D01F-D7F3-92E28DB8F147}"/>
          </ac:spMkLst>
        </pc:spChg>
      </pc:sldChg>
      <pc:sldChg chg="modNotesTx">
        <pc:chgData name="Tibor Kiss" userId="e41b843de352d36b" providerId="LiveId" clId="{C949A56B-41DD-E644-8DE5-8E085FC8CFFC}" dt="2023-04-02T17:28:16.363" v="959" actId="20577"/>
        <pc:sldMkLst>
          <pc:docMk/>
          <pc:sldMk cId="3644164707" sldId="995"/>
        </pc:sldMkLst>
      </pc:sldChg>
      <pc:sldChg chg="del">
        <pc:chgData name="Tibor Kiss" userId="e41b843de352d36b" providerId="LiveId" clId="{C949A56B-41DD-E644-8DE5-8E085FC8CFFC}" dt="2023-04-24T17:19:23.674" v="1035" actId="2696"/>
        <pc:sldMkLst>
          <pc:docMk/>
          <pc:sldMk cId="634921029" sldId="996"/>
        </pc:sldMkLst>
      </pc:sldChg>
      <pc:sldChg chg="del">
        <pc:chgData name="Tibor Kiss" userId="e41b843de352d36b" providerId="LiveId" clId="{C949A56B-41DD-E644-8DE5-8E085FC8CFFC}" dt="2023-04-24T17:19:26.288" v="1036" actId="2696"/>
        <pc:sldMkLst>
          <pc:docMk/>
          <pc:sldMk cId="1223007611" sldId="997"/>
        </pc:sldMkLst>
      </pc:sldChg>
      <pc:sldChg chg="add del">
        <pc:chgData name="Tibor Kiss" userId="e41b843de352d36b" providerId="LiveId" clId="{C949A56B-41DD-E644-8DE5-8E085FC8CFFC}" dt="2023-04-24T11:56:42.395" v="966" actId="2696"/>
        <pc:sldMkLst>
          <pc:docMk/>
          <pc:sldMk cId="1848538853" sldId="1008"/>
        </pc:sldMkLst>
      </pc:sldChg>
      <pc:sldChg chg="addSp delSp modSp add mod ord delAnim modAnim">
        <pc:chgData name="Tibor Kiss" userId="e41b843de352d36b" providerId="LiveId" clId="{C949A56B-41DD-E644-8DE5-8E085FC8CFFC}" dt="2023-04-24T11:58:10.354" v="1012" actId="1035"/>
        <pc:sldMkLst>
          <pc:docMk/>
          <pc:sldMk cId="2401668456" sldId="1008"/>
        </pc:sldMkLst>
        <pc:spChg chg="del">
          <ac:chgData name="Tibor Kiss" userId="e41b843de352d36b" providerId="LiveId" clId="{C949A56B-41DD-E644-8DE5-8E085FC8CFFC}" dt="2023-04-24T11:57:45.878" v="981" actId="478"/>
          <ac:spMkLst>
            <pc:docMk/>
            <pc:sldMk cId="2401668456" sldId="1008"/>
            <ac:spMk id="2" creationId="{80804C47-945B-0F7A-E156-26546003041C}"/>
          </ac:spMkLst>
        </pc:spChg>
        <pc:spChg chg="mod">
          <ac:chgData name="Tibor Kiss" userId="e41b843de352d36b" providerId="LiveId" clId="{C949A56B-41DD-E644-8DE5-8E085FC8CFFC}" dt="2023-04-24T11:58:01.586" v="1002" actId="1076"/>
          <ac:spMkLst>
            <pc:docMk/>
            <pc:sldMk cId="2401668456" sldId="1008"/>
            <ac:spMk id="5" creationId="{4C35E6E5-6E43-1B73-4BB3-A26CD0FAB839}"/>
          </ac:spMkLst>
        </pc:spChg>
        <pc:spChg chg="add del mod">
          <ac:chgData name="Tibor Kiss" userId="e41b843de352d36b" providerId="LiveId" clId="{C949A56B-41DD-E644-8DE5-8E085FC8CFFC}" dt="2023-04-24T11:57:11.354" v="974" actId="478"/>
          <ac:spMkLst>
            <pc:docMk/>
            <pc:sldMk cId="2401668456" sldId="1008"/>
            <ac:spMk id="7" creationId="{81B56E79-98C4-C598-E424-ED5D4F3BA758}"/>
          </ac:spMkLst>
        </pc:spChg>
        <pc:spChg chg="del">
          <ac:chgData name="Tibor Kiss" userId="e41b843de352d36b" providerId="LiveId" clId="{C949A56B-41DD-E644-8DE5-8E085FC8CFFC}" dt="2023-04-24T11:57:15.345" v="975" actId="478"/>
          <ac:spMkLst>
            <pc:docMk/>
            <pc:sldMk cId="2401668456" sldId="1008"/>
            <ac:spMk id="20" creationId="{58F452F4-3894-0DBE-CA4D-8FB063502904}"/>
          </ac:spMkLst>
        </pc:spChg>
        <pc:grpChg chg="del">
          <ac:chgData name="Tibor Kiss" userId="e41b843de352d36b" providerId="LiveId" clId="{C949A56B-41DD-E644-8DE5-8E085FC8CFFC}" dt="2023-04-24T11:57:15.345" v="975" actId="478"/>
          <ac:grpSpMkLst>
            <pc:docMk/>
            <pc:sldMk cId="2401668456" sldId="1008"/>
            <ac:grpSpMk id="21" creationId="{DD51ADF2-573D-E134-EB12-AD7AE42EE8E3}"/>
          </ac:grpSpMkLst>
        </pc:grpChg>
        <pc:grpChg chg="del">
          <ac:chgData name="Tibor Kiss" userId="e41b843de352d36b" providerId="LiveId" clId="{C949A56B-41DD-E644-8DE5-8E085FC8CFFC}" dt="2023-04-24T11:57:15.345" v="975" actId="478"/>
          <ac:grpSpMkLst>
            <pc:docMk/>
            <pc:sldMk cId="2401668456" sldId="1008"/>
            <ac:grpSpMk id="22" creationId="{419B02DC-3BB1-3396-EF14-D576EA9DC258}"/>
          </ac:grpSpMkLst>
        </pc:grpChg>
        <pc:graphicFrameChg chg="del mod">
          <ac:chgData name="Tibor Kiss" userId="e41b843de352d36b" providerId="LiveId" clId="{C949A56B-41DD-E644-8DE5-8E085FC8CFFC}" dt="2023-04-24T11:57:09.738" v="973" actId="478"/>
          <ac:graphicFrameMkLst>
            <pc:docMk/>
            <pc:sldMk cId="2401668456" sldId="1008"/>
            <ac:graphicFrameMk id="6" creationId="{50F3FC56-F23A-39B9-DE5A-AAAE65BA5A88}"/>
          </ac:graphicFrameMkLst>
        </pc:graphicFrameChg>
        <pc:picChg chg="del mod">
          <ac:chgData name="Tibor Kiss" userId="e41b843de352d36b" providerId="LiveId" clId="{C949A56B-41DD-E644-8DE5-8E085FC8CFFC}" dt="2023-04-24T11:57:01.236" v="971" actId="478"/>
          <ac:picMkLst>
            <pc:docMk/>
            <pc:sldMk cId="2401668456" sldId="1008"/>
            <ac:picMk id="4" creationId="{F569B15C-F890-5826-EAFE-0609D324337D}"/>
          </ac:picMkLst>
        </pc:picChg>
        <pc:picChg chg="add mod">
          <ac:chgData name="Tibor Kiss" userId="e41b843de352d36b" providerId="LiveId" clId="{C949A56B-41DD-E644-8DE5-8E085FC8CFFC}" dt="2023-04-24T11:58:10.354" v="1012" actId="1035"/>
          <ac:picMkLst>
            <pc:docMk/>
            <pc:sldMk cId="2401668456" sldId="1008"/>
            <ac:picMk id="12" creationId="{C23972B9-1959-473F-3F69-80118F469723}"/>
          </ac:picMkLst>
        </pc:picChg>
        <pc:cxnChg chg="del">
          <ac:chgData name="Tibor Kiss" userId="e41b843de352d36b" providerId="LiveId" clId="{C949A56B-41DD-E644-8DE5-8E085FC8CFFC}" dt="2023-04-24T11:57:15.345" v="975" actId="478"/>
          <ac:cxnSpMkLst>
            <pc:docMk/>
            <pc:sldMk cId="2401668456" sldId="1008"/>
            <ac:cxnSpMk id="13" creationId="{AD0CAF3E-5630-239B-2F3B-3587B2B00AF1}"/>
          </ac:cxnSpMkLst>
        </pc:cxnChg>
      </pc:sldChg>
      <pc:sldChg chg="modSp add mod ord">
        <pc:chgData name="Tibor Kiss" userId="e41b843de352d36b" providerId="LiveId" clId="{C949A56B-41DD-E644-8DE5-8E085FC8CFFC}" dt="2023-04-24T12:01:19.908" v="1034" actId="20578"/>
        <pc:sldMkLst>
          <pc:docMk/>
          <pc:sldMk cId="623006310" sldId="1009"/>
        </pc:sldMkLst>
        <pc:spChg chg="mod">
          <ac:chgData name="Tibor Kiss" userId="e41b843de352d36b" providerId="LiveId" clId="{C949A56B-41DD-E644-8DE5-8E085FC8CFFC}" dt="2023-04-24T11:58:42.365" v="1019" actId="20577"/>
          <ac:spMkLst>
            <pc:docMk/>
            <pc:sldMk cId="623006310" sldId="1009"/>
            <ac:spMk id="5" creationId="{4C35E6E5-6E43-1B73-4BB3-A26CD0FAB839}"/>
          </ac:spMkLst>
        </pc:spChg>
        <pc:picChg chg="mod">
          <ac:chgData name="Tibor Kiss" userId="e41b843de352d36b" providerId="LiveId" clId="{C949A56B-41DD-E644-8DE5-8E085FC8CFFC}" dt="2023-04-24T11:59:29.276" v="1032" actId="1076"/>
          <ac:picMkLst>
            <pc:docMk/>
            <pc:sldMk cId="623006310" sldId="1009"/>
            <ac:picMk id="12" creationId="{C23972B9-1959-473F-3F69-80118F469723}"/>
          </ac:picMkLst>
        </pc:picChg>
      </pc:sldChg>
      <pc:sldMasterChg chg="delSldLayout">
        <pc:chgData name="Tibor Kiss" userId="e41b843de352d36b" providerId="LiveId" clId="{C949A56B-41DD-E644-8DE5-8E085FC8CFFC}" dt="2023-03-22T18:37:34.132" v="687" actId="2696"/>
        <pc:sldMasterMkLst>
          <pc:docMk/>
          <pc:sldMasterMk cId="493155043" sldId="2147483648"/>
        </pc:sldMasterMkLst>
        <pc:sldLayoutChg chg="del">
          <pc:chgData name="Tibor Kiss" userId="e41b843de352d36b" providerId="LiveId" clId="{C949A56B-41DD-E644-8DE5-8E085FC8CFFC}" dt="2023-03-22T18:37:34.132" v="687" actId="2696"/>
          <pc:sldLayoutMkLst>
            <pc:docMk/>
            <pc:sldMasterMk cId="493155043" sldId="2147483648"/>
            <pc:sldLayoutMk cId="1529641624" sldId="2147483660"/>
          </pc:sldLayoutMkLst>
        </pc:sldLayoutChg>
      </pc:sldMasterChg>
    </pc:docChg>
  </pc:docChgLst>
  <pc:docChgLst>
    <pc:chgData name="Tibor Kiss" userId="e41b843de352d36b" providerId="LiveId" clId="{12FC9BFD-5079-5A49-909F-54BD6F651F2C}"/>
    <pc:docChg chg="delSld modSld">
      <pc:chgData name="Tibor Kiss" userId="e41b843de352d36b" providerId="LiveId" clId="{12FC9BFD-5079-5A49-909F-54BD6F651F2C}" dt="2024-04-04T17:17:51.391" v="4" actId="2696"/>
      <pc:docMkLst>
        <pc:docMk/>
      </pc:docMkLst>
      <pc:sldChg chg="mod modShow">
        <pc:chgData name="Tibor Kiss" userId="e41b843de352d36b" providerId="LiveId" clId="{12FC9BFD-5079-5A49-909F-54BD6F651F2C}" dt="2024-04-04T17:14:22.586" v="2" actId="729"/>
        <pc:sldMkLst>
          <pc:docMk/>
          <pc:sldMk cId="458288350" sldId="258"/>
        </pc:sldMkLst>
      </pc:sldChg>
      <pc:sldChg chg="mod modShow">
        <pc:chgData name="Tibor Kiss" userId="e41b843de352d36b" providerId="LiveId" clId="{12FC9BFD-5079-5A49-909F-54BD6F651F2C}" dt="2024-04-04T17:14:22.586" v="2" actId="729"/>
        <pc:sldMkLst>
          <pc:docMk/>
          <pc:sldMk cId="3602749482" sldId="364"/>
        </pc:sldMkLst>
      </pc:sldChg>
      <pc:sldChg chg="mod modShow">
        <pc:chgData name="Tibor Kiss" userId="e41b843de352d36b" providerId="LiveId" clId="{12FC9BFD-5079-5A49-909F-54BD6F651F2C}" dt="2024-04-04T17:14:22.586" v="2" actId="729"/>
        <pc:sldMkLst>
          <pc:docMk/>
          <pc:sldMk cId="2837061431" sldId="442"/>
        </pc:sldMkLst>
      </pc:sldChg>
      <pc:sldChg chg="mod modShow">
        <pc:chgData name="Tibor Kiss" userId="e41b843de352d36b" providerId="LiveId" clId="{12FC9BFD-5079-5A49-909F-54BD6F651F2C}" dt="2024-04-04T17:14:22.586" v="2" actId="729"/>
        <pc:sldMkLst>
          <pc:docMk/>
          <pc:sldMk cId="2137671002" sldId="446"/>
        </pc:sldMkLst>
      </pc:sldChg>
      <pc:sldChg chg="mod modShow">
        <pc:chgData name="Tibor Kiss" userId="e41b843de352d36b" providerId="LiveId" clId="{12FC9BFD-5079-5A49-909F-54BD6F651F2C}" dt="2024-04-04T17:14:22.586" v="2" actId="729"/>
        <pc:sldMkLst>
          <pc:docMk/>
          <pc:sldMk cId="3656627697" sldId="448"/>
        </pc:sldMkLst>
      </pc:sldChg>
      <pc:sldChg chg="mod modShow">
        <pc:chgData name="Tibor Kiss" userId="e41b843de352d36b" providerId="LiveId" clId="{12FC9BFD-5079-5A49-909F-54BD6F651F2C}" dt="2024-04-04T17:14:22.586" v="2" actId="729"/>
        <pc:sldMkLst>
          <pc:docMk/>
          <pc:sldMk cId="3736469814" sldId="450"/>
        </pc:sldMkLst>
      </pc:sldChg>
      <pc:sldChg chg="mod modShow">
        <pc:chgData name="Tibor Kiss" userId="e41b843de352d36b" providerId="LiveId" clId="{12FC9BFD-5079-5A49-909F-54BD6F651F2C}" dt="2024-04-04T17:14:22.586" v="2" actId="729"/>
        <pc:sldMkLst>
          <pc:docMk/>
          <pc:sldMk cId="2571038353" sldId="871"/>
        </pc:sldMkLst>
      </pc:sldChg>
      <pc:sldChg chg="mod modShow">
        <pc:chgData name="Tibor Kiss" userId="e41b843de352d36b" providerId="LiveId" clId="{12FC9BFD-5079-5A49-909F-54BD6F651F2C}" dt="2024-04-04T17:14:22.586" v="2" actId="729"/>
        <pc:sldMkLst>
          <pc:docMk/>
          <pc:sldMk cId="4140088738" sldId="872"/>
        </pc:sldMkLst>
      </pc:sldChg>
      <pc:sldChg chg="mod modShow">
        <pc:chgData name="Tibor Kiss" userId="e41b843de352d36b" providerId="LiveId" clId="{12FC9BFD-5079-5A49-909F-54BD6F651F2C}" dt="2024-04-04T17:14:22.586" v="2" actId="729"/>
        <pc:sldMkLst>
          <pc:docMk/>
          <pc:sldMk cId="721309964" sldId="874"/>
        </pc:sldMkLst>
      </pc:sldChg>
      <pc:sldChg chg="mod modShow">
        <pc:chgData name="Tibor Kiss" userId="e41b843de352d36b" providerId="LiveId" clId="{12FC9BFD-5079-5A49-909F-54BD6F651F2C}" dt="2024-04-04T17:14:22.586" v="2" actId="729"/>
        <pc:sldMkLst>
          <pc:docMk/>
          <pc:sldMk cId="3423503399" sldId="878"/>
        </pc:sldMkLst>
      </pc:sldChg>
      <pc:sldChg chg="mod modShow">
        <pc:chgData name="Tibor Kiss" userId="e41b843de352d36b" providerId="LiveId" clId="{12FC9BFD-5079-5A49-909F-54BD6F651F2C}" dt="2024-04-04T17:14:22.586" v="2" actId="729"/>
        <pc:sldMkLst>
          <pc:docMk/>
          <pc:sldMk cId="2345682831" sldId="882"/>
        </pc:sldMkLst>
      </pc:sldChg>
      <pc:sldChg chg="mod modShow">
        <pc:chgData name="Tibor Kiss" userId="e41b843de352d36b" providerId="LiveId" clId="{12FC9BFD-5079-5A49-909F-54BD6F651F2C}" dt="2024-04-04T17:14:22.586" v="2" actId="729"/>
        <pc:sldMkLst>
          <pc:docMk/>
          <pc:sldMk cId="387115379" sldId="883"/>
        </pc:sldMkLst>
      </pc:sldChg>
      <pc:sldChg chg="mod modShow">
        <pc:chgData name="Tibor Kiss" userId="e41b843de352d36b" providerId="LiveId" clId="{12FC9BFD-5079-5A49-909F-54BD6F651F2C}" dt="2024-04-04T17:14:22.586" v="2" actId="729"/>
        <pc:sldMkLst>
          <pc:docMk/>
          <pc:sldMk cId="2936925244" sldId="889"/>
        </pc:sldMkLst>
      </pc:sldChg>
      <pc:sldChg chg="mod modShow">
        <pc:chgData name="Tibor Kiss" userId="e41b843de352d36b" providerId="LiveId" clId="{12FC9BFD-5079-5A49-909F-54BD6F651F2C}" dt="2024-04-04T17:14:22.586" v="2" actId="729"/>
        <pc:sldMkLst>
          <pc:docMk/>
          <pc:sldMk cId="1339926291" sldId="890"/>
        </pc:sldMkLst>
      </pc:sldChg>
      <pc:sldChg chg="mod modShow">
        <pc:chgData name="Tibor Kiss" userId="e41b843de352d36b" providerId="LiveId" clId="{12FC9BFD-5079-5A49-909F-54BD6F651F2C}" dt="2024-04-04T17:14:22.586" v="2" actId="729"/>
        <pc:sldMkLst>
          <pc:docMk/>
          <pc:sldMk cId="3559014602" sldId="891"/>
        </pc:sldMkLst>
      </pc:sldChg>
      <pc:sldChg chg="mod modShow">
        <pc:chgData name="Tibor Kiss" userId="e41b843de352d36b" providerId="LiveId" clId="{12FC9BFD-5079-5A49-909F-54BD6F651F2C}" dt="2024-04-04T17:14:22.586" v="2" actId="729"/>
        <pc:sldMkLst>
          <pc:docMk/>
          <pc:sldMk cId="3638219913" sldId="901"/>
        </pc:sldMkLst>
      </pc:sldChg>
      <pc:sldChg chg="mod modShow">
        <pc:chgData name="Tibor Kiss" userId="e41b843de352d36b" providerId="LiveId" clId="{12FC9BFD-5079-5A49-909F-54BD6F651F2C}" dt="2024-04-04T17:14:22.586" v="2" actId="729"/>
        <pc:sldMkLst>
          <pc:docMk/>
          <pc:sldMk cId="687321809" sldId="916"/>
        </pc:sldMkLst>
      </pc:sldChg>
      <pc:sldChg chg="mod modShow">
        <pc:chgData name="Tibor Kiss" userId="e41b843de352d36b" providerId="LiveId" clId="{12FC9BFD-5079-5A49-909F-54BD6F651F2C}" dt="2024-04-04T17:14:22.586" v="2" actId="729"/>
        <pc:sldMkLst>
          <pc:docMk/>
          <pc:sldMk cId="2987441394" sldId="918"/>
        </pc:sldMkLst>
      </pc:sldChg>
      <pc:sldChg chg="mod modShow">
        <pc:chgData name="Tibor Kiss" userId="e41b843de352d36b" providerId="LiveId" clId="{12FC9BFD-5079-5A49-909F-54BD6F651F2C}" dt="2024-04-04T17:14:22.586" v="2" actId="729"/>
        <pc:sldMkLst>
          <pc:docMk/>
          <pc:sldMk cId="1585775228" sldId="919"/>
        </pc:sldMkLst>
      </pc:sldChg>
      <pc:sldChg chg="mod modShow">
        <pc:chgData name="Tibor Kiss" userId="e41b843de352d36b" providerId="LiveId" clId="{12FC9BFD-5079-5A49-909F-54BD6F651F2C}" dt="2024-04-04T17:14:22.586" v="2" actId="729"/>
        <pc:sldMkLst>
          <pc:docMk/>
          <pc:sldMk cId="165964103" sldId="920"/>
        </pc:sldMkLst>
      </pc:sldChg>
      <pc:sldChg chg="mod modShow">
        <pc:chgData name="Tibor Kiss" userId="e41b843de352d36b" providerId="LiveId" clId="{12FC9BFD-5079-5A49-909F-54BD6F651F2C}" dt="2024-04-04T17:14:22.586" v="2" actId="729"/>
        <pc:sldMkLst>
          <pc:docMk/>
          <pc:sldMk cId="1395721676" sldId="938"/>
        </pc:sldMkLst>
      </pc:sldChg>
      <pc:sldChg chg="modSp mod modShow">
        <pc:chgData name="Tibor Kiss" userId="e41b843de352d36b" providerId="LiveId" clId="{12FC9BFD-5079-5A49-909F-54BD6F651F2C}" dt="2024-04-04T17:16:18.086" v="3" actId="1076"/>
        <pc:sldMkLst>
          <pc:docMk/>
          <pc:sldMk cId="494336072" sldId="939"/>
        </pc:sldMkLst>
        <pc:spChg chg="mod">
          <ac:chgData name="Tibor Kiss" userId="e41b843de352d36b" providerId="LiveId" clId="{12FC9BFD-5079-5A49-909F-54BD6F651F2C}" dt="2024-04-04T17:16:18.086" v="3" actId="1076"/>
          <ac:spMkLst>
            <pc:docMk/>
            <pc:sldMk cId="494336072" sldId="939"/>
            <ac:spMk id="3" creationId="{E80E5FE4-FBB6-2A4E-C225-87838622AEA4}"/>
          </ac:spMkLst>
        </pc:spChg>
      </pc:sldChg>
      <pc:sldChg chg="mod modShow">
        <pc:chgData name="Tibor Kiss" userId="e41b843de352d36b" providerId="LiveId" clId="{12FC9BFD-5079-5A49-909F-54BD6F651F2C}" dt="2024-04-04T17:14:22.586" v="2" actId="729"/>
        <pc:sldMkLst>
          <pc:docMk/>
          <pc:sldMk cId="639524935" sldId="940"/>
        </pc:sldMkLst>
      </pc:sldChg>
      <pc:sldChg chg="mod modShow">
        <pc:chgData name="Tibor Kiss" userId="e41b843de352d36b" providerId="LiveId" clId="{12FC9BFD-5079-5A49-909F-54BD6F651F2C}" dt="2024-04-04T17:14:22.586" v="2" actId="729"/>
        <pc:sldMkLst>
          <pc:docMk/>
          <pc:sldMk cId="2161409610" sldId="941"/>
        </pc:sldMkLst>
      </pc:sldChg>
      <pc:sldChg chg="mod modShow">
        <pc:chgData name="Tibor Kiss" userId="e41b843de352d36b" providerId="LiveId" clId="{12FC9BFD-5079-5A49-909F-54BD6F651F2C}" dt="2024-04-04T17:14:22.586" v="2" actId="729"/>
        <pc:sldMkLst>
          <pc:docMk/>
          <pc:sldMk cId="3759564968" sldId="942"/>
        </pc:sldMkLst>
      </pc:sldChg>
      <pc:sldChg chg="mod modShow">
        <pc:chgData name="Tibor Kiss" userId="e41b843de352d36b" providerId="LiveId" clId="{12FC9BFD-5079-5A49-909F-54BD6F651F2C}" dt="2024-04-04T17:14:22.586" v="2" actId="729"/>
        <pc:sldMkLst>
          <pc:docMk/>
          <pc:sldMk cId="3917070076" sldId="943"/>
        </pc:sldMkLst>
      </pc:sldChg>
      <pc:sldChg chg="mod modShow">
        <pc:chgData name="Tibor Kiss" userId="e41b843de352d36b" providerId="LiveId" clId="{12FC9BFD-5079-5A49-909F-54BD6F651F2C}" dt="2024-04-04T17:14:22.586" v="2" actId="729"/>
        <pc:sldMkLst>
          <pc:docMk/>
          <pc:sldMk cId="2918439277" sldId="944"/>
        </pc:sldMkLst>
      </pc:sldChg>
      <pc:sldChg chg="mod modShow">
        <pc:chgData name="Tibor Kiss" userId="e41b843de352d36b" providerId="LiveId" clId="{12FC9BFD-5079-5A49-909F-54BD6F651F2C}" dt="2024-04-04T17:14:22.586" v="2" actId="729"/>
        <pc:sldMkLst>
          <pc:docMk/>
          <pc:sldMk cId="1246979284" sldId="947"/>
        </pc:sldMkLst>
      </pc:sldChg>
      <pc:sldChg chg="mod modShow">
        <pc:chgData name="Tibor Kiss" userId="e41b843de352d36b" providerId="LiveId" clId="{12FC9BFD-5079-5A49-909F-54BD6F651F2C}" dt="2024-04-04T17:14:22.586" v="2" actId="729"/>
        <pc:sldMkLst>
          <pc:docMk/>
          <pc:sldMk cId="2061271766" sldId="974"/>
        </pc:sldMkLst>
      </pc:sldChg>
      <pc:sldChg chg="mod modShow">
        <pc:chgData name="Tibor Kiss" userId="e41b843de352d36b" providerId="LiveId" clId="{12FC9BFD-5079-5A49-909F-54BD6F651F2C}" dt="2024-04-04T17:14:22.586" v="2" actId="729"/>
        <pc:sldMkLst>
          <pc:docMk/>
          <pc:sldMk cId="2800984838" sldId="975"/>
        </pc:sldMkLst>
      </pc:sldChg>
      <pc:sldChg chg="mod modShow">
        <pc:chgData name="Tibor Kiss" userId="e41b843de352d36b" providerId="LiveId" clId="{12FC9BFD-5079-5A49-909F-54BD6F651F2C}" dt="2024-04-04T17:14:22.586" v="2" actId="729"/>
        <pc:sldMkLst>
          <pc:docMk/>
          <pc:sldMk cId="3365109850" sldId="976"/>
        </pc:sldMkLst>
      </pc:sldChg>
      <pc:sldChg chg="mod modShow">
        <pc:chgData name="Tibor Kiss" userId="e41b843de352d36b" providerId="LiveId" clId="{12FC9BFD-5079-5A49-909F-54BD6F651F2C}" dt="2024-04-04T17:14:22.586" v="2" actId="729"/>
        <pc:sldMkLst>
          <pc:docMk/>
          <pc:sldMk cId="1060209225" sldId="977"/>
        </pc:sldMkLst>
      </pc:sldChg>
      <pc:sldChg chg="mod modShow">
        <pc:chgData name="Tibor Kiss" userId="e41b843de352d36b" providerId="LiveId" clId="{12FC9BFD-5079-5A49-909F-54BD6F651F2C}" dt="2024-04-04T17:14:22.586" v="2" actId="729"/>
        <pc:sldMkLst>
          <pc:docMk/>
          <pc:sldMk cId="1354060000" sldId="980"/>
        </pc:sldMkLst>
      </pc:sldChg>
      <pc:sldChg chg="mod modShow">
        <pc:chgData name="Tibor Kiss" userId="e41b843de352d36b" providerId="LiveId" clId="{12FC9BFD-5079-5A49-909F-54BD6F651F2C}" dt="2024-04-04T17:14:22.586" v="2" actId="729"/>
        <pc:sldMkLst>
          <pc:docMk/>
          <pc:sldMk cId="636291788" sldId="981"/>
        </pc:sldMkLst>
      </pc:sldChg>
      <pc:sldChg chg="mod modShow">
        <pc:chgData name="Tibor Kiss" userId="e41b843de352d36b" providerId="LiveId" clId="{12FC9BFD-5079-5A49-909F-54BD6F651F2C}" dt="2024-04-04T17:14:22.586" v="2" actId="729"/>
        <pc:sldMkLst>
          <pc:docMk/>
          <pc:sldMk cId="1540453882" sldId="982"/>
        </pc:sldMkLst>
      </pc:sldChg>
      <pc:sldChg chg="mod modShow">
        <pc:chgData name="Tibor Kiss" userId="e41b843de352d36b" providerId="LiveId" clId="{12FC9BFD-5079-5A49-909F-54BD6F651F2C}" dt="2024-04-04T17:14:22.586" v="2" actId="729"/>
        <pc:sldMkLst>
          <pc:docMk/>
          <pc:sldMk cId="1269172350" sldId="983"/>
        </pc:sldMkLst>
      </pc:sldChg>
      <pc:sldChg chg="mod modShow">
        <pc:chgData name="Tibor Kiss" userId="e41b843de352d36b" providerId="LiveId" clId="{12FC9BFD-5079-5A49-909F-54BD6F651F2C}" dt="2024-04-04T17:14:22.586" v="2" actId="729"/>
        <pc:sldMkLst>
          <pc:docMk/>
          <pc:sldMk cId="1876837955" sldId="984"/>
        </pc:sldMkLst>
      </pc:sldChg>
      <pc:sldChg chg="mod modShow">
        <pc:chgData name="Tibor Kiss" userId="e41b843de352d36b" providerId="LiveId" clId="{12FC9BFD-5079-5A49-909F-54BD6F651F2C}" dt="2024-04-04T17:14:22.586" v="2" actId="729"/>
        <pc:sldMkLst>
          <pc:docMk/>
          <pc:sldMk cId="1171467788" sldId="985"/>
        </pc:sldMkLst>
      </pc:sldChg>
      <pc:sldChg chg="mod modShow">
        <pc:chgData name="Tibor Kiss" userId="e41b843de352d36b" providerId="LiveId" clId="{12FC9BFD-5079-5A49-909F-54BD6F651F2C}" dt="2024-04-04T17:14:22.586" v="2" actId="729"/>
        <pc:sldMkLst>
          <pc:docMk/>
          <pc:sldMk cId="4221280532" sldId="986"/>
        </pc:sldMkLst>
      </pc:sldChg>
      <pc:sldChg chg="mod modShow">
        <pc:chgData name="Tibor Kiss" userId="e41b843de352d36b" providerId="LiveId" clId="{12FC9BFD-5079-5A49-909F-54BD6F651F2C}" dt="2024-04-04T17:14:22.586" v="2" actId="729"/>
        <pc:sldMkLst>
          <pc:docMk/>
          <pc:sldMk cId="2747896164" sldId="987"/>
        </pc:sldMkLst>
      </pc:sldChg>
      <pc:sldChg chg="mod modShow">
        <pc:chgData name="Tibor Kiss" userId="e41b843de352d36b" providerId="LiveId" clId="{12FC9BFD-5079-5A49-909F-54BD6F651F2C}" dt="2024-04-04T17:14:22.586" v="2" actId="729"/>
        <pc:sldMkLst>
          <pc:docMk/>
          <pc:sldMk cId="3796228630" sldId="988"/>
        </pc:sldMkLst>
      </pc:sldChg>
      <pc:sldChg chg="mod modShow">
        <pc:chgData name="Tibor Kiss" userId="e41b843de352d36b" providerId="LiveId" clId="{12FC9BFD-5079-5A49-909F-54BD6F651F2C}" dt="2024-04-04T17:14:22.586" v="2" actId="729"/>
        <pc:sldMkLst>
          <pc:docMk/>
          <pc:sldMk cId="2323766140" sldId="989"/>
        </pc:sldMkLst>
      </pc:sldChg>
      <pc:sldChg chg="mod modShow">
        <pc:chgData name="Tibor Kiss" userId="e41b843de352d36b" providerId="LiveId" clId="{12FC9BFD-5079-5A49-909F-54BD6F651F2C}" dt="2024-04-04T17:14:22.586" v="2" actId="729"/>
        <pc:sldMkLst>
          <pc:docMk/>
          <pc:sldMk cId="3031777198" sldId="990"/>
        </pc:sldMkLst>
      </pc:sldChg>
      <pc:sldChg chg="mod modShow">
        <pc:chgData name="Tibor Kiss" userId="e41b843de352d36b" providerId="LiveId" clId="{12FC9BFD-5079-5A49-909F-54BD6F651F2C}" dt="2024-04-04T17:14:22.586" v="2" actId="729"/>
        <pc:sldMkLst>
          <pc:docMk/>
          <pc:sldMk cId="2178045850" sldId="991"/>
        </pc:sldMkLst>
      </pc:sldChg>
      <pc:sldChg chg="mod modShow">
        <pc:chgData name="Tibor Kiss" userId="e41b843de352d36b" providerId="LiveId" clId="{12FC9BFD-5079-5A49-909F-54BD6F651F2C}" dt="2024-04-04T17:14:22.586" v="2" actId="729"/>
        <pc:sldMkLst>
          <pc:docMk/>
          <pc:sldMk cId="1166304883" sldId="992"/>
        </pc:sldMkLst>
      </pc:sldChg>
      <pc:sldChg chg="mod modShow">
        <pc:chgData name="Tibor Kiss" userId="e41b843de352d36b" providerId="LiveId" clId="{12FC9BFD-5079-5A49-909F-54BD6F651F2C}" dt="2024-04-04T17:14:22.586" v="2" actId="729"/>
        <pc:sldMkLst>
          <pc:docMk/>
          <pc:sldMk cId="3644164707" sldId="995"/>
        </pc:sldMkLst>
      </pc:sldChg>
      <pc:sldChg chg="mod modShow">
        <pc:chgData name="Tibor Kiss" userId="e41b843de352d36b" providerId="LiveId" clId="{12FC9BFD-5079-5A49-909F-54BD6F651F2C}" dt="2024-04-04T17:14:22.586" v="2" actId="729"/>
        <pc:sldMkLst>
          <pc:docMk/>
          <pc:sldMk cId="3683125538" sldId="998"/>
        </pc:sldMkLst>
      </pc:sldChg>
      <pc:sldChg chg="mod modShow">
        <pc:chgData name="Tibor Kiss" userId="e41b843de352d36b" providerId="LiveId" clId="{12FC9BFD-5079-5A49-909F-54BD6F651F2C}" dt="2024-04-04T17:14:22.586" v="2" actId="729"/>
        <pc:sldMkLst>
          <pc:docMk/>
          <pc:sldMk cId="1752643092" sldId="999"/>
        </pc:sldMkLst>
      </pc:sldChg>
      <pc:sldChg chg="mod modShow">
        <pc:chgData name="Tibor Kiss" userId="e41b843de352d36b" providerId="LiveId" clId="{12FC9BFD-5079-5A49-909F-54BD6F651F2C}" dt="2024-04-04T17:14:22.586" v="2" actId="729"/>
        <pc:sldMkLst>
          <pc:docMk/>
          <pc:sldMk cId="2566745095" sldId="1003"/>
        </pc:sldMkLst>
      </pc:sldChg>
      <pc:sldChg chg="mod modShow">
        <pc:chgData name="Tibor Kiss" userId="e41b843de352d36b" providerId="LiveId" clId="{12FC9BFD-5079-5A49-909F-54BD6F651F2C}" dt="2024-04-04T17:14:22.586" v="2" actId="729"/>
        <pc:sldMkLst>
          <pc:docMk/>
          <pc:sldMk cId="1201312481" sldId="1004"/>
        </pc:sldMkLst>
      </pc:sldChg>
      <pc:sldChg chg="mod modShow">
        <pc:chgData name="Tibor Kiss" userId="e41b843de352d36b" providerId="LiveId" clId="{12FC9BFD-5079-5A49-909F-54BD6F651F2C}" dt="2024-04-04T17:14:22.586" v="2" actId="729"/>
        <pc:sldMkLst>
          <pc:docMk/>
          <pc:sldMk cId="595302161" sldId="1005"/>
        </pc:sldMkLst>
      </pc:sldChg>
      <pc:sldChg chg="mod modShow">
        <pc:chgData name="Tibor Kiss" userId="e41b843de352d36b" providerId="LiveId" clId="{12FC9BFD-5079-5A49-909F-54BD6F651F2C}" dt="2024-04-04T17:14:22.586" v="2" actId="729"/>
        <pc:sldMkLst>
          <pc:docMk/>
          <pc:sldMk cId="1299636925" sldId="1006"/>
        </pc:sldMkLst>
      </pc:sldChg>
      <pc:sldChg chg="mod modShow">
        <pc:chgData name="Tibor Kiss" userId="e41b843de352d36b" providerId="LiveId" clId="{12FC9BFD-5079-5A49-909F-54BD6F651F2C}" dt="2024-04-04T17:14:22.586" v="2" actId="729"/>
        <pc:sldMkLst>
          <pc:docMk/>
          <pc:sldMk cId="3890643784" sldId="1007"/>
        </pc:sldMkLst>
      </pc:sldChg>
      <pc:sldChg chg="mod modShow">
        <pc:chgData name="Tibor Kiss" userId="e41b843de352d36b" providerId="LiveId" clId="{12FC9BFD-5079-5A49-909F-54BD6F651F2C}" dt="2024-04-04T17:14:22.586" v="2" actId="729"/>
        <pc:sldMkLst>
          <pc:docMk/>
          <pc:sldMk cId="2401668456" sldId="1008"/>
        </pc:sldMkLst>
      </pc:sldChg>
      <pc:sldChg chg="mod modShow">
        <pc:chgData name="Tibor Kiss" userId="e41b843de352d36b" providerId="LiveId" clId="{12FC9BFD-5079-5A49-909F-54BD6F651F2C}" dt="2024-04-04T17:14:22.586" v="2" actId="729"/>
        <pc:sldMkLst>
          <pc:docMk/>
          <pc:sldMk cId="623006310" sldId="1009"/>
        </pc:sldMkLst>
      </pc:sldChg>
      <pc:sldChg chg="del">
        <pc:chgData name="Tibor Kiss" userId="e41b843de352d36b" providerId="LiveId" clId="{12FC9BFD-5079-5A49-909F-54BD6F651F2C}" dt="2024-04-04T17:14:10.854" v="1" actId="2696"/>
        <pc:sldMkLst>
          <pc:docMk/>
          <pc:sldMk cId="3050036043" sldId="1010"/>
        </pc:sldMkLst>
      </pc:sldChg>
      <pc:sldChg chg="del mod modShow">
        <pc:chgData name="Tibor Kiss" userId="e41b843de352d36b" providerId="LiveId" clId="{12FC9BFD-5079-5A49-909F-54BD6F651F2C}" dt="2024-04-04T17:17:51.391" v="4" actId="2696"/>
        <pc:sldMkLst>
          <pc:docMk/>
          <pc:sldMk cId="2851838033" sldId="1011"/>
        </pc:sldMkLst>
      </pc:sldChg>
      <pc:sldChg chg="mod modShow">
        <pc:chgData name="Tibor Kiss" userId="e41b843de352d36b" providerId="LiveId" clId="{12FC9BFD-5079-5A49-909F-54BD6F651F2C}" dt="2024-04-04T17:14:22.586" v="2" actId="729"/>
        <pc:sldMkLst>
          <pc:docMk/>
          <pc:sldMk cId="2556626511" sldId="1013"/>
        </pc:sldMkLst>
      </pc:sldChg>
      <pc:sldChg chg="del">
        <pc:chgData name="Tibor Kiss" userId="e41b843de352d36b" providerId="LiveId" clId="{12FC9BFD-5079-5A49-909F-54BD6F651F2C}" dt="2024-04-04T17:14:02.847" v="0" actId="2696"/>
        <pc:sldMkLst>
          <pc:docMk/>
          <pc:sldMk cId="3104621505" sldId="1015"/>
        </pc:sldMkLst>
      </pc:sldChg>
      <pc:sldChg chg="mod modShow">
        <pc:chgData name="Tibor Kiss" userId="e41b843de352d36b" providerId="LiveId" clId="{12FC9BFD-5079-5A49-909F-54BD6F651F2C}" dt="2024-04-04T17:14:22.586" v="2" actId="729"/>
        <pc:sldMkLst>
          <pc:docMk/>
          <pc:sldMk cId="1994911403" sldId="1017"/>
        </pc:sldMkLst>
      </pc:sldChg>
    </pc:docChg>
  </pc:docChgLst>
  <pc:docChgLst>
    <pc:chgData name="Tibor Kiss" userId="e41b843de352d36b" providerId="LiveId" clId="{0C80FC20-2DA5-1C40-AC80-C4385A73AD6C}"/>
    <pc:docChg chg="undo custSel addSld delSld modSld sldOrd">
      <pc:chgData name="Tibor Kiss" userId="e41b843de352d36b" providerId="LiveId" clId="{0C80FC20-2DA5-1C40-AC80-C4385A73AD6C}" dt="2023-10-09T09:13:09.621" v="711" actId="20577"/>
      <pc:docMkLst>
        <pc:docMk/>
      </pc:docMkLst>
      <pc:sldChg chg="modSp mod modAnim">
        <pc:chgData name="Tibor Kiss" userId="e41b843de352d36b" providerId="LiveId" clId="{0C80FC20-2DA5-1C40-AC80-C4385A73AD6C}" dt="2023-09-10T08:30:05.618" v="447"/>
        <pc:sldMkLst>
          <pc:docMk/>
          <pc:sldMk cId="458288350" sldId="258"/>
        </pc:sldMkLst>
        <pc:spChg chg="mod">
          <ac:chgData name="Tibor Kiss" userId="e41b843de352d36b" providerId="LiveId" clId="{0C80FC20-2DA5-1C40-AC80-C4385A73AD6C}" dt="2023-09-10T08:29:18.296" v="419" actId="20577"/>
          <ac:spMkLst>
            <pc:docMk/>
            <pc:sldMk cId="458288350" sldId="258"/>
            <ac:spMk id="6" creationId="{82949BA6-22DC-BD0B-F212-5DDB1E2344D4}"/>
          </ac:spMkLst>
        </pc:spChg>
      </pc:sldChg>
      <pc:sldChg chg="modSp mod">
        <pc:chgData name="Tibor Kiss" userId="e41b843de352d36b" providerId="LiveId" clId="{0C80FC20-2DA5-1C40-AC80-C4385A73AD6C}" dt="2023-09-10T08:07:54.408" v="1" actId="27636"/>
        <pc:sldMkLst>
          <pc:docMk/>
          <pc:sldMk cId="1088966119" sldId="265"/>
        </pc:sldMkLst>
        <pc:spChg chg="mod">
          <ac:chgData name="Tibor Kiss" userId="e41b843de352d36b" providerId="LiveId" clId="{0C80FC20-2DA5-1C40-AC80-C4385A73AD6C}" dt="2023-09-10T08:07:54.408" v="1" actId="27636"/>
          <ac:spMkLst>
            <pc:docMk/>
            <pc:sldMk cId="1088966119" sldId="265"/>
            <ac:spMk id="5" creationId="{0805E864-6058-1E5E-4F07-3C6E32026630}"/>
          </ac:spMkLst>
        </pc:spChg>
      </pc:sldChg>
      <pc:sldChg chg="del">
        <pc:chgData name="Tibor Kiss" userId="e41b843de352d36b" providerId="LiveId" clId="{0C80FC20-2DA5-1C40-AC80-C4385A73AD6C}" dt="2023-09-10T08:08:01.064" v="2" actId="2696"/>
        <pc:sldMkLst>
          <pc:docMk/>
          <pc:sldMk cId="3498328800" sldId="268"/>
        </pc:sldMkLst>
      </pc:sldChg>
      <pc:sldChg chg="mod modShow">
        <pc:chgData name="Tibor Kiss" userId="e41b843de352d36b" providerId="LiveId" clId="{0C80FC20-2DA5-1C40-AC80-C4385A73AD6C}" dt="2023-10-09T07:32:27.703" v="584" actId="729"/>
        <pc:sldMkLst>
          <pc:docMk/>
          <pc:sldMk cId="3602749482" sldId="364"/>
        </pc:sldMkLst>
      </pc:sldChg>
      <pc:sldChg chg="mod modShow">
        <pc:chgData name="Tibor Kiss" userId="e41b843de352d36b" providerId="LiveId" clId="{0C80FC20-2DA5-1C40-AC80-C4385A73AD6C}" dt="2023-10-09T07:32:27.703" v="584" actId="729"/>
        <pc:sldMkLst>
          <pc:docMk/>
          <pc:sldMk cId="2837061431" sldId="442"/>
        </pc:sldMkLst>
      </pc:sldChg>
      <pc:sldChg chg="mod modShow">
        <pc:chgData name="Tibor Kiss" userId="e41b843de352d36b" providerId="LiveId" clId="{0C80FC20-2DA5-1C40-AC80-C4385A73AD6C}" dt="2023-10-09T07:32:27.703" v="584" actId="729"/>
        <pc:sldMkLst>
          <pc:docMk/>
          <pc:sldMk cId="2137671002" sldId="446"/>
        </pc:sldMkLst>
      </pc:sldChg>
      <pc:sldChg chg="mod modShow">
        <pc:chgData name="Tibor Kiss" userId="e41b843de352d36b" providerId="LiveId" clId="{0C80FC20-2DA5-1C40-AC80-C4385A73AD6C}" dt="2023-10-09T07:32:27.703" v="584" actId="729"/>
        <pc:sldMkLst>
          <pc:docMk/>
          <pc:sldMk cId="3656627697" sldId="448"/>
        </pc:sldMkLst>
      </pc:sldChg>
      <pc:sldChg chg="mod modShow">
        <pc:chgData name="Tibor Kiss" userId="e41b843de352d36b" providerId="LiveId" clId="{0C80FC20-2DA5-1C40-AC80-C4385A73AD6C}" dt="2023-10-09T07:32:27.703" v="584" actId="729"/>
        <pc:sldMkLst>
          <pc:docMk/>
          <pc:sldMk cId="3736469814" sldId="450"/>
        </pc:sldMkLst>
      </pc:sldChg>
      <pc:sldChg chg="addSp delSp modSp mod ord setBg modAnim modNotesTx">
        <pc:chgData name="Tibor Kiss" userId="e41b843de352d36b" providerId="LiveId" clId="{0C80FC20-2DA5-1C40-AC80-C4385A73AD6C}" dt="2023-09-10T08:25:30.396" v="373" actId="14100"/>
        <pc:sldMkLst>
          <pc:docMk/>
          <pc:sldMk cId="2571038353" sldId="871"/>
        </pc:sldMkLst>
        <pc:spChg chg="mod">
          <ac:chgData name="Tibor Kiss" userId="e41b843de352d36b" providerId="LiveId" clId="{0C80FC20-2DA5-1C40-AC80-C4385A73AD6C}" dt="2023-09-10T08:25:10.348" v="370" actId="1076"/>
          <ac:spMkLst>
            <pc:docMk/>
            <pc:sldMk cId="2571038353" sldId="871"/>
            <ac:spMk id="2" creationId="{F5392BE0-C50A-6A28-F6A3-EC6139EC11CA}"/>
          </ac:spMkLst>
        </pc:spChg>
        <pc:spChg chg="mod">
          <ac:chgData name="Tibor Kiss" userId="e41b843de352d36b" providerId="LiveId" clId="{0C80FC20-2DA5-1C40-AC80-C4385A73AD6C}" dt="2023-09-10T08:21:49.541" v="200" actId="26606"/>
          <ac:spMkLst>
            <pc:docMk/>
            <pc:sldMk cId="2571038353" sldId="871"/>
            <ac:spMk id="5" creationId="{4C35E6E5-6E43-1B73-4BB3-A26CD0FAB839}"/>
          </ac:spMkLst>
        </pc:spChg>
        <pc:spChg chg="add del mod">
          <ac:chgData name="Tibor Kiss" userId="e41b843de352d36b" providerId="LiveId" clId="{0C80FC20-2DA5-1C40-AC80-C4385A73AD6C}" dt="2023-09-10T08:18:32.754" v="166" actId="478"/>
          <ac:spMkLst>
            <pc:docMk/>
            <pc:sldMk cId="2571038353" sldId="871"/>
            <ac:spMk id="6" creationId="{12641AB8-0545-8936-23AE-236AF9DD9BC7}"/>
          </ac:spMkLst>
        </pc:spChg>
        <pc:spChg chg="add del mod">
          <ac:chgData name="Tibor Kiss" userId="e41b843de352d36b" providerId="LiveId" clId="{0C80FC20-2DA5-1C40-AC80-C4385A73AD6C}" dt="2023-09-10T08:24:25.114" v="365" actId="12084"/>
          <ac:spMkLst>
            <pc:docMk/>
            <pc:sldMk cId="2571038353" sldId="871"/>
            <ac:spMk id="10" creationId="{5E0142A3-4468-C38B-7207-6F39310EFDBD}"/>
          </ac:spMkLst>
        </pc:spChg>
        <pc:spChg chg="add del">
          <ac:chgData name="Tibor Kiss" userId="e41b843de352d36b" providerId="LiveId" clId="{0C80FC20-2DA5-1C40-AC80-C4385A73AD6C}" dt="2023-09-10T08:21:49.541" v="200" actId="26606"/>
          <ac:spMkLst>
            <pc:docMk/>
            <pc:sldMk cId="2571038353" sldId="871"/>
            <ac:spMk id="14" creationId="{12609869-9E80-471B-A487-A53288E0E791}"/>
          </ac:spMkLst>
        </pc:spChg>
        <pc:spChg chg="add del">
          <ac:chgData name="Tibor Kiss" userId="e41b843de352d36b" providerId="LiveId" clId="{0C80FC20-2DA5-1C40-AC80-C4385A73AD6C}" dt="2023-09-10T08:21:49.541" v="200" actId="26606"/>
          <ac:spMkLst>
            <pc:docMk/>
            <pc:sldMk cId="2571038353" sldId="871"/>
            <ac:spMk id="16" creationId="{7004738A-9D34-43E8-97D2-CA0EED4F8BE0}"/>
          </ac:spMkLst>
        </pc:spChg>
        <pc:spChg chg="add del">
          <ac:chgData name="Tibor Kiss" userId="e41b843de352d36b" providerId="LiveId" clId="{0C80FC20-2DA5-1C40-AC80-C4385A73AD6C}" dt="2023-09-10T08:21:49.541" v="200" actId="26606"/>
          <ac:spMkLst>
            <pc:docMk/>
            <pc:sldMk cId="2571038353" sldId="871"/>
            <ac:spMk id="18" creationId="{B8B8D07F-F13E-443E-BA68-2D26672D76B9}"/>
          </ac:spMkLst>
        </pc:spChg>
        <pc:spChg chg="add del">
          <ac:chgData name="Tibor Kiss" userId="e41b843de352d36b" providerId="LiveId" clId="{0C80FC20-2DA5-1C40-AC80-C4385A73AD6C}" dt="2023-09-10T08:21:49.541" v="200" actId="26606"/>
          <ac:spMkLst>
            <pc:docMk/>
            <pc:sldMk cId="2571038353" sldId="871"/>
            <ac:spMk id="20" creationId="{2813A4FA-24A5-41ED-A534-3807D1B2F344}"/>
          </ac:spMkLst>
        </pc:spChg>
        <pc:spChg chg="add del">
          <ac:chgData name="Tibor Kiss" userId="e41b843de352d36b" providerId="LiveId" clId="{0C80FC20-2DA5-1C40-AC80-C4385A73AD6C}" dt="2023-09-10T08:21:49.541" v="200" actId="26606"/>
          <ac:spMkLst>
            <pc:docMk/>
            <pc:sldMk cId="2571038353" sldId="871"/>
            <ac:spMk id="22" creationId="{C3944F27-CA70-4E84-A51A-E6BF89558979}"/>
          </ac:spMkLst>
        </pc:spChg>
        <pc:graphicFrameChg chg="add mod modGraphic">
          <ac:chgData name="Tibor Kiss" userId="e41b843de352d36b" providerId="LiveId" clId="{0C80FC20-2DA5-1C40-AC80-C4385A73AD6C}" dt="2023-09-10T08:25:30.396" v="373" actId="14100"/>
          <ac:graphicFrameMkLst>
            <pc:docMk/>
            <pc:sldMk cId="2571038353" sldId="871"/>
            <ac:graphicFrameMk id="11" creationId="{35A15FE5-607B-6F24-71BF-BBE900F19C77}"/>
          </ac:graphicFrameMkLst>
        </pc:graphicFrameChg>
        <pc:picChg chg="add del mod">
          <ac:chgData name="Tibor Kiss" userId="e41b843de352d36b" providerId="LiveId" clId="{0C80FC20-2DA5-1C40-AC80-C4385A73AD6C}" dt="2023-09-10T08:18:39.812" v="168" actId="478"/>
          <ac:picMkLst>
            <pc:docMk/>
            <pc:sldMk cId="2571038353" sldId="871"/>
            <ac:picMk id="4" creationId="{4846A82F-0CD9-3FD8-8FDD-CCAAA00A5069}"/>
          </ac:picMkLst>
        </pc:picChg>
        <pc:picChg chg="add del mod">
          <ac:chgData name="Tibor Kiss" userId="e41b843de352d36b" providerId="LiveId" clId="{0C80FC20-2DA5-1C40-AC80-C4385A73AD6C}" dt="2023-09-10T08:23:54.937" v="360" actId="478"/>
          <ac:picMkLst>
            <pc:docMk/>
            <pc:sldMk cId="2571038353" sldId="871"/>
            <ac:picMk id="8" creationId="{F0258B25-FFB8-BCC9-A080-274A4E5CB432}"/>
          </ac:picMkLst>
        </pc:picChg>
        <pc:picChg chg="ord">
          <ac:chgData name="Tibor Kiss" userId="e41b843de352d36b" providerId="LiveId" clId="{0C80FC20-2DA5-1C40-AC80-C4385A73AD6C}" dt="2023-09-10T08:21:49.541" v="200" actId="26606"/>
          <ac:picMkLst>
            <pc:docMk/>
            <pc:sldMk cId="2571038353" sldId="871"/>
            <ac:picMk id="9" creationId="{54663992-071D-A87D-C10C-86BAC1816828}"/>
          </ac:picMkLst>
        </pc:picChg>
      </pc:sldChg>
      <pc:sldChg chg="modSp mod ord">
        <pc:chgData name="Tibor Kiss" userId="e41b843de352d36b" providerId="LiveId" clId="{0C80FC20-2DA5-1C40-AC80-C4385A73AD6C}" dt="2023-09-10T08:32:37.266" v="450" actId="20578"/>
        <pc:sldMkLst>
          <pc:docMk/>
          <pc:sldMk cId="4140088738" sldId="872"/>
        </pc:sldMkLst>
        <pc:spChg chg="mod">
          <ac:chgData name="Tibor Kiss" userId="e41b843de352d36b" providerId="LiveId" clId="{0C80FC20-2DA5-1C40-AC80-C4385A73AD6C}" dt="2023-09-10T08:08:05.427" v="4" actId="20577"/>
          <ac:spMkLst>
            <pc:docMk/>
            <pc:sldMk cId="4140088738" sldId="872"/>
            <ac:spMk id="5" creationId="{152F7E54-2196-A7FF-B6A7-5243C273C18B}"/>
          </ac:spMkLst>
        </pc:spChg>
      </pc:sldChg>
      <pc:sldChg chg="ord">
        <pc:chgData name="Tibor Kiss" userId="e41b843de352d36b" providerId="LiveId" clId="{0C80FC20-2DA5-1C40-AC80-C4385A73AD6C}" dt="2023-09-14T14:59:35.145" v="554" actId="20578"/>
        <pc:sldMkLst>
          <pc:docMk/>
          <pc:sldMk cId="3423503399" sldId="878"/>
        </pc:sldMkLst>
      </pc:sldChg>
      <pc:sldChg chg="ord">
        <pc:chgData name="Tibor Kiss" userId="e41b843de352d36b" providerId="LiveId" clId="{0C80FC20-2DA5-1C40-AC80-C4385A73AD6C}" dt="2023-09-14T14:59:24.254" v="553" actId="20578"/>
        <pc:sldMkLst>
          <pc:docMk/>
          <pc:sldMk cId="2345682831" sldId="882"/>
        </pc:sldMkLst>
      </pc:sldChg>
      <pc:sldChg chg="modSp mod">
        <pc:chgData name="Tibor Kiss" userId="e41b843de352d36b" providerId="LiveId" clId="{0C80FC20-2DA5-1C40-AC80-C4385A73AD6C}" dt="2023-09-10T08:14:02.402" v="129"/>
        <pc:sldMkLst>
          <pc:docMk/>
          <pc:sldMk cId="387115379" sldId="883"/>
        </pc:sldMkLst>
        <pc:spChg chg="mod">
          <ac:chgData name="Tibor Kiss" userId="e41b843de352d36b" providerId="LiveId" clId="{0C80FC20-2DA5-1C40-AC80-C4385A73AD6C}" dt="2023-09-10T08:14:02.402" v="129"/>
          <ac:spMkLst>
            <pc:docMk/>
            <pc:sldMk cId="387115379" sldId="883"/>
            <ac:spMk id="3" creationId="{99BB126E-37C1-3A9D-0518-8E2D6BCEDC93}"/>
          </ac:spMkLst>
        </pc:spChg>
      </pc:sldChg>
      <pc:sldChg chg="mod modShow">
        <pc:chgData name="Tibor Kiss" userId="e41b843de352d36b" providerId="LiveId" clId="{0C80FC20-2DA5-1C40-AC80-C4385A73AD6C}" dt="2023-09-28T17:25:39.776" v="580" actId="729"/>
        <pc:sldMkLst>
          <pc:docMk/>
          <pc:sldMk cId="3638219913" sldId="901"/>
        </pc:sldMkLst>
      </pc:sldChg>
      <pc:sldChg chg="del mod ord modShow">
        <pc:chgData name="Tibor Kiss" userId="e41b843de352d36b" providerId="LiveId" clId="{0C80FC20-2DA5-1C40-AC80-C4385A73AD6C}" dt="2023-09-14T17:08:32.087" v="557" actId="2696"/>
        <pc:sldMkLst>
          <pc:docMk/>
          <pc:sldMk cId="270956551" sldId="937"/>
        </pc:sldMkLst>
      </pc:sldChg>
      <pc:sldChg chg="mod modShow">
        <pc:chgData name="Tibor Kiss" userId="e41b843de352d36b" providerId="LiveId" clId="{0C80FC20-2DA5-1C40-AC80-C4385A73AD6C}" dt="2023-09-21T17:13:12.132" v="570" actId="729"/>
        <pc:sldMkLst>
          <pc:docMk/>
          <pc:sldMk cId="1395721676" sldId="938"/>
        </pc:sldMkLst>
      </pc:sldChg>
      <pc:sldChg chg="mod modShow">
        <pc:chgData name="Tibor Kiss" userId="e41b843de352d36b" providerId="LiveId" clId="{0C80FC20-2DA5-1C40-AC80-C4385A73AD6C}" dt="2023-09-21T17:13:12.132" v="570" actId="729"/>
        <pc:sldMkLst>
          <pc:docMk/>
          <pc:sldMk cId="494336072" sldId="939"/>
        </pc:sldMkLst>
      </pc:sldChg>
      <pc:sldChg chg="mod modShow">
        <pc:chgData name="Tibor Kiss" userId="e41b843de352d36b" providerId="LiveId" clId="{0C80FC20-2DA5-1C40-AC80-C4385A73AD6C}" dt="2023-09-21T17:13:12.132" v="570" actId="729"/>
        <pc:sldMkLst>
          <pc:docMk/>
          <pc:sldMk cId="639524935" sldId="940"/>
        </pc:sldMkLst>
      </pc:sldChg>
      <pc:sldChg chg="mod modShow">
        <pc:chgData name="Tibor Kiss" userId="e41b843de352d36b" providerId="LiveId" clId="{0C80FC20-2DA5-1C40-AC80-C4385A73AD6C}" dt="2023-09-21T17:13:12.132" v="570" actId="729"/>
        <pc:sldMkLst>
          <pc:docMk/>
          <pc:sldMk cId="2161409610" sldId="941"/>
        </pc:sldMkLst>
      </pc:sldChg>
      <pc:sldChg chg="mod modShow">
        <pc:chgData name="Tibor Kiss" userId="e41b843de352d36b" providerId="LiveId" clId="{0C80FC20-2DA5-1C40-AC80-C4385A73AD6C}" dt="2023-09-21T17:13:12.132" v="570" actId="729"/>
        <pc:sldMkLst>
          <pc:docMk/>
          <pc:sldMk cId="3759564968" sldId="942"/>
        </pc:sldMkLst>
      </pc:sldChg>
      <pc:sldChg chg="mod modShow">
        <pc:chgData name="Tibor Kiss" userId="e41b843de352d36b" providerId="LiveId" clId="{0C80FC20-2DA5-1C40-AC80-C4385A73AD6C}" dt="2023-09-21T17:13:12.132" v="570" actId="729"/>
        <pc:sldMkLst>
          <pc:docMk/>
          <pc:sldMk cId="3917070076" sldId="943"/>
        </pc:sldMkLst>
      </pc:sldChg>
      <pc:sldChg chg="modSp mod modShow">
        <pc:chgData name="Tibor Kiss" userId="e41b843de352d36b" providerId="LiveId" clId="{0C80FC20-2DA5-1C40-AC80-C4385A73AD6C}" dt="2023-09-28T17:25:39.776" v="580" actId="729"/>
        <pc:sldMkLst>
          <pc:docMk/>
          <pc:sldMk cId="2918439277" sldId="944"/>
        </pc:sldMkLst>
        <pc:spChg chg="mod">
          <ac:chgData name="Tibor Kiss" userId="e41b843de352d36b" providerId="LiveId" clId="{0C80FC20-2DA5-1C40-AC80-C4385A73AD6C}" dt="2023-09-21T17:13:02.554" v="569" actId="20577"/>
          <ac:spMkLst>
            <pc:docMk/>
            <pc:sldMk cId="2918439277" sldId="944"/>
            <ac:spMk id="4" creationId="{812B6280-A145-7B43-8418-2376114084BE}"/>
          </ac:spMkLst>
        </pc:spChg>
      </pc:sldChg>
      <pc:sldChg chg="mod modShow">
        <pc:chgData name="Tibor Kiss" userId="e41b843de352d36b" providerId="LiveId" clId="{0C80FC20-2DA5-1C40-AC80-C4385A73AD6C}" dt="2023-09-28T17:25:39.776" v="580" actId="729"/>
        <pc:sldMkLst>
          <pc:docMk/>
          <pc:sldMk cId="1246979284" sldId="947"/>
        </pc:sldMkLst>
      </pc:sldChg>
      <pc:sldChg chg="add setBg">
        <pc:chgData name="Tibor Kiss" userId="e41b843de352d36b" providerId="LiveId" clId="{0C80FC20-2DA5-1C40-AC80-C4385A73AD6C}" dt="2023-09-10T08:27:54.794" v="393"/>
        <pc:sldMkLst>
          <pc:docMk/>
          <pc:sldMk cId="4003805512" sldId="962"/>
        </pc:sldMkLst>
      </pc:sldChg>
      <pc:sldChg chg="del">
        <pc:chgData name="Tibor Kiss" userId="e41b843de352d36b" providerId="LiveId" clId="{0C80FC20-2DA5-1C40-AC80-C4385A73AD6C}" dt="2023-09-27T18:06:41.966" v="571" actId="2696"/>
        <pc:sldMkLst>
          <pc:docMk/>
          <pc:sldMk cId="2522101813" sldId="973"/>
        </pc:sldMkLst>
      </pc:sldChg>
      <pc:sldChg chg="mod modShow">
        <pc:chgData name="Tibor Kiss" userId="e41b843de352d36b" providerId="LiveId" clId="{0C80FC20-2DA5-1C40-AC80-C4385A73AD6C}" dt="2023-09-28T17:25:39.776" v="580" actId="729"/>
        <pc:sldMkLst>
          <pc:docMk/>
          <pc:sldMk cId="2061271766" sldId="974"/>
        </pc:sldMkLst>
      </pc:sldChg>
      <pc:sldChg chg="mod modShow">
        <pc:chgData name="Tibor Kiss" userId="e41b843de352d36b" providerId="LiveId" clId="{0C80FC20-2DA5-1C40-AC80-C4385A73AD6C}" dt="2023-09-28T17:25:39.776" v="580" actId="729"/>
        <pc:sldMkLst>
          <pc:docMk/>
          <pc:sldMk cId="2800984838" sldId="975"/>
        </pc:sldMkLst>
      </pc:sldChg>
      <pc:sldChg chg="modSp mod modShow">
        <pc:chgData name="Tibor Kiss" userId="e41b843de352d36b" providerId="LiveId" clId="{0C80FC20-2DA5-1C40-AC80-C4385A73AD6C}" dt="2023-09-28T17:25:39.776" v="580" actId="729"/>
        <pc:sldMkLst>
          <pc:docMk/>
          <pc:sldMk cId="3365109850" sldId="976"/>
        </pc:sldMkLst>
        <pc:spChg chg="mod">
          <ac:chgData name="Tibor Kiss" userId="e41b843de352d36b" providerId="LiveId" clId="{0C80FC20-2DA5-1C40-AC80-C4385A73AD6C}" dt="2023-09-28T14:44:46.048" v="579" actId="313"/>
          <ac:spMkLst>
            <pc:docMk/>
            <pc:sldMk cId="3365109850" sldId="976"/>
            <ac:spMk id="3" creationId="{E3086AC8-15EA-8316-6B14-5EED8882863F}"/>
          </ac:spMkLst>
        </pc:spChg>
      </pc:sldChg>
      <pc:sldChg chg="mod modShow">
        <pc:chgData name="Tibor Kiss" userId="e41b843de352d36b" providerId="LiveId" clId="{0C80FC20-2DA5-1C40-AC80-C4385A73AD6C}" dt="2023-09-28T17:25:39.776" v="580" actId="729"/>
        <pc:sldMkLst>
          <pc:docMk/>
          <pc:sldMk cId="1060209225" sldId="977"/>
        </pc:sldMkLst>
      </pc:sldChg>
      <pc:sldChg chg="mod modShow">
        <pc:chgData name="Tibor Kiss" userId="e41b843de352d36b" providerId="LiveId" clId="{0C80FC20-2DA5-1C40-AC80-C4385A73AD6C}" dt="2023-09-28T17:25:39.776" v="580" actId="729"/>
        <pc:sldMkLst>
          <pc:docMk/>
          <pc:sldMk cId="1354060000" sldId="980"/>
        </pc:sldMkLst>
      </pc:sldChg>
      <pc:sldChg chg="modSp mod modShow">
        <pc:chgData name="Tibor Kiss" userId="e41b843de352d36b" providerId="LiveId" clId="{0C80FC20-2DA5-1C40-AC80-C4385A73AD6C}" dt="2023-10-09T07:32:27.703" v="584" actId="729"/>
        <pc:sldMkLst>
          <pc:docMk/>
          <pc:sldMk cId="636291788" sldId="981"/>
        </pc:sldMkLst>
        <pc:spChg chg="mod">
          <ac:chgData name="Tibor Kiss" userId="e41b843de352d36b" providerId="LiveId" clId="{0C80FC20-2DA5-1C40-AC80-C4385A73AD6C}" dt="2023-09-27T18:06:50.713" v="572" actId="20577"/>
          <ac:spMkLst>
            <pc:docMk/>
            <pc:sldMk cId="636291788" sldId="981"/>
            <ac:spMk id="4" creationId="{812B6280-A145-7B43-8418-2376114084BE}"/>
          </ac:spMkLst>
        </pc:spChg>
      </pc:sldChg>
      <pc:sldChg chg="mod modShow">
        <pc:chgData name="Tibor Kiss" userId="e41b843de352d36b" providerId="LiveId" clId="{0C80FC20-2DA5-1C40-AC80-C4385A73AD6C}" dt="2023-10-09T07:32:27.703" v="584" actId="729"/>
        <pc:sldMkLst>
          <pc:docMk/>
          <pc:sldMk cId="1540453882" sldId="982"/>
        </pc:sldMkLst>
      </pc:sldChg>
      <pc:sldChg chg="mod modShow">
        <pc:chgData name="Tibor Kiss" userId="e41b843de352d36b" providerId="LiveId" clId="{0C80FC20-2DA5-1C40-AC80-C4385A73AD6C}" dt="2023-10-09T07:32:27.703" v="584" actId="729"/>
        <pc:sldMkLst>
          <pc:docMk/>
          <pc:sldMk cId="1269172350" sldId="983"/>
        </pc:sldMkLst>
      </pc:sldChg>
      <pc:sldChg chg="mod modShow">
        <pc:chgData name="Tibor Kiss" userId="e41b843de352d36b" providerId="LiveId" clId="{0C80FC20-2DA5-1C40-AC80-C4385A73AD6C}" dt="2023-10-09T07:32:27.703" v="584" actId="729"/>
        <pc:sldMkLst>
          <pc:docMk/>
          <pc:sldMk cId="1876837955" sldId="984"/>
        </pc:sldMkLst>
      </pc:sldChg>
      <pc:sldChg chg="mod modShow">
        <pc:chgData name="Tibor Kiss" userId="e41b843de352d36b" providerId="LiveId" clId="{0C80FC20-2DA5-1C40-AC80-C4385A73AD6C}" dt="2023-10-09T07:32:27.703" v="584" actId="729"/>
        <pc:sldMkLst>
          <pc:docMk/>
          <pc:sldMk cId="1171467788" sldId="985"/>
        </pc:sldMkLst>
      </pc:sldChg>
      <pc:sldChg chg="modSp mod modShow">
        <pc:chgData name="Tibor Kiss" userId="e41b843de352d36b" providerId="LiveId" clId="{0C80FC20-2DA5-1C40-AC80-C4385A73AD6C}" dt="2023-10-09T07:32:33.487" v="585" actId="729"/>
        <pc:sldMkLst>
          <pc:docMk/>
          <pc:sldMk cId="4221280532" sldId="986"/>
        </pc:sldMkLst>
        <pc:spChg chg="mod">
          <ac:chgData name="Tibor Kiss" userId="e41b843de352d36b" providerId="LiveId" clId="{0C80FC20-2DA5-1C40-AC80-C4385A73AD6C}" dt="2023-09-27T18:06:57.059" v="573" actId="20577"/>
          <ac:spMkLst>
            <pc:docMk/>
            <pc:sldMk cId="4221280532" sldId="986"/>
            <ac:spMk id="4" creationId="{812B6280-A145-7B43-8418-2376114084BE}"/>
          </ac:spMkLst>
        </pc:spChg>
      </pc:sldChg>
      <pc:sldChg chg="modSp mod modAnim">
        <pc:chgData name="Tibor Kiss" userId="e41b843de352d36b" providerId="LiveId" clId="{0C80FC20-2DA5-1C40-AC80-C4385A73AD6C}" dt="2023-10-09T08:45:49.442" v="660" actId="20577"/>
        <pc:sldMkLst>
          <pc:docMk/>
          <pc:sldMk cId="2323766140" sldId="989"/>
        </pc:sldMkLst>
        <pc:spChg chg="mod">
          <ac:chgData name="Tibor Kiss" userId="e41b843de352d36b" providerId="LiveId" clId="{0C80FC20-2DA5-1C40-AC80-C4385A73AD6C}" dt="2023-10-09T08:45:49.442" v="660" actId="20577"/>
          <ac:spMkLst>
            <pc:docMk/>
            <pc:sldMk cId="2323766140" sldId="989"/>
            <ac:spMk id="8" creationId="{AB351CB1-31F9-D01F-D7F3-92E28DB8F147}"/>
          </ac:spMkLst>
        </pc:spChg>
        <pc:spChg chg="mod">
          <ac:chgData name="Tibor Kiss" userId="e41b843de352d36b" providerId="LiveId" clId="{0C80FC20-2DA5-1C40-AC80-C4385A73AD6C}" dt="2023-10-09T08:45:48.043" v="657" actId="27636"/>
          <ac:spMkLst>
            <pc:docMk/>
            <pc:sldMk cId="2323766140" sldId="989"/>
            <ac:spMk id="13" creationId="{B2A714BD-1719-C6D3-1F2A-C0C750060D28}"/>
          </ac:spMkLst>
        </pc:spChg>
      </pc:sldChg>
      <pc:sldChg chg="modSp mod modNotesTx">
        <pc:chgData name="Tibor Kiss" userId="e41b843de352d36b" providerId="LiveId" clId="{0C80FC20-2DA5-1C40-AC80-C4385A73AD6C}" dt="2023-10-09T09:11:19.424" v="685" actId="20577"/>
        <pc:sldMkLst>
          <pc:docMk/>
          <pc:sldMk cId="3644164707" sldId="995"/>
        </pc:sldMkLst>
        <pc:spChg chg="mod">
          <ac:chgData name="Tibor Kiss" userId="e41b843de352d36b" providerId="LiveId" clId="{0C80FC20-2DA5-1C40-AC80-C4385A73AD6C}" dt="2023-10-09T08:44:59.249" v="601" actId="1076"/>
          <ac:spMkLst>
            <pc:docMk/>
            <pc:sldMk cId="3644164707" sldId="995"/>
            <ac:spMk id="3" creationId="{1DBA45A7-A996-64AD-2379-5E557429099C}"/>
          </ac:spMkLst>
        </pc:spChg>
      </pc:sldChg>
      <pc:sldChg chg="modSp mod modAnim">
        <pc:chgData name="Tibor Kiss" userId="e41b843de352d36b" providerId="LiveId" clId="{0C80FC20-2DA5-1C40-AC80-C4385A73AD6C}" dt="2023-10-09T09:13:09.621" v="711" actId="20577"/>
        <pc:sldMkLst>
          <pc:docMk/>
          <pc:sldMk cId="1201312481" sldId="1004"/>
        </pc:sldMkLst>
        <pc:spChg chg="mod">
          <ac:chgData name="Tibor Kiss" userId="e41b843de352d36b" providerId="LiveId" clId="{0C80FC20-2DA5-1C40-AC80-C4385A73AD6C}" dt="2023-10-09T09:13:09.621" v="711" actId="20577"/>
          <ac:spMkLst>
            <pc:docMk/>
            <pc:sldMk cId="1201312481" sldId="1004"/>
            <ac:spMk id="8" creationId="{AB351CB1-31F9-D01F-D7F3-92E28DB8F147}"/>
          </ac:spMkLst>
        </pc:spChg>
        <pc:spChg chg="mod">
          <ac:chgData name="Tibor Kiss" userId="e41b843de352d36b" providerId="LiveId" clId="{0C80FC20-2DA5-1C40-AC80-C4385A73AD6C}" dt="2023-10-09T09:13:04.822" v="688" actId="27636"/>
          <ac:spMkLst>
            <pc:docMk/>
            <pc:sldMk cId="1201312481" sldId="1004"/>
            <ac:spMk id="13" creationId="{B2A714BD-1719-C6D3-1F2A-C0C750060D28}"/>
          </ac:spMkLst>
        </pc:spChg>
      </pc:sldChg>
      <pc:sldChg chg="modSp mod modShow">
        <pc:chgData name="Tibor Kiss" userId="e41b843de352d36b" providerId="LiveId" clId="{0C80FC20-2DA5-1C40-AC80-C4385A73AD6C}" dt="2023-10-09T07:32:54.294" v="586" actId="729"/>
        <pc:sldMkLst>
          <pc:docMk/>
          <pc:sldMk cId="595302161" sldId="1005"/>
        </pc:sldMkLst>
        <pc:spChg chg="mod">
          <ac:chgData name="Tibor Kiss" userId="e41b843de352d36b" providerId="LiveId" clId="{0C80FC20-2DA5-1C40-AC80-C4385A73AD6C}" dt="2023-09-27T18:07:03.942" v="574" actId="20577"/>
          <ac:spMkLst>
            <pc:docMk/>
            <pc:sldMk cId="595302161" sldId="1005"/>
            <ac:spMk id="4" creationId="{812B6280-A145-7B43-8418-2376114084BE}"/>
          </ac:spMkLst>
        </pc:spChg>
      </pc:sldChg>
      <pc:sldChg chg="modSp add">
        <pc:chgData name="Tibor Kiss" userId="e41b843de352d36b" providerId="LiveId" clId="{0C80FC20-2DA5-1C40-AC80-C4385A73AD6C}" dt="2023-09-14T06:36:18.262" v="550" actId="20577"/>
        <pc:sldMkLst>
          <pc:docMk/>
          <pc:sldMk cId="3050036043" sldId="1010"/>
        </pc:sldMkLst>
        <pc:spChg chg="mod">
          <ac:chgData name="Tibor Kiss" userId="e41b843de352d36b" providerId="LiveId" clId="{0C80FC20-2DA5-1C40-AC80-C4385A73AD6C}" dt="2023-09-14T06:36:18.262" v="550" actId="20577"/>
          <ac:spMkLst>
            <pc:docMk/>
            <pc:sldMk cId="3050036043" sldId="1010"/>
            <ac:spMk id="7" creationId="{C0F41A41-FD4B-58CD-3FAD-F9114372C165}"/>
          </ac:spMkLst>
        </pc:spChg>
      </pc:sldChg>
      <pc:sldChg chg="modSp add mod modShow">
        <pc:chgData name="Tibor Kiss" userId="e41b843de352d36b" providerId="LiveId" clId="{0C80FC20-2DA5-1C40-AC80-C4385A73AD6C}" dt="2023-09-21T16:47:56.248" v="566" actId="729"/>
        <pc:sldMkLst>
          <pc:docMk/>
          <pc:sldMk cId="2851838033" sldId="1011"/>
        </pc:sldMkLst>
        <pc:spChg chg="mod">
          <ac:chgData name="Tibor Kiss" userId="e41b843de352d36b" providerId="LiveId" clId="{0C80FC20-2DA5-1C40-AC80-C4385A73AD6C}" dt="2023-09-10T08:29:40.958" v="446" actId="1076"/>
          <ac:spMkLst>
            <pc:docMk/>
            <pc:sldMk cId="2851838033" sldId="1011"/>
            <ac:spMk id="3" creationId="{99BB126E-37C1-3A9D-0518-8E2D6BCEDC93}"/>
          </ac:spMkLst>
        </pc:spChg>
        <pc:spChg chg="mod">
          <ac:chgData name="Tibor Kiss" userId="e41b843de352d36b" providerId="LiveId" clId="{0C80FC20-2DA5-1C40-AC80-C4385A73AD6C}" dt="2023-09-10T08:14:08.888" v="130" actId="20577"/>
          <ac:spMkLst>
            <pc:docMk/>
            <pc:sldMk cId="2851838033" sldId="1011"/>
            <ac:spMk id="4" creationId="{812B6280-A145-7B43-8418-2376114084BE}"/>
          </ac:spMkLst>
        </pc:spChg>
      </pc:sldChg>
      <pc:sldChg chg="new del">
        <pc:chgData name="Tibor Kiss" userId="e41b843de352d36b" providerId="LiveId" clId="{0C80FC20-2DA5-1C40-AC80-C4385A73AD6C}" dt="2023-09-10T08:14:22.385" v="133" actId="680"/>
        <pc:sldMkLst>
          <pc:docMk/>
          <pc:sldMk cId="939054294" sldId="1012"/>
        </pc:sldMkLst>
      </pc:sldChg>
      <pc:sldChg chg="addSp delSp modSp add del mod setBg">
        <pc:chgData name="Tibor Kiss" userId="e41b843de352d36b" providerId="LiveId" clId="{0C80FC20-2DA5-1C40-AC80-C4385A73AD6C}" dt="2023-09-10T08:26:38.208" v="378" actId="2696"/>
        <pc:sldMkLst>
          <pc:docMk/>
          <pc:sldMk cId="2147626047" sldId="1012"/>
        </pc:sldMkLst>
        <pc:spChg chg="mod">
          <ac:chgData name="Tibor Kiss" userId="e41b843de352d36b" providerId="LiveId" clId="{0C80FC20-2DA5-1C40-AC80-C4385A73AD6C}" dt="2023-09-10T08:21:14.755" v="187" actId="26606"/>
          <ac:spMkLst>
            <pc:docMk/>
            <pc:sldMk cId="2147626047" sldId="1012"/>
            <ac:spMk id="2" creationId="{F5392BE0-C50A-6A28-F6A3-EC6139EC11CA}"/>
          </ac:spMkLst>
        </pc:spChg>
        <pc:spChg chg="mod">
          <ac:chgData name="Tibor Kiss" userId="e41b843de352d36b" providerId="LiveId" clId="{0C80FC20-2DA5-1C40-AC80-C4385A73AD6C}" dt="2023-09-10T08:21:14.755" v="187" actId="26606"/>
          <ac:spMkLst>
            <pc:docMk/>
            <pc:sldMk cId="2147626047" sldId="1012"/>
            <ac:spMk id="5" creationId="{4C35E6E5-6E43-1B73-4BB3-A26CD0FAB839}"/>
          </ac:spMkLst>
        </pc:spChg>
        <pc:spChg chg="add del">
          <ac:chgData name="Tibor Kiss" userId="e41b843de352d36b" providerId="LiveId" clId="{0C80FC20-2DA5-1C40-AC80-C4385A73AD6C}" dt="2023-09-10T08:20:59.876" v="178" actId="26606"/>
          <ac:spMkLst>
            <pc:docMk/>
            <pc:sldMk cId="2147626047" sldId="1012"/>
            <ac:spMk id="14" creationId="{5C8908E2-EE49-44D2-9428-A28D2312A8D5}"/>
          </ac:spMkLst>
        </pc:spChg>
        <pc:spChg chg="add del">
          <ac:chgData name="Tibor Kiss" userId="e41b843de352d36b" providerId="LiveId" clId="{0C80FC20-2DA5-1C40-AC80-C4385A73AD6C}" dt="2023-09-10T08:21:12.190" v="182" actId="26606"/>
          <ac:spMkLst>
            <pc:docMk/>
            <pc:sldMk cId="2147626047" sldId="1012"/>
            <ac:spMk id="18" creationId="{CD9FE4EF-C4D8-49A0-B2FF-81D8DB7D8A24}"/>
          </ac:spMkLst>
        </pc:spChg>
        <pc:spChg chg="add del">
          <ac:chgData name="Tibor Kiss" userId="e41b843de352d36b" providerId="LiveId" clId="{0C80FC20-2DA5-1C40-AC80-C4385A73AD6C}" dt="2023-09-10T08:20:59.876" v="178" actId="26606"/>
          <ac:spMkLst>
            <pc:docMk/>
            <pc:sldMk cId="2147626047" sldId="1012"/>
            <ac:spMk id="20" creationId="{BD92035A-AA2F-4CD8-A556-1CE8BDEC75BD}"/>
          </ac:spMkLst>
        </pc:spChg>
        <pc:spChg chg="add del">
          <ac:chgData name="Tibor Kiss" userId="e41b843de352d36b" providerId="LiveId" clId="{0C80FC20-2DA5-1C40-AC80-C4385A73AD6C}" dt="2023-09-10T08:20:59.876" v="178" actId="26606"/>
          <ac:spMkLst>
            <pc:docMk/>
            <pc:sldMk cId="2147626047" sldId="1012"/>
            <ac:spMk id="22" creationId="{ED888B23-07FA-482A-96DF-47E31AF1A603}"/>
          </ac:spMkLst>
        </pc:spChg>
        <pc:spChg chg="add del">
          <ac:chgData name="Tibor Kiss" userId="e41b843de352d36b" providerId="LiveId" clId="{0C80FC20-2DA5-1C40-AC80-C4385A73AD6C}" dt="2023-09-10T08:21:04.442" v="180" actId="26606"/>
          <ac:spMkLst>
            <pc:docMk/>
            <pc:sldMk cId="2147626047" sldId="1012"/>
            <ac:spMk id="24" creationId="{C2554CA6-288E-4202-BC52-2E5A8F0C0AED}"/>
          </ac:spMkLst>
        </pc:spChg>
        <pc:spChg chg="add del">
          <ac:chgData name="Tibor Kiss" userId="e41b843de352d36b" providerId="LiveId" clId="{0C80FC20-2DA5-1C40-AC80-C4385A73AD6C}" dt="2023-09-10T08:21:04.442" v="180" actId="26606"/>
          <ac:spMkLst>
            <pc:docMk/>
            <pc:sldMk cId="2147626047" sldId="1012"/>
            <ac:spMk id="25" creationId="{B10BB131-AC8E-4A8E-A5D1-36260F720C3B}"/>
          </ac:spMkLst>
        </pc:spChg>
        <pc:spChg chg="add del">
          <ac:chgData name="Tibor Kiss" userId="e41b843de352d36b" providerId="LiveId" clId="{0C80FC20-2DA5-1C40-AC80-C4385A73AD6C}" dt="2023-09-10T08:21:04.442" v="180" actId="26606"/>
          <ac:spMkLst>
            <pc:docMk/>
            <pc:sldMk cId="2147626047" sldId="1012"/>
            <ac:spMk id="26" creationId="{5B7778FC-632E-4DCA-A7CB-0D7731CCF970}"/>
          </ac:spMkLst>
        </pc:spChg>
        <pc:spChg chg="add del">
          <ac:chgData name="Tibor Kiss" userId="e41b843de352d36b" providerId="LiveId" clId="{0C80FC20-2DA5-1C40-AC80-C4385A73AD6C}" dt="2023-09-10T08:21:04.442" v="180" actId="26606"/>
          <ac:spMkLst>
            <pc:docMk/>
            <pc:sldMk cId="2147626047" sldId="1012"/>
            <ac:spMk id="27" creationId="{FA23A907-97FB-4A8F-880A-DD77401C4296}"/>
          </ac:spMkLst>
        </pc:spChg>
        <pc:spChg chg="add del">
          <ac:chgData name="Tibor Kiss" userId="e41b843de352d36b" providerId="LiveId" clId="{0C80FC20-2DA5-1C40-AC80-C4385A73AD6C}" dt="2023-09-10T08:21:14.747" v="186" actId="26606"/>
          <ac:spMkLst>
            <pc:docMk/>
            <pc:sldMk cId="2147626047" sldId="1012"/>
            <ac:spMk id="28" creationId="{09192968-3AE7-4470-A61C-97294BB92731}"/>
          </ac:spMkLst>
        </pc:spChg>
        <pc:spChg chg="add del">
          <ac:chgData name="Tibor Kiss" userId="e41b843de352d36b" providerId="LiveId" clId="{0C80FC20-2DA5-1C40-AC80-C4385A73AD6C}" dt="2023-09-10T08:21:12.190" v="182" actId="26606"/>
          <ac:spMkLst>
            <pc:docMk/>
            <pc:sldMk cId="2147626047" sldId="1012"/>
            <ac:spMk id="29" creationId="{09588DA8-065E-4F6F-8EFD-43104AB2E0CF}"/>
          </ac:spMkLst>
        </pc:spChg>
        <pc:spChg chg="add del">
          <ac:chgData name="Tibor Kiss" userId="e41b843de352d36b" providerId="LiveId" clId="{0C80FC20-2DA5-1C40-AC80-C4385A73AD6C}" dt="2023-09-10T08:21:12.190" v="182" actId="26606"/>
          <ac:spMkLst>
            <pc:docMk/>
            <pc:sldMk cId="2147626047" sldId="1012"/>
            <ac:spMk id="30" creationId="{C4285719-470E-454C-AF62-8323075F1F5B}"/>
          </ac:spMkLst>
        </pc:spChg>
        <pc:spChg chg="add del">
          <ac:chgData name="Tibor Kiss" userId="e41b843de352d36b" providerId="LiveId" clId="{0C80FC20-2DA5-1C40-AC80-C4385A73AD6C}" dt="2023-09-10T08:21:12.190" v="182" actId="26606"/>
          <ac:spMkLst>
            <pc:docMk/>
            <pc:sldMk cId="2147626047" sldId="1012"/>
            <ac:spMk id="31" creationId="{4300840D-0A0B-4512-BACA-B439D5B9C57C}"/>
          </ac:spMkLst>
        </pc:spChg>
        <pc:spChg chg="add del">
          <ac:chgData name="Tibor Kiss" userId="e41b843de352d36b" providerId="LiveId" clId="{0C80FC20-2DA5-1C40-AC80-C4385A73AD6C}" dt="2023-09-10T08:21:12.190" v="182" actId="26606"/>
          <ac:spMkLst>
            <pc:docMk/>
            <pc:sldMk cId="2147626047" sldId="1012"/>
            <ac:spMk id="32" creationId="{D2B78728-A580-49A7-84F9-6EF6F583ADE0}"/>
          </ac:spMkLst>
        </pc:spChg>
        <pc:spChg chg="add del">
          <ac:chgData name="Tibor Kiss" userId="e41b843de352d36b" providerId="LiveId" clId="{0C80FC20-2DA5-1C40-AC80-C4385A73AD6C}" dt="2023-09-10T08:21:12.190" v="182" actId="26606"/>
          <ac:spMkLst>
            <pc:docMk/>
            <pc:sldMk cId="2147626047" sldId="1012"/>
            <ac:spMk id="33" creationId="{38FAA1A1-D861-433F-88FA-1E9D6FD31D11}"/>
          </ac:spMkLst>
        </pc:spChg>
        <pc:spChg chg="add del">
          <ac:chgData name="Tibor Kiss" userId="e41b843de352d36b" providerId="LiveId" clId="{0C80FC20-2DA5-1C40-AC80-C4385A73AD6C}" dt="2023-09-10T08:21:12.190" v="182" actId="26606"/>
          <ac:spMkLst>
            <pc:docMk/>
            <pc:sldMk cId="2147626047" sldId="1012"/>
            <ac:spMk id="34" creationId="{8D71EDA1-87BF-4D5D-AB79-F346FD19278A}"/>
          </ac:spMkLst>
        </pc:spChg>
        <pc:spChg chg="add del">
          <ac:chgData name="Tibor Kiss" userId="e41b843de352d36b" providerId="LiveId" clId="{0C80FC20-2DA5-1C40-AC80-C4385A73AD6C}" dt="2023-09-10T08:21:13.599" v="184" actId="26606"/>
          <ac:spMkLst>
            <pc:docMk/>
            <pc:sldMk cId="2147626047" sldId="1012"/>
            <ac:spMk id="36" creationId="{70DFC902-7D23-471A-B557-B6B6917D7A0D}"/>
          </ac:spMkLst>
        </pc:spChg>
        <pc:spChg chg="add del">
          <ac:chgData name="Tibor Kiss" userId="e41b843de352d36b" providerId="LiveId" clId="{0C80FC20-2DA5-1C40-AC80-C4385A73AD6C}" dt="2023-09-10T08:21:13.599" v="184" actId="26606"/>
          <ac:spMkLst>
            <pc:docMk/>
            <pc:sldMk cId="2147626047" sldId="1012"/>
            <ac:spMk id="37" creationId="{A55D5633-D557-4DCA-982C-FF36EB7A1C00}"/>
          </ac:spMkLst>
        </pc:spChg>
        <pc:spChg chg="add del">
          <ac:chgData name="Tibor Kiss" userId="e41b843de352d36b" providerId="LiveId" clId="{0C80FC20-2DA5-1C40-AC80-C4385A73AD6C}" dt="2023-09-10T08:21:13.599" v="184" actId="26606"/>
          <ac:spMkLst>
            <pc:docMk/>
            <pc:sldMk cId="2147626047" sldId="1012"/>
            <ac:spMk id="38" creationId="{450D3AD2-FA80-415F-A9CE-54D884561CD7}"/>
          </ac:spMkLst>
        </pc:spChg>
        <pc:spChg chg="add del">
          <ac:chgData name="Tibor Kiss" userId="e41b843de352d36b" providerId="LiveId" clId="{0C80FC20-2DA5-1C40-AC80-C4385A73AD6C}" dt="2023-09-10T08:21:14.747" v="186" actId="26606"/>
          <ac:spMkLst>
            <pc:docMk/>
            <pc:sldMk cId="2147626047" sldId="1012"/>
            <ac:spMk id="40" creationId="{F837543A-6020-4505-A233-C9DB4BF74011}"/>
          </ac:spMkLst>
        </pc:spChg>
        <pc:spChg chg="add del">
          <ac:chgData name="Tibor Kiss" userId="e41b843de352d36b" providerId="LiveId" clId="{0C80FC20-2DA5-1C40-AC80-C4385A73AD6C}" dt="2023-09-10T08:21:14.747" v="186" actId="26606"/>
          <ac:spMkLst>
            <pc:docMk/>
            <pc:sldMk cId="2147626047" sldId="1012"/>
            <ac:spMk id="41" creationId="{35B16301-FB18-48BA-A6DD-C37CAF6F9A18}"/>
          </ac:spMkLst>
        </pc:spChg>
        <pc:spChg chg="add del">
          <ac:chgData name="Tibor Kiss" userId="e41b843de352d36b" providerId="LiveId" clId="{0C80FC20-2DA5-1C40-AC80-C4385A73AD6C}" dt="2023-09-10T08:21:14.747" v="186" actId="26606"/>
          <ac:spMkLst>
            <pc:docMk/>
            <pc:sldMk cId="2147626047" sldId="1012"/>
            <ac:spMk id="42" creationId="{C3C0D90E-074A-4F52-9B11-B52BEF4BCBE5}"/>
          </ac:spMkLst>
        </pc:spChg>
        <pc:spChg chg="add del">
          <ac:chgData name="Tibor Kiss" userId="e41b843de352d36b" providerId="LiveId" clId="{0C80FC20-2DA5-1C40-AC80-C4385A73AD6C}" dt="2023-09-10T08:21:14.747" v="186" actId="26606"/>
          <ac:spMkLst>
            <pc:docMk/>
            <pc:sldMk cId="2147626047" sldId="1012"/>
            <ac:spMk id="43" creationId="{CABBD4C1-E6F8-46F6-8152-A8A97490BF4D}"/>
          </ac:spMkLst>
        </pc:spChg>
        <pc:spChg chg="add del">
          <ac:chgData name="Tibor Kiss" userId="e41b843de352d36b" providerId="LiveId" clId="{0C80FC20-2DA5-1C40-AC80-C4385A73AD6C}" dt="2023-09-10T08:21:14.747" v="186" actId="26606"/>
          <ac:spMkLst>
            <pc:docMk/>
            <pc:sldMk cId="2147626047" sldId="1012"/>
            <ac:spMk id="44" creationId="{83BA5EF5-1FE9-4BF9-83BB-269BCDDF6156}"/>
          </ac:spMkLst>
        </pc:spChg>
        <pc:spChg chg="add del">
          <ac:chgData name="Tibor Kiss" userId="e41b843de352d36b" providerId="LiveId" clId="{0C80FC20-2DA5-1C40-AC80-C4385A73AD6C}" dt="2023-09-10T08:21:14.747" v="186" actId="26606"/>
          <ac:spMkLst>
            <pc:docMk/>
            <pc:sldMk cId="2147626047" sldId="1012"/>
            <ac:spMk id="46" creationId="{88853921-7BC9-4BDE-ACAB-133C683C82D6}"/>
          </ac:spMkLst>
        </pc:spChg>
        <pc:spChg chg="add del">
          <ac:chgData name="Tibor Kiss" userId="e41b843de352d36b" providerId="LiveId" clId="{0C80FC20-2DA5-1C40-AC80-C4385A73AD6C}" dt="2023-09-10T08:21:14.747" v="186" actId="26606"/>
          <ac:spMkLst>
            <pc:docMk/>
            <pc:sldMk cId="2147626047" sldId="1012"/>
            <ac:spMk id="47" creationId="{3AB72E55-43E4-4356-BFE8-E2102CB0B505}"/>
          </ac:spMkLst>
        </pc:spChg>
        <pc:spChg chg="add">
          <ac:chgData name="Tibor Kiss" userId="e41b843de352d36b" providerId="LiveId" clId="{0C80FC20-2DA5-1C40-AC80-C4385A73AD6C}" dt="2023-09-10T08:21:14.755" v="187" actId="26606"/>
          <ac:spMkLst>
            <pc:docMk/>
            <pc:sldMk cId="2147626047" sldId="1012"/>
            <ac:spMk id="49" creationId="{09588DA8-065E-4F6F-8EFD-43104AB2E0CF}"/>
          </ac:spMkLst>
        </pc:spChg>
        <pc:spChg chg="add">
          <ac:chgData name="Tibor Kiss" userId="e41b843de352d36b" providerId="LiveId" clId="{0C80FC20-2DA5-1C40-AC80-C4385A73AD6C}" dt="2023-09-10T08:21:14.755" v="187" actId="26606"/>
          <ac:spMkLst>
            <pc:docMk/>
            <pc:sldMk cId="2147626047" sldId="1012"/>
            <ac:spMk id="50" creationId="{C4285719-470E-454C-AF62-8323075F1F5B}"/>
          </ac:spMkLst>
        </pc:spChg>
        <pc:spChg chg="add">
          <ac:chgData name="Tibor Kiss" userId="e41b843de352d36b" providerId="LiveId" clId="{0C80FC20-2DA5-1C40-AC80-C4385A73AD6C}" dt="2023-09-10T08:21:14.755" v="187" actId="26606"/>
          <ac:spMkLst>
            <pc:docMk/>
            <pc:sldMk cId="2147626047" sldId="1012"/>
            <ac:spMk id="51" creationId="{CD9FE4EF-C4D8-49A0-B2FF-81D8DB7D8A24}"/>
          </ac:spMkLst>
        </pc:spChg>
        <pc:spChg chg="add">
          <ac:chgData name="Tibor Kiss" userId="e41b843de352d36b" providerId="LiveId" clId="{0C80FC20-2DA5-1C40-AC80-C4385A73AD6C}" dt="2023-09-10T08:21:14.755" v="187" actId="26606"/>
          <ac:spMkLst>
            <pc:docMk/>
            <pc:sldMk cId="2147626047" sldId="1012"/>
            <ac:spMk id="52" creationId="{4300840D-0A0B-4512-BACA-B439D5B9C57C}"/>
          </ac:spMkLst>
        </pc:spChg>
        <pc:spChg chg="add">
          <ac:chgData name="Tibor Kiss" userId="e41b843de352d36b" providerId="LiveId" clId="{0C80FC20-2DA5-1C40-AC80-C4385A73AD6C}" dt="2023-09-10T08:21:14.755" v="187" actId="26606"/>
          <ac:spMkLst>
            <pc:docMk/>
            <pc:sldMk cId="2147626047" sldId="1012"/>
            <ac:spMk id="53" creationId="{D2B78728-A580-49A7-84F9-6EF6F583ADE0}"/>
          </ac:spMkLst>
        </pc:spChg>
        <pc:spChg chg="add">
          <ac:chgData name="Tibor Kiss" userId="e41b843de352d36b" providerId="LiveId" clId="{0C80FC20-2DA5-1C40-AC80-C4385A73AD6C}" dt="2023-09-10T08:21:14.755" v="187" actId="26606"/>
          <ac:spMkLst>
            <pc:docMk/>
            <pc:sldMk cId="2147626047" sldId="1012"/>
            <ac:spMk id="54" creationId="{38FAA1A1-D861-433F-88FA-1E9D6FD31D11}"/>
          </ac:spMkLst>
        </pc:spChg>
        <pc:spChg chg="add">
          <ac:chgData name="Tibor Kiss" userId="e41b843de352d36b" providerId="LiveId" clId="{0C80FC20-2DA5-1C40-AC80-C4385A73AD6C}" dt="2023-09-10T08:21:14.755" v="187" actId="26606"/>
          <ac:spMkLst>
            <pc:docMk/>
            <pc:sldMk cId="2147626047" sldId="1012"/>
            <ac:spMk id="55" creationId="{8D71EDA1-87BF-4D5D-AB79-F346FD19278A}"/>
          </ac:spMkLst>
        </pc:spChg>
        <pc:grpChg chg="add del">
          <ac:chgData name="Tibor Kiss" userId="e41b843de352d36b" providerId="LiveId" clId="{0C80FC20-2DA5-1C40-AC80-C4385A73AD6C}" dt="2023-09-10T08:20:59.876" v="178" actId="26606"/>
          <ac:grpSpMkLst>
            <pc:docMk/>
            <pc:sldMk cId="2147626047" sldId="1012"/>
            <ac:grpSpMk id="16" creationId="{5D1A9D8B-3117-4D9D-BDA4-DD81895098B0}"/>
          </ac:grpSpMkLst>
        </pc:grpChg>
        <pc:picChg chg="ord">
          <ac:chgData name="Tibor Kiss" userId="e41b843de352d36b" providerId="LiveId" clId="{0C80FC20-2DA5-1C40-AC80-C4385A73AD6C}" dt="2023-09-10T08:21:14.755" v="187" actId="26606"/>
          <ac:picMkLst>
            <pc:docMk/>
            <pc:sldMk cId="2147626047" sldId="1012"/>
            <ac:picMk id="9" creationId="{54663992-071D-A87D-C10C-86BAC1816828}"/>
          </ac:picMkLst>
        </pc:picChg>
        <pc:cxnChg chg="add del">
          <ac:chgData name="Tibor Kiss" userId="e41b843de352d36b" providerId="LiveId" clId="{0C80FC20-2DA5-1C40-AC80-C4385A73AD6C}" dt="2023-09-10T08:21:14.747" v="186" actId="26606"/>
          <ac:cxnSpMkLst>
            <pc:docMk/>
            <pc:sldMk cId="2147626047" sldId="1012"/>
            <ac:cxnSpMk id="45" creationId="{4B3BCACB-5880-460B-9606-8C433A9AF99D}"/>
          </ac:cxnSpMkLst>
        </pc:cxnChg>
      </pc:sldChg>
      <pc:sldChg chg="add setBg">
        <pc:chgData name="Tibor Kiss" userId="e41b843de352d36b" providerId="LiveId" clId="{0C80FC20-2DA5-1C40-AC80-C4385A73AD6C}" dt="2023-09-10T08:26:35.180" v="377"/>
        <pc:sldMkLst>
          <pc:docMk/>
          <pc:sldMk cId="2556626511" sldId="1013"/>
        </pc:sldMkLst>
      </pc:sldChg>
      <pc:sldChg chg="modSp add del mod ord modShow">
        <pc:chgData name="Tibor Kiss" userId="e41b843de352d36b" providerId="LiveId" clId="{0C80FC20-2DA5-1C40-AC80-C4385A73AD6C}" dt="2023-09-14T17:08:29.008" v="556" actId="2696"/>
        <pc:sldMkLst>
          <pc:docMk/>
          <pc:sldMk cId="4288785319" sldId="1014"/>
        </pc:sldMkLst>
        <pc:spChg chg="mod">
          <ac:chgData name="Tibor Kiss" userId="e41b843de352d36b" providerId="LiveId" clId="{0C80FC20-2DA5-1C40-AC80-C4385A73AD6C}" dt="2023-09-10T08:27:13.328" v="389" actId="20577"/>
          <ac:spMkLst>
            <pc:docMk/>
            <pc:sldMk cId="4288785319" sldId="1014"/>
            <ac:spMk id="5" creationId="{6639A45E-C9F3-05C5-9E2E-ADEF29EE021E}"/>
          </ac:spMkLst>
        </pc:spChg>
        <pc:picChg chg="mod">
          <ac:chgData name="Tibor Kiss" userId="e41b843de352d36b" providerId="LiveId" clId="{0C80FC20-2DA5-1C40-AC80-C4385A73AD6C}" dt="2023-09-10T08:27:07.963" v="383" actId="171"/>
          <ac:picMkLst>
            <pc:docMk/>
            <pc:sldMk cId="4288785319" sldId="1014"/>
            <ac:picMk id="7" creationId="{3EFB47F1-9699-819C-65A3-60B8F84207D7}"/>
          </ac:picMkLst>
        </pc:picChg>
      </pc:sldChg>
      <pc:sldChg chg="add mod modShow">
        <pc:chgData name="Tibor Kiss" userId="e41b843de352d36b" providerId="LiveId" clId="{0C80FC20-2DA5-1C40-AC80-C4385A73AD6C}" dt="2023-10-05T15:20:41.530" v="583" actId="729"/>
        <pc:sldMkLst>
          <pc:docMk/>
          <pc:sldMk cId="3104621505" sldId="1015"/>
        </pc:sldMkLst>
      </pc:sldChg>
      <pc:sldChg chg="addSp delSp modSp add mod setBg">
        <pc:chgData name="Tibor Kiss" userId="e41b843de352d36b" providerId="LiveId" clId="{0C80FC20-2DA5-1C40-AC80-C4385A73AD6C}" dt="2023-09-21T15:07:05.185" v="565" actId="1035"/>
        <pc:sldMkLst>
          <pc:docMk/>
          <pc:sldMk cId="2382958522" sldId="1016"/>
        </pc:sldMkLst>
        <pc:spChg chg="mod">
          <ac:chgData name="Tibor Kiss" userId="e41b843de352d36b" providerId="LiveId" clId="{0C80FC20-2DA5-1C40-AC80-C4385A73AD6C}" dt="2023-09-10T08:33:58.106" v="483" actId="1076"/>
          <ac:spMkLst>
            <pc:docMk/>
            <pc:sldMk cId="2382958522" sldId="1016"/>
            <ac:spMk id="2" creationId="{AA7F7CE0-5572-C26C-81A5-6AA600259C0B}"/>
          </ac:spMkLst>
        </pc:spChg>
        <pc:spChg chg="mod">
          <ac:chgData name="Tibor Kiss" userId="e41b843de352d36b" providerId="LiveId" clId="{0C80FC20-2DA5-1C40-AC80-C4385A73AD6C}" dt="2023-09-10T08:34:24.682" v="508" actId="1076"/>
          <ac:spMkLst>
            <pc:docMk/>
            <pc:sldMk cId="2382958522" sldId="1016"/>
            <ac:spMk id="4" creationId="{951E8795-906E-1CAC-9D78-CC82348DE7F8}"/>
          </ac:spMkLst>
        </pc:spChg>
        <pc:spChg chg="del">
          <ac:chgData name="Tibor Kiss" userId="e41b843de352d36b" providerId="LiveId" clId="{0C80FC20-2DA5-1C40-AC80-C4385A73AD6C}" dt="2023-09-10T08:33:30.734" v="458" actId="478"/>
          <ac:spMkLst>
            <pc:docMk/>
            <pc:sldMk cId="2382958522" sldId="1016"/>
            <ac:spMk id="5" creationId="{152F7E54-2196-A7FF-B6A7-5243C273C18B}"/>
          </ac:spMkLst>
        </pc:spChg>
        <pc:spChg chg="add del mod">
          <ac:chgData name="Tibor Kiss" userId="e41b843de352d36b" providerId="LiveId" clId="{0C80FC20-2DA5-1C40-AC80-C4385A73AD6C}" dt="2023-09-10T08:33:36.497" v="461" actId="478"/>
          <ac:spMkLst>
            <pc:docMk/>
            <pc:sldMk cId="2382958522" sldId="1016"/>
            <ac:spMk id="6" creationId="{87D90ABC-D15B-8B32-11B3-60620D579E76}"/>
          </ac:spMkLst>
        </pc:spChg>
        <pc:spChg chg="add mod">
          <ac:chgData name="Tibor Kiss" userId="e41b843de352d36b" providerId="LiveId" clId="{0C80FC20-2DA5-1C40-AC80-C4385A73AD6C}" dt="2023-09-21T15:07:05.185" v="565" actId="1035"/>
          <ac:spMkLst>
            <pc:docMk/>
            <pc:sldMk cId="2382958522" sldId="1016"/>
            <ac:spMk id="7" creationId="{BD56636F-1238-5EB1-D601-9580475A438C}"/>
          </ac:spMkLst>
        </pc:spChg>
      </pc:sldChg>
    </pc:docChg>
  </pc:docChgLst>
  <pc:docChgLst>
    <pc:chgData name="Tibor Kiss" userId="e41b843de352d36b" providerId="LiveId" clId="{9FB85B4D-E33E-EB40-9EF9-499BF7AFF510}"/>
    <pc:docChg chg="modSld">
      <pc:chgData name="Tibor Kiss" userId="e41b843de352d36b" providerId="LiveId" clId="{9FB85B4D-E33E-EB40-9EF9-499BF7AFF510}" dt="2023-09-20T13:57:39.741" v="60" actId="729"/>
      <pc:docMkLst>
        <pc:docMk/>
      </pc:docMkLst>
      <pc:sldChg chg="mod modShow">
        <pc:chgData name="Tibor Kiss" userId="e41b843de352d36b" providerId="LiveId" clId="{9FB85B4D-E33E-EB40-9EF9-499BF7AFF510}" dt="2023-09-20T13:57:39.741" v="60" actId="729"/>
        <pc:sldMkLst>
          <pc:docMk/>
          <pc:sldMk cId="458288350" sldId="258"/>
        </pc:sldMkLst>
      </pc:sldChg>
      <pc:sldChg chg="mod modShow">
        <pc:chgData name="Tibor Kiss" userId="e41b843de352d36b" providerId="LiveId" clId="{9FB85B4D-E33E-EB40-9EF9-499BF7AFF510}" dt="2023-09-20T13:57:29.790" v="59" actId="729"/>
        <pc:sldMkLst>
          <pc:docMk/>
          <pc:sldMk cId="2571038353" sldId="871"/>
        </pc:sldMkLst>
      </pc:sldChg>
      <pc:sldChg chg="mod modShow">
        <pc:chgData name="Tibor Kiss" userId="e41b843de352d36b" providerId="LiveId" clId="{9FB85B4D-E33E-EB40-9EF9-499BF7AFF510}" dt="2023-09-20T13:57:39.741" v="60" actId="729"/>
        <pc:sldMkLst>
          <pc:docMk/>
          <pc:sldMk cId="721309964" sldId="874"/>
        </pc:sldMkLst>
      </pc:sldChg>
      <pc:sldChg chg="mod modShow">
        <pc:chgData name="Tibor Kiss" userId="e41b843de352d36b" providerId="LiveId" clId="{9FB85B4D-E33E-EB40-9EF9-499BF7AFF510}" dt="2023-09-20T13:57:29.790" v="59" actId="729"/>
        <pc:sldMkLst>
          <pc:docMk/>
          <pc:sldMk cId="3423503399" sldId="878"/>
        </pc:sldMkLst>
      </pc:sldChg>
      <pc:sldChg chg="mod modShow">
        <pc:chgData name="Tibor Kiss" userId="e41b843de352d36b" providerId="LiveId" clId="{9FB85B4D-E33E-EB40-9EF9-499BF7AFF510}" dt="2023-09-20T13:57:29.790" v="59" actId="729"/>
        <pc:sldMkLst>
          <pc:docMk/>
          <pc:sldMk cId="2345682831" sldId="882"/>
        </pc:sldMkLst>
      </pc:sldChg>
      <pc:sldChg chg="mod modShow">
        <pc:chgData name="Tibor Kiss" userId="e41b843de352d36b" providerId="LiveId" clId="{9FB85B4D-E33E-EB40-9EF9-499BF7AFF510}" dt="2023-09-20T13:57:29.790" v="59" actId="729"/>
        <pc:sldMkLst>
          <pc:docMk/>
          <pc:sldMk cId="387115379" sldId="883"/>
        </pc:sldMkLst>
      </pc:sldChg>
      <pc:sldChg chg="addSp modSp mod">
        <pc:chgData name="Tibor Kiss" userId="e41b843de352d36b" providerId="LiveId" clId="{9FB85B4D-E33E-EB40-9EF9-499BF7AFF510}" dt="2023-09-20T13:53:23.906" v="58" actId="207"/>
        <pc:sldMkLst>
          <pc:docMk/>
          <pc:sldMk cId="494336072" sldId="939"/>
        </pc:sldMkLst>
        <pc:spChg chg="add mod">
          <ac:chgData name="Tibor Kiss" userId="e41b843de352d36b" providerId="LiveId" clId="{9FB85B4D-E33E-EB40-9EF9-499BF7AFF510}" dt="2023-09-20T13:53:23.906" v="58" actId="207"/>
          <ac:spMkLst>
            <pc:docMk/>
            <pc:sldMk cId="494336072" sldId="939"/>
            <ac:spMk id="3" creationId="{E80E5FE4-FBB6-2A4E-C225-87838622AEA4}"/>
          </ac:spMkLst>
        </pc:spChg>
      </pc:sldChg>
      <pc:sldChg chg="modNotesTx">
        <pc:chgData name="Tibor Kiss" userId="e41b843de352d36b" providerId="LiveId" clId="{9FB85B4D-E33E-EB40-9EF9-499BF7AFF510}" dt="2023-09-20T13:52:59.221" v="55" actId="20577"/>
        <pc:sldMkLst>
          <pc:docMk/>
          <pc:sldMk cId="2161409610" sldId="941"/>
        </pc:sldMkLst>
      </pc:sldChg>
      <pc:sldChg chg="modNotesTx">
        <pc:chgData name="Tibor Kiss" userId="e41b843de352d36b" providerId="LiveId" clId="{9FB85B4D-E33E-EB40-9EF9-499BF7AFF510}" dt="2023-09-11T14:28:18.821" v="1" actId="20577"/>
        <pc:sldMkLst>
          <pc:docMk/>
          <pc:sldMk cId="3917070076" sldId="943"/>
        </pc:sldMkLst>
      </pc:sldChg>
      <pc:sldChg chg="mod modShow">
        <pc:chgData name="Tibor Kiss" userId="e41b843de352d36b" providerId="LiveId" clId="{9FB85B4D-E33E-EB40-9EF9-499BF7AFF510}" dt="2023-09-20T13:57:39.741" v="60" actId="729"/>
        <pc:sldMkLst>
          <pc:docMk/>
          <pc:sldMk cId="3050036043" sldId="1010"/>
        </pc:sldMkLst>
      </pc:sldChg>
      <pc:sldChg chg="mod modShow">
        <pc:chgData name="Tibor Kiss" userId="e41b843de352d36b" providerId="LiveId" clId="{9FB85B4D-E33E-EB40-9EF9-499BF7AFF510}" dt="2023-09-20T13:57:29.790" v="59" actId="729"/>
        <pc:sldMkLst>
          <pc:docMk/>
          <pc:sldMk cId="2556626511" sldId="1013"/>
        </pc:sldMkLst>
      </pc:sldChg>
    </pc:docChg>
  </pc:docChgLst>
  <pc:docChgLst>
    <pc:chgData name="Tibor Kiss" userId="e41b843de352d36b" providerId="LiveId" clId="{1459B59A-7D3B-EA49-B9AB-6261B363E89F}"/>
    <pc:docChg chg="custSel delSld modSld sldOrd">
      <pc:chgData name="Tibor Kiss" userId="e41b843de352d36b" providerId="LiveId" clId="{1459B59A-7D3B-EA49-B9AB-6261B363E89F}" dt="2023-03-02T10:15:13.293" v="352" actId="20577"/>
      <pc:docMkLst>
        <pc:docMk/>
      </pc:docMkLst>
      <pc:sldChg chg="delSp modSp mod">
        <pc:chgData name="Tibor Kiss" userId="e41b843de352d36b" providerId="LiveId" clId="{1459B59A-7D3B-EA49-B9AB-6261B363E89F}" dt="2023-03-02T09:58:48.363" v="25" actId="20577"/>
        <pc:sldMkLst>
          <pc:docMk/>
          <pc:sldMk cId="1850465733" sldId="256"/>
        </pc:sldMkLst>
        <pc:spChg chg="del">
          <ac:chgData name="Tibor Kiss" userId="e41b843de352d36b" providerId="LiveId" clId="{1459B59A-7D3B-EA49-B9AB-6261B363E89F}" dt="2023-03-02T09:58:35.400" v="0" actId="478"/>
          <ac:spMkLst>
            <pc:docMk/>
            <pc:sldMk cId="1850465733" sldId="256"/>
            <ac:spMk id="2" creationId="{AA7F7CE0-5572-C26C-81A5-6AA600259C0B}"/>
          </ac:spMkLst>
        </pc:spChg>
        <pc:spChg chg="mod">
          <ac:chgData name="Tibor Kiss" userId="e41b843de352d36b" providerId="LiveId" clId="{1459B59A-7D3B-EA49-B9AB-6261B363E89F}" dt="2023-03-02T09:58:48.363" v="25" actId="20577"/>
          <ac:spMkLst>
            <pc:docMk/>
            <pc:sldMk cId="1850465733" sldId="256"/>
            <ac:spMk id="5" creationId="{152F7E54-2196-A7FF-B6A7-5243C273C18B}"/>
          </ac:spMkLst>
        </pc:spChg>
      </pc:sldChg>
      <pc:sldChg chg="modSp mod ord modAnim modNotesTx">
        <pc:chgData name="Tibor Kiss" userId="e41b843de352d36b" providerId="LiveId" clId="{1459B59A-7D3B-EA49-B9AB-6261B363E89F}" dt="2023-03-02T10:08:29.687" v="203" actId="20577"/>
        <pc:sldMkLst>
          <pc:docMk/>
          <pc:sldMk cId="458288350" sldId="258"/>
        </pc:sldMkLst>
        <pc:spChg chg="mod">
          <ac:chgData name="Tibor Kiss" userId="e41b843de352d36b" providerId="LiveId" clId="{1459B59A-7D3B-EA49-B9AB-6261B363E89F}" dt="2023-03-02T10:06:07.621" v="177" actId="2710"/>
          <ac:spMkLst>
            <pc:docMk/>
            <pc:sldMk cId="458288350" sldId="258"/>
            <ac:spMk id="6" creationId="{82949BA6-22DC-BD0B-F212-5DDB1E2344D4}"/>
          </ac:spMkLst>
        </pc:spChg>
      </pc:sldChg>
      <pc:sldChg chg="del">
        <pc:chgData name="Tibor Kiss" userId="e41b843de352d36b" providerId="LiveId" clId="{1459B59A-7D3B-EA49-B9AB-6261B363E89F}" dt="2023-03-02T10:10:46.744" v="255" actId="2696"/>
        <pc:sldMkLst>
          <pc:docMk/>
          <pc:sldMk cId="241101363" sldId="259"/>
        </pc:sldMkLst>
      </pc:sldChg>
      <pc:sldChg chg="del">
        <pc:chgData name="Tibor Kiss" userId="e41b843de352d36b" providerId="LiveId" clId="{1459B59A-7D3B-EA49-B9AB-6261B363E89F}" dt="2023-03-02T09:59:20.287" v="27" actId="2696"/>
        <pc:sldMkLst>
          <pc:docMk/>
          <pc:sldMk cId="4111796096" sldId="260"/>
        </pc:sldMkLst>
      </pc:sldChg>
      <pc:sldChg chg="del">
        <pc:chgData name="Tibor Kiss" userId="e41b843de352d36b" providerId="LiveId" clId="{1459B59A-7D3B-EA49-B9AB-6261B363E89F}" dt="2023-03-02T10:10:48.168" v="256" actId="2696"/>
        <pc:sldMkLst>
          <pc:docMk/>
          <pc:sldMk cId="3964596702" sldId="269"/>
        </pc:sldMkLst>
      </pc:sldChg>
      <pc:sldChg chg="del">
        <pc:chgData name="Tibor Kiss" userId="e41b843de352d36b" providerId="LiveId" clId="{1459B59A-7D3B-EA49-B9AB-6261B363E89F}" dt="2023-03-02T10:10:48.631" v="257" actId="2696"/>
        <pc:sldMkLst>
          <pc:docMk/>
          <pc:sldMk cId="3652546116" sldId="869"/>
        </pc:sldMkLst>
      </pc:sldChg>
      <pc:sldChg chg="del">
        <pc:chgData name="Tibor Kiss" userId="e41b843de352d36b" providerId="LiveId" clId="{1459B59A-7D3B-EA49-B9AB-6261B363E89F}" dt="2023-03-02T10:10:55.788" v="258" actId="2696"/>
        <pc:sldMkLst>
          <pc:docMk/>
          <pc:sldMk cId="2732496004" sldId="870"/>
        </pc:sldMkLst>
      </pc:sldChg>
      <pc:sldChg chg="modSp mod">
        <pc:chgData name="Tibor Kiss" userId="e41b843de352d36b" providerId="LiveId" clId="{1459B59A-7D3B-EA49-B9AB-6261B363E89F}" dt="2023-03-02T10:15:13.293" v="352" actId="20577"/>
        <pc:sldMkLst>
          <pc:docMk/>
          <pc:sldMk cId="4140088738" sldId="872"/>
        </pc:sldMkLst>
        <pc:spChg chg="mod">
          <ac:chgData name="Tibor Kiss" userId="e41b843de352d36b" providerId="LiveId" clId="{1459B59A-7D3B-EA49-B9AB-6261B363E89F}" dt="2023-03-02T09:58:57.151" v="26"/>
          <ac:spMkLst>
            <pc:docMk/>
            <pc:sldMk cId="4140088738" sldId="872"/>
            <ac:spMk id="5" creationId="{152F7E54-2196-A7FF-B6A7-5243C273C18B}"/>
          </ac:spMkLst>
        </pc:spChg>
        <pc:spChg chg="mod">
          <ac:chgData name="Tibor Kiss" userId="e41b843de352d36b" providerId="LiveId" clId="{1459B59A-7D3B-EA49-B9AB-6261B363E89F}" dt="2023-03-02T10:15:13.293" v="352" actId="20577"/>
          <ac:spMkLst>
            <pc:docMk/>
            <pc:sldMk cId="4140088738" sldId="872"/>
            <ac:spMk id="6" creationId="{3B65B929-EF1B-0296-D13B-3FD8284143BB}"/>
          </ac:spMkLst>
        </pc:spChg>
      </pc:sldChg>
      <pc:sldChg chg="modSp mod modAnim">
        <pc:chgData name="Tibor Kiss" userId="e41b843de352d36b" providerId="LiveId" clId="{1459B59A-7D3B-EA49-B9AB-6261B363E89F}" dt="2023-03-02T10:09:10.141" v="253" actId="14100"/>
        <pc:sldMkLst>
          <pc:docMk/>
          <pc:sldMk cId="721309964" sldId="874"/>
        </pc:sldMkLst>
        <pc:spChg chg="mod">
          <ac:chgData name="Tibor Kiss" userId="e41b843de352d36b" providerId="LiveId" clId="{1459B59A-7D3B-EA49-B9AB-6261B363E89F}" dt="2023-03-02T10:09:10.141" v="253" actId="14100"/>
          <ac:spMkLst>
            <pc:docMk/>
            <pc:sldMk cId="721309964" sldId="874"/>
            <ac:spMk id="3" creationId="{04EABBF3-E63B-886A-5E64-BB9F3F682457}"/>
          </ac:spMkLst>
        </pc:spChg>
      </pc:sldChg>
      <pc:sldChg chg="del">
        <pc:chgData name="Tibor Kiss" userId="e41b843de352d36b" providerId="LiveId" clId="{1459B59A-7D3B-EA49-B9AB-6261B363E89F}" dt="2023-03-02T10:10:57.319" v="261" actId="2696"/>
        <pc:sldMkLst>
          <pc:docMk/>
          <pc:sldMk cId="560936897" sldId="875"/>
        </pc:sldMkLst>
      </pc:sldChg>
      <pc:sldChg chg="del">
        <pc:chgData name="Tibor Kiss" userId="e41b843de352d36b" providerId="LiveId" clId="{1459B59A-7D3B-EA49-B9AB-6261B363E89F}" dt="2023-03-02T10:10:56.461" v="259" actId="2696"/>
        <pc:sldMkLst>
          <pc:docMk/>
          <pc:sldMk cId="1137390972" sldId="876"/>
        </pc:sldMkLst>
      </pc:sldChg>
      <pc:sldChg chg="del">
        <pc:chgData name="Tibor Kiss" userId="e41b843de352d36b" providerId="LiveId" clId="{1459B59A-7D3B-EA49-B9AB-6261B363E89F}" dt="2023-03-02T10:10:56.919" v="260" actId="2696"/>
        <pc:sldMkLst>
          <pc:docMk/>
          <pc:sldMk cId="2616835867" sldId="877"/>
        </pc:sldMkLst>
      </pc:sldChg>
      <pc:sldChg chg="del">
        <pc:chgData name="Tibor Kiss" userId="e41b843de352d36b" providerId="LiveId" clId="{1459B59A-7D3B-EA49-B9AB-6261B363E89F}" dt="2023-03-02T10:14:47.717" v="316" actId="2696"/>
        <pc:sldMkLst>
          <pc:docMk/>
          <pc:sldMk cId="934124514" sldId="879"/>
        </pc:sldMkLst>
      </pc:sldChg>
      <pc:sldChg chg="del">
        <pc:chgData name="Tibor Kiss" userId="e41b843de352d36b" providerId="LiveId" clId="{1459B59A-7D3B-EA49-B9AB-6261B363E89F}" dt="2023-03-02T10:11:11.425" v="262" actId="2696"/>
        <pc:sldMkLst>
          <pc:docMk/>
          <pc:sldMk cId="3058602567" sldId="880"/>
        </pc:sldMkLst>
      </pc:sldChg>
      <pc:sldChg chg="del">
        <pc:chgData name="Tibor Kiss" userId="e41b843de352d36b" providerId="LiveId" clId="{1459B59A-7D3B-EA49-B9AB-6261B363E89F}" dt="2023-03-02T10:14:46.349" v="315" actId="2696"/>
        <pc:sldMkLst>
          <pc:docMk/>
          <pc:sldMk cId="3537735162" sldId="881"/>
        </pc:sldMkLst>
      </pc:sldChg>
      <pc:sldChg chg="modSp mod">
        <pc:chgData name="Tibor Kiss" userId="e41b843de352d36b" providerId="LiveId" clId="{1459B59A-7D3B-EA49-B9AB-6261B363E89F}" dt="2023-03-02T10:10:37.058" v="254" actId="20577"/>
        <pc:sldMkLst>
          <pc:docMk/>
          <pc:sldMk cId="387115379" sldId="883"/>
        </pc:sldMkLst>
        <pc:spChg chg="mod">
          <ac:chgData name="Tibor Kiss" userId="e41b843de352d36b" providerId="LiveId" clId="{1459B59A-7D3B-EA49-B9AB-6261B363E89F}" dt="2023-03-02T10:10:37.058" v="254" actId="20577"/>
          <ac:spMkLst>
            <pc:docMk/>
            <pc:sldMk cId="387115379" sldId="883"/>
            <ac:spMk id="4" creationId="{812B6280-A145-7B43-8418-2376114084BE}"/>
          </ac:spMkLst>
        </pc:spChg>
      </pc:sldChg>
      <pc:sldChg chg="del">
        <pc:chgData name="Tibor Kiss" userId="e41b843de352d36b" providerId="LiveId" clId="{1459B59A-7D3B-EA49-B9AB-6261B363E89F}" dt="2023-03-02T10:14:43.109" v="263" actId="2696"/>
        <pc:sldMkLst>
          <pc:docMk/>
          <pc:sldMk cId="1565031856" sldId="884"/>
        </pc:sldMkLst>
      </pc:sldChg>
      <pc:sldChg chg="del">
        <pc:chgData name="Tibor Kiss" userId="e41b843de352d36b" providerId="LiveId" clId="{1459B59A-7D3B-EA49-B9AB-6261B363E89F}" dt="2023-03-02T10:14:43.201" v="290" actId="2696"/>
        <pc:sldMkLst>
          <pc:docMk/>
          <pc:sldMk cId="1841827274" sldId="885"/>
        </pc:sldMkLst>
      </pc:sldChg>
      <pc:sldChg chg="del">
        <pc:chgData name="Tibor Kiss" userId="e41b843de352d36b" providerId="LiveId" clId="{1459B59A-7D3B-EA49-B9AB-6261B363E89F}" dt="2023-03-02T10:14:43.147" v="271" actId="2696"/>
        <pc:sldMkLst>
          <pc:docMk/>
          <pc:sldMk cId="3489966760" sldId="886"/>
        </pc:sldMkLst>
      </pc:sldChg>
      <pc:sldChg chg="del">
        <pc:chgData name="Tibor Kiss" userId="e41b843de352d36b" providerId="LiveId" clId="{1459B59A-7D3B-EA49-B9AB-6261B363E89F}" dt="2023-03-02T10:14:43.264" v="306" actId="2696"/>
        <pc:sldMkLst>
          <pc:docMk/>
          <pc:sldMk cId="4056672121" sldId="887"/>
        </pc:sldMkLst>
      </pc:sldChg>
      <pc:sldChg chg="del">
        <pc:chgData name="Tibor Kiss" userId="e41b843de352d36b" providerId="LiveId" clId="{1459B59A-7D3B-EA49-B9AB-6261B363E89F}" dt="2023-03-02T10:14:43.197" v="289" actId="2696"/>
        <pc:sldMkLst>
          <pc:docMk/>
          <pc:sldMk cId="3444838546" sldId="888"/>
        </pc:sldMkLst>
      </pc:sldChg>
      <pc:sldChg chg="del">
        <pc:chgData name="Tibor Kiss" userId="e41b843de352d36b" providerId="LiveId" clId="{1459B59A-7D3B-EA49-B9AB-6261B363E89F}" dt="2023-03-02T10:14:43.164" v="278" actId="2696"/>
        <pc:sldMkLst>
          <pc:docMk/>
          <pc:sldMk cId="2936925244" sldId="889"/>
        </pc:sldMkLst>
      </pc:sldChg>
      <pc:sldChg chg="del">
        <pc:chgData name="Tibor Kiss" userId="e41b843de352d36b" providerId="LiveId" clId="{1459B59A-7D3B-EA49-B9AB-6261B363E89F}" dt="2023-03-02T10:14:43.228" v="292" actId="2696"/>
        <pc:sldMkLst>
          <pc:docMk/>
          <pc:sldMk cId="1339926291" sldId="890"/>
        </pc:sldMkLst>
      </pc:sldChg>
      <pc:sldChg chg="del">
        <pc:chgData name="Tibor Kiss" userId="e41b843de352d36b" providerId="LiveId" clId="{1459B59A-7D3B-EA49-B9AB-6261B363E89F}" dt="2023-03-02T10:14:43.159" v="275" actId="2696"/>
        <pc:sldMkLst>
          <pc:docMk/>
          <pc:sldMk cId="3559014602" sldId="891"/>
        </pc:sldMkLst>
      </pc:sldChg>
      <pc:sldChg chg="del">
        <pc:chgData name="Tibor Kiss" userId="e41b843de352d36b" providerId="LiveId" clId="{1459B59A-7D3B-EA49-B9AB-6261B363E89F}" dt="2023-03-02T10:14:43.158" v="274" actId="2696"/>
        <pc:sldMkLst>
          <pc:docMk/>
          <pc:sldMk cId="379035312" sldId="892"/>
        </pc:sldMkLst>
      </pc:sldChg>
      <pc:sldChg chg="del">
        <pc:chgData name="Tibor Kiss" userId="e41b843de352d36b" providerId="LiveId" clId="{1459B59A-7D3B-EA49-B9AB-6261B363E89F}" dt="2023-03-02T10:14:43.118" v="265" actId="2696"/>
        <pc:sldMkLst>
          <pc:docMk/>
          <pc:sldMk cId="1623507261" sldId="893"/>
        </pc:sldMkLst>
      </pc:sldChg>
      <pc:sldChg chg="del">
        <pc:chgData name="Tibor Kiss" userId="e41b843de352d36b" providerId="LiveId" clId="{1459B59A-7D3B-EA49-B9AB-6261B363E89F}" dt="2023-03-02T10:14:43.169" v="280" actId="2696"/>
        <pc:sldMkLst>
          <pc:docMk/>
          <pc:sldMk cId="4029937932" sldId="894"/>
        </pc:sldMkLst>
      </pc:sldChg>
      <pc:sldChg chg="del">
        <pc:chgData name="Tibor Kiss" userId="e41b843de352d36b" providerId="LiveId" clId="{1459B59A-7D3B-EA49-B9AB-6261B363E89F}" dt="2023-03-02T10:14:43.189" v="287" actId="2696"/>
        <pc:sldMkLst>
          <pc:docMk/>
          <pc:sldMk cId="89579924" sldId="895"/>
        </pc:sldMkLst>
      </pc:sldChg>
      <pc:sldChg chg="del">
        <pc:chgData name="Tibor Kiss" userId="e41b843de352d36b" providerId="LiveId" clId="{1459B59A-7D3B-EA49-B9AB-6261B363E89F}" dt="2023-03-02T10:14:43.245" v="302" actId="2696"/>
        <pc:sldMkLst>
          <pc:docMk/>
          <pc:sldMk cId="2472980919" sldId="896"/>
        </pc:sldMkLst>
      </pc:sldChg>
      <pc:sldChg chg="del">
        <pc:chgData name="Tibor Kiss" userId="e41b843de352d36b" providerId="LiveId" clId="{1459B59A-7D3B-EA49-B9AB-6261B363E89F}" dt="2023-03-02T10:14:43.166" v="279" actId="2696"/>
        <pc:sldMkLst>
          <pc:docMk/>
          <pc:sldMk cId="1981941793" sldId="897"/>
        </pc:sldMkLst>
      </pc:sldChg>
      <pc:sldChg chg="del">
        <pc:chgData name="Tibor Kiss" userId="e41b843de352d36b" providerId="LiveId" clId="{1459B59A-7D3B-EA49-B9AB-6261B363E89F}" dt="2023-03-02T10:14:43.153" v="273" actId="2696"/>
        <pc:sldMkLst>
          <pc:docMk/>
          <pc:sldMk cId="570762314" sldId="898"/>
        </pc:sldMkLst>
      </pc:sldChg>
      <pc:sldChg chg="del">
        <pc:chgData name="Tibor Kiss" userId="e41b843de352d36b" providerId="LiveId" clId="{1459B59A-7D3B-EA49-B9AB-6261B363E89F}" dt="2023-03-02T10:14:43.282" v="309" actId="2696"/>
        <pc:sldMkLst>
          <pc:docMk/>
          <pc:sldMk cId="1085175077" sldId="899"/>
        </pc:sldMkLst>
      </pc:sldChg>
      <pc:sldChg chg="del">
        <pc:chgData name="Tibor Kiss" userId="e41b843de352d36b" providerId="LiveId" clId="{1459B59A-7D3B-EA49-B9AB-6261B363E89F}" dt="2023-03-02T10:14:43.232" v="296" actId="2696"/>
        <pc:sldMkLst>
          <pc:docMk/>
          <pc:sldMk cId="668033934" sldId="900"/>
        </pc:sldMkLst>
      </pc:sldChg>
      <pc:sldChg chg="del">
        <pc:chgData name="Tibor Kiss" userId="e41b843de352d36b" providerId="LiveId" clId="{1459B59A-7D3B-EA49-B9AB-6261B363E89F}" dt="2023-03-02T10:14:43.184" v="284" actId="2696"/>
        <pc:sldMkLst>
          <pc:docMk/>
          <pc:sldMk cId="3638219913" sldId="901"/>
        </pc:sldMkLst>
      </pc:sldChg>
      <pc:sldChg chg="del">
        <pc:chgData name="Tibor Kiss" userId="e41b843de352d36b" providerId="LiveId" clId="{1459B59A-7D3B-EA49-B9AB-6261B363E89F}" dt="2023-03-02T10:14:43.185" v="285" actId="2696"/>
        <pc:sldMkLst>
          <pc:docMk/>
          <pc:sldMk cId="1060722143" sldId="902"/>
        </pc:sldMkLst>
      </pc:sldChg>
      <pc:sldChg chg="del">
        <pc:chgData name="Tibor Kiss" userId="e41b843de352d36b" providerId="LiveId" clId="{1459B59A-7D3B-EA49-B9AB-6261B363E89F}" dt="2023-03-02T10:14:43.234" v="298" actId="2696"/>
        <pc:sldMkLst>
          <pc:docMk/>
          <pc:sldMk cId="869167224" sldId="903"/>
        </pc:sldMkLst>
      </pc:sldChg>
      <pc:sldChg chg="del">
        <pc:chgData name="Tibor Kiss" userId="e41b843de352d36b" providerId="LiveId" clId="{1459B59A-7D3B-EA49-B9AB-6261B363E89F}" dt="2023-03-02T10:14:43.247" v="304" actId="2696"/>
        <pc:sldMkLst>
          <pc:docMk/>
          <pc:sldMk cId="1737508717" sldId="904"/>
        </pc:sldMkLst>
      </pc:sldChg>
      <pc:sldChg chg="del">
        <pc:chgData name="Tibor Kiss" userId="e41b843de352d36b" providerId="LiveId" clId="{1459B59A-7D3B-EA49-B9AB-6261B363E89F}" dt="2023-03-02T10:14:43.143" v="269" actId="2696"/>
        <pc:sldMkLst>
          <pc:docMk/>
          <pc:sldMk cId="494040843" sldId="905"/>
        </pc:sldMkLst>
      </pc:sldChg>
      <pc:sldChg chg="del">
        <pc:chgData name="Tibor Kiss" userId="e41b843de352d36b" providerId="LiveId" clId="{1459B59A-7D3B-EA49-B9AB-6261B363E89F}" dt="2023-03-02T10:14:43.248" v="305" actId="2696"/>
        <pc:sldMkLst>
          <pc:docMk/>
          <pc:sldMk cId="1695798305" sldId="906"/>
        </pc:sldMkLst>
      </pc:sldChg>
      <pc:sldChg chg="del">
        <pc:chgData name="Tibor Kiss" userId="e41b843de352d36b" providerId="LiveId" clId="{1459B59A-7D3B-EA49-B9AB-6261B363E89F}" dt="2023-03-02T10:14:43.145" v="270" actId="2696"/>
        <pc:sldMkLst>
          <pc:docMk/>
          <pc:sldMk cId="3057454083" sldId="907"/>
        </pc:sldMkLst>
      </pc:sldChg>
      <pc:sldChg chg="del">
        <pc:chgData name="Tibor Kiss" userId="e41b843de352d36b" providerId="LiveId" clId="{1459B59A-7D3B-EA49-B9AB-6261B363E89F}" dt="2023-03-02T10:14:43.266" v="308" actId="2696"/>
        <pc:sldMkLst>
          <pc:docMk/>
          <pc:sldMk cId="1438917884" sldId="908"/>
        </pc:sldMkLst>
      </pc:sldChg>
      <pc:sldChg chg="del">
        <pc:chgData name="Tibor Kiss" userId="e41b843de352d36b" providerId="LiveId" clId="{1459B59A-7D3B-EA49-B9AB-6261B363E89F}" dt="2023-03-02T10:14:43.163" v="277" actId="2696"/>
        <pc:sldMkLst>
          <pc:docMk/>
          <pc:sldMk cId="3880861714" sldId="909"/>
        </pc:sldMkLst>
      </pc:sldChg>
      <pc:sldChg chg="del">
        <pc:chgData name="Tibor Kiss" userId="e41b843de352d36b" providerId="LiveId" clId="{1459B59A-7D3B-EA49-B9AB-6261B363E89F}" dt="2023-03-02T10:14:43.246" v="303" actId="2696"/>
        <pc:sldMkLst>
          <pc:docMk/>
          <pc:sldMk cId="1245388146" sldId="910"/>
        </pc:sldMkLst>
      </pc:sldChg>
      <pc:sldChg chg="del">
        <pc:chgData name="Tibor Kiss" userId="e41b843de352d36b" providerId="LiveId" clId="{1459B59A-7D3B-EA49-B9AB-6261B363E89F}" dt="2023-03-02T10:14:43.173" v="282" actId="2696"/>
        <pc:sldMkLst>
          <pc:docMk/>
          <pc:sldMk cId="3068442215" sldId="911"/>
        </pc:sldMkLst>
      </pc:sldChg>
      <pc:sldChg chg="del">
        <pc:chgData name="Tibor Kiss" userId="e41b843de352d36b" providerId="LiveId" clId="{1459B59A-7D3B-EA49-B9AB-6261B363E89F}" dt="2023-03-02T10:14:43.121" v="267" actId="2696"/>
        <pc:sldMkLst>
          <pc:docMk/>
          <pc:sldMk cId="46034970" sldId="913"/>
        </pc:sldMkLst>
      </pc:sldChg>
      <pc:sldChg chg="del">
        <pc:chgData name="Tibor Kiss" userId="e41b843de352d36b" providerId="LiveId" clId="{1459B59A-7D3B-EA49-B9AB-6261B363E89F}" dt="2023-03-02T10:14:43.148" v="272" actId="2696"/>
        <pc:sldMkLst>
          <pc:docMk/>
          <pc:sldMk cId="2639966466" sldId="914"/>
        </pc:sldMkLst>
      </pc:sldChg>
      <pc:sldChg chg="del">
        <pc:chgData name="Tibor Kiss" userId="e41b843de352d36b" providerId="LiveId" clId="{1459B59A-7D3B-EA49-B9AB-6261B363E89F}" dt="2023-03-02T10:14:43.187" v="286" actId="2696"/>
        <pc:sldMkLst>
          <pc:docMk/>
          <pc:sldMk cId="3713460577" sldId="915"/>
        </pc:sldMkLst>
      </pc:sldChg>
      <pc:sldChg chg="del">
        <pc:chgData name="Tibor Kiss" userId="e41b843de352d36b" providerId="LiveId" clId="{1459B59A-7D3B-EA49-B9AB-6261B363E89F}" dt="2023-03-02T10:14:43.304" v="311" actId="2696"/>
        <pc:sldMkLst>
          <pc:docMk/>
          <pc:sldMk cId="687321809" sldId="916"/>
        </pc:sldMkLst>
      </pc:sldChg>
      <pc:sldChg chg="del">
        <pc:chgData name="Tibor Kiss" userId="e41b843de352d36b" providerId="LiveId" clId="{1459B59A-7D3B-EA49-B9AB-6261B363E89F}" dt="2023-03-02T10:14:43.161" v="276" actId="2696"/>
        <pc:sldMkLst>
          <pc:docMk/>
          <pc:sldMk cId="2987441394" sldId="918"/>
        </pc:sldMkLst>
      </pc:sldChg>
      <pc:sldChg chg="del">
        <pc:chgData name="Tibor Kiss" userId="e41b843de352d36b" providerId="LiveId" clId="{1459B59A-7D3B-EA49-B9AB-6261B363E89F}" dt="2023-03-02T10:14:43.327" v="313" actId="2696"/>
        <pc:sldMkLst>
          <pc:docMk/>
          <pc:sldMk cId="1585775228" sldId="919"/>
        </pc:sldMkLst>
      </pc:sldChg>
      <pc:sldChg chg="del">
        <pc:chgData name="Tibor Kiss" userId="e41b843de352d36b" providerId="LiveId" clId="{1459B59A-7D3B-EA49-B9AB-6261B363E89F}" dt="2023-03-02T10:14:43.242" v="300" actId="2696"/>
        <pc:sldMkLst>
          <pc:docMk/>
          <pc:sldMk cId="165964103" sldId="920"/>
        </pc:sldMkLst>
      </pc:sldChg>
      <pc:sldChg chg="del">
        <pc:chgData name="Tibor Kiss" userId="e41b843de352d36b" providerId="LiveId" clId="{1459B59A-7D3B-EA49-B9AB-6261B363E89F}" dt="2023-03-02T10:14:43.284" v="310" actId="2696"/>
        <pc:sldMkLst>
          <pc:docMk/>
          <pc:sldMk cId="3726097954" sldId="921"/>
        </pc:sldMkLst>
      </pc:sldChg>
      <pc:sldChg chg="del">
        <pc:chgData name="Tibor Kiss" userId="e41b843de352d36b" providerId="LiveId" clId="{1459B59A-7D3B-EA49-B9AB-6261B363E89F}" dt="2023-03-02T10:14:43.229" v="294" actId="2696"/>
        <pc:sldMkLst>
          <pc:docMk/>
          <pc:sldMk cId="3748617133" sldId="922"/>
        </pc:sldMkLst>
      </pc:sldChg>
      <pc:sldChg chg="del">
        <pc:chgData name="Tibor Kiss" userId="e41b843de352d36b" providerId="LiveId" clId="{1459B59A-7D3B-EA49-B9AB-6261B363E89F}" dt="2023-03-02T10:14:43.233" v="297" actId="2696"/>
        <pc:sldMkLst>
          <pc:docMk/>
          <pc:sldMk cId="2871704485" sldId="923"/>
        </pc:sldMkLst>
      </pc:sldChg>
      <pc:sldChg chg="del">
        <pc:chgData name="Tibor Kiss" userId="e41b843de352d36b" providerId="LiveId" clId="{1459B59A-7D3B-EA49-B9AB-6261B363E89F}" dt="2023-03-02T10:14:43.235" v="299" actId="2696"/>
        <pc:sldMkLst>
          <pc:docMk/>
          <pc:sldMk cId="197448909" sldId="924"/>
        </pc:sldMkLst>
      </pc:sldChg>
      <pc:sldChg chg="del">
        <pc:chgData name="Tibor Kiss" userId="e41b843de352d36b" providerId="LiveId" clId="{1459B59A-7D3B-EA49-B9AB-6261B363E89F}" dt="2023-03-02T10:14:43.333" v="314" actId="2696"/>
        <pc:sldMkLst>
          <pc:docMk/>
          <pc:sldMk cId="273858653" sldId="925"/>
        </pc:sldMkLst>
      </pc:sldChg>
      <pc:sldChg chg="del">
        <pc:chgData name="Tibor Kiss" userId="e41b843de352d36b" providerId="LiveId" clId="{1459B59A-7D3B-EA49-B9AB-6261B363E89F}" dt="2023-03-02T10:14:43.171" v="281" actId="2696"/>
        <pc:sldMkLst>
          <pc:docMk/>
          <pc:sldMk cId="2273075192" sldId="926"/>
        </pc:sldMkLst>
      </pc:sldChg>
      <pc:sldChg chg="del">
        <pc:chgData name="Tibor Kiss" userId="e41b843de352d36b" providerId="LiveId" clId="{1459B59A-7D3B-EA49-B9AB-6261B363E89F}" dt="2023-03-02T10:14:43.173" v="283" actId="2696"/>
        <pc:sldMkLst>
          <pc:docMk/>
          <pc:sldMk cId="680865776" sldId="927"/>
        </pc:sldMkLst>
      </pc:sldChg>
      <pc:sldChg chg="del">
        <pc:chgData name="Tibor Kiss" userId="e41b843de352d36b" providerId="LiveId" clId="{1459B59A-7D3B-EA49-B9AB-6261B363E89F}" dt="2023-03-02T10:14:43.231" v="295" actId="2696"/>
        <pc:sldMkLst>
          <pc:docMk/>
          <pc:sldMk cId="1672617686" sldId="928"/>
        </pc:sldMkLst>
      </pc:sldChg>
      <pc:sldChg chg="del">
        <pc:chgData name="Tibor Kiss" userId="e41b843de352d36b" providerId="LiveId" clId="{1459B59A-7D3B-EA49-B9AB-6261B363E89F}" dt="2023-03-02T10:14:43.116" v="264" actId="2696"/>
        <pc:sldMkLst>
          <pc:docMk/>
          <pc:sldMk cId="3503090543" sldId="929"/>
        </pc:sldMkLst>
      </pc:sldChg>
      <pc:sldChg chg="del">
        <pc:chgData name="Tibor Kiss" userId="e41b843de352d36b" providerId="LiveId" clId="{1459B59A-7D3B-EA49-B9AB-6261B363E89F}" dt="2023-03-02T10:14:43.119" v="266" actId="2696"/>
        <pc:sldMkLst>
          <pc:docMk/>
          <pc:sldMk cId="48805263" sldId="930"/>
        </pc:sldMkLst>
      </pc:sldChg>
      <pc:sldChg chg="del">
        <pc:chgData name="Tibor Kiss" userId="e41b843de352d36b" providerId="LiveId" clId="{1459B59A-7D3B-EA49-B9AB-6261B363E89F}" dt="2023-03-02T10:14:43.265" v="307" actId="2696"/>
        <pc:sldMkLst>
          <pc:docMk/>
          <pc:sldMk cId="2302255080" sldId="931"/>
        </pc:sldMkLst>
      </pc:sldChg>
      <pc:sldChg chg="del">
        <pc:chgData name="Tibor Kiss" userId="e41b843de352d36b" providerId="LiveId" clId="{1459B59A-7D3B-EA49-B9AB-6261B363E89F}" dt="2023-03-02T10:14:43.229" v="293" actId="2696"/>
        <pc:sldMkLst>
          <pc:docMk/>
          <pc:sldMk cId="2622323038" sldId="932"/>
        </pc:sldMkLst>
      </pc:sldChg>
      <pc:sldChg chg="del">
        <pc:chgData name="Tibor Kiss" userId="e41b843de352d36b" providerId="LiveId" clId="{1459B59A-7D3B-EA49-B9AB-6261B363E89F}" dt="2023-03-02T10:14:43.141" v="268" actId="2696"/>
        <pc:sldMkLst>
          <pc:docMk/>
          <pc:sldMk cId="2567316328" sldId="933"/>
        </pc:sldMkLst>
      </pc:sldChg>
      <pc:sldChg chg="del">
        <pc:chgData name="Tibor Kiss" userId="e41b843de352d36b" providerId="LiveId" clId="{1459B59A-7D3B-EA49-B9AB-6261B363E89F}" dt="2023-03-02T10:14:43.195" v="288" actId="2696"/>
        <pc:sldMkLst>
          <pc:docMk/>
          <pc:sldMk cId="2438448540" sldId="934"/>
        </pc:sldMkLst>
      </pc:sldChg>
      <pc:sldChg chg="del">
        <pc:chgData name="Tibor Kiss" userId="e41b843de352d36b" providerId="LiveId" clId="{1459B59A-7D3B-EA49-B9AB-6261B363E89F}" dt="2023-03-02T10:14:43.204" v="291" actId="2696"/>
        <pc:sldMkLst>
          <pc:docMk/>
          <pc:sldMk cId="2792498299" sldId="936"/>
        </pc:sldMkLst>
      </pc:sldChg>
      <pc:sldChg chg="del">
        <pc:chgData name="Tibor Kiss" userId="e41b843de352d36b" providerId="LiveId" clId="{1459B59A-7D3B-EA49-B9AB-6261B363E89F}" dt="2023-03-02T10:14:43.245" v="301" actId="2696"/>
        <pc:sldMkLst>
          <pc:docMk/>
          <pc:sldMk cId="706270760" sldId="937"/>
        </pc:sldMkLst>
      </pc:sldChg>
      <pc:sldMasterChg chg="delSldLayout">
        <pc:chgData name="Tibor Kiss" userId="e41b843de352d36b" providerId="LiveId" clId="{1459B59A-7D3B-EA49-B9AB-6261B363E89F}" dt="2023-03-02T10:14:43.306" v="312" actId="2696"/>
        <pc:sldMasterMkLst>
          <pc:docMk/>
          <pc:sldMasterMk cId="493155043" sldId="2147483648"/>
        </pc:sldMasterMkLst>
        <pc:sldLayoutChg chg="del">
          <pc:chgData name="Tibor Kiss" userId="e41b843de352d36b" providerId="LiveId" clId="{1459B59A-7D3B-EA49-B9AB-6261B363E89F}" dt="2023-03-02T10:14:43.306" v="312" actId="2696"/>
          <pc:sldLayoutMkLst>
            <pc:docMk/>
            <pc:sldMasterMk cId="493155043" sldId="2147483648"/>
            <pc:sldLayoutMk cId="3900626893" sldId="2147483660"/>
          </pc:sldLayoutMkLst>
        </pc:sldLayoutChg>
      </pc:sldMasterChg>
    </pc:docChg>
  </pc:docChgLst>
  <pc:docChgLst>
    <pc:chgData name="Tibor Kiss" userId="e41b843de352d36b" providerId="LiveId" clId="{E6C6294F-81A5-0B4E-800D-FD3E705A4CF0}"/>
    <pc:docChg chg="undo custSel addSld delSld modSld sldOrd">
      <pc:chgData name="Tibor Kiss" userId="e41b843de352d36b" providerId="LiveId" clId="{E6C6294F-81A5-0B4E-800D-FD3E705A4CF0}" dt="2023-10-26T14:43:29.522" v="565" actId="2085"/>
      <pc:docMkLst>
        <pc:docMk/>
      </pc:docMkLst>
      <pc:sldChg chg="del">
        <pc:chgData name="Tibor Kiss" userId="e41b843de352d36b" providerId="LiveId" clId="{E6C6294F-81A5-0B4E-800D-FD3E705A4CF0}" dt="2023-10-19T15:07:50.439" v="19" actId="2696"/>
        <pc:sldMkLst>
          <pc:docMk/>
          <pc:sldMk cId="1850465733" sldId="256"/>
        </pc:sldMkLst>
      </pc:sldChg>
      <pc:sldChg chg="del">
        <pc:chgData name="Tibor Kiss" userId="e41b843de352d36b" providerId="LiveId" clId="{E6C6294F-81A5-0B4E-800D-FD3E705A4CF0}" dt="2023-10-19T15:07:50.439" v="19" actId="2696"/>
        <pc:sldMkLst>
          <pc:docMk/>
          <pc:sldMk cId="3461902819" sldId="873"/>
        </pc:sldMkLst>
      </pc:sldChg>
      <pc:sldChg chg="mod modShow">
        <pc:chgData name="Tibor Kiss" userId="e41b843de352d36b" providerId="LiveId" clId="{E6C6294F-81A5-0B4E-800D-FD3E705A4CF0}" dt="2023-10-19T17:16:55.766" v="47" actId="729"/>
        <pc:sldMkLst>
          <pc:docMk/>
          <pc:sldMk cId="2936925244" sldId="889"/>
        </pc:sldMkLst>
      </pc:sldChg>
      <pc:sldChg chg="mod modShow">
        <pc:chgData name="Tibor Kiss" userId="e41b843de352d36b" providerId="LiveId" clId="{E6C6294F-81A5-0B4E-800D-FD3E705A4CF0}" dt="2023-10-19T17:16:55.766" v="47" actId="729"/>
        <pc:sldMkLst>
          <pc:docMk/>
          <pc:sldMk cId="1339926291" sldId="890"/>
        </pc:sldMkLst>
      </pc:sldChg>
      <pc:sldChg chg="modSp mod modAnim modShow">
        <pc:chgData name="Tibor Kiss" userId="e41b843de352d36b" providerId="LiveId" clId="{E6C6294F-81A5-0B4E-800D-FD3E705A4CF0}" dt="2023-10-19T17:16:55.766" v="47" actId="729"/>
        <pc:sldMkLst>
          <pc:docMk/>
          <pc:sldMk cId="3559014602" sldId="891"/>
        </pc:sldMkLst>
        <pc:spChg chg="mod">
          <ac:chgData name="Tibor Kiss" userId="e41b843de352d36b" providerId="LiveId" clId="{E6C6294F-81A5-0B4E-800D-FD3E705A4CF0}" dt="2023-10-19T15:09:42.673" v="44" actId="27636"/>
          <ac:spMkLst>
            <pc:docMk/>
            <pc:sldMk cId="3559014602" sldId="891"/>
            <ac:spMk id="3" creationId="{E3086AC8-15EA-8316-6B14-5EED8882863F}"/>
          </ac:spMkLst>
        </pc:spChg>
        <pc:picChg chg="mod">
          <ac:chgData name="Tibor Kiss" userId="e41b843de352d36b" providerId="LiveId" clId="{E6C6294F-81A5-0B4E-800D-FD3E705A4CF0}" dt="2023-10-19T15:09:47.904" v="46" actId="1076"/>
          <ac:picMkLst>
            <pc:docMk/>
            <pc:sldMk cId="3559014602" sldId="891"/>
            <ac:picMk id="13" creationId="{D23B67E1-4D2C-6982-E8D6-1BBE1D1F2625}"/>
          </ac:picMkLst>
        </pc:picChg>
      </pc:sldChg>
      <pc:sldChg chg="modSp mod">
        <pc:chgData name="Tibor Kiss" userId="e41b843de352d36b" providerId="LiveId" clId="{E6C6294F-81A5-0B4E-800D-FD3E705A4CF0}" dt="2023-10-26T14:04:44.241" v="51" actId="2085"/>
        <pc:sldMkLst>
          <pc:docMk/>
          <pc:sldMk cId="2987441394" sldId="918"/>
        </pc:sldMkLst>
        <pc:spChg chg="mod">
          <ac:chgData name="Tibor Kiss" userId="e41b843de352d36b" providerId="LiveId" clId="{E6C6294F-81A5-0B4E-800D-FD3E705A4CF0}" dt="2023-10-26T14:04:44.241" v="51" actId="2085"/>
          <ac:spMkLst>
            <pc:docMk/>
            <pc:sldMk cId="2987441394" sldId="918"/>
            <ac:spMk id="12" creationId="{9E600385-4F48-9D02-E1DA-C547213AD6B4}"/>
          </ac:spMkLst>
        </pc:spChg>
        <pc:spChg chg="mod">
          <ac:chgData name="Tibor Kiss" userId="e41b843de352d36b" providerId="LiveId" clId="{E6C6294F-81A5-0B4E-800D-FD3E705A4CF0}" dt="2023-10-26T14:04:39.213" v="50" actId="2085"/>
          <ac:spMkLst>
            <pc:docMk/>
            <pc:sldMk cId="2987441394" sldId="918"/>
            <ac:spMk id="13" creationId="{08122522-0BEF-46A4-515B-3A927F1E467E}"/>
          </ac:spMkLst>
        </pc:spChg>
      </pc:sldChg>
      <pc:sldChg chg="addSp delSp modSp mod delAnim modAnim">
        <pc:chgData name="Tibor Kiss" userId="e41b843de352d36b" providerId="LiveId" clId="{E6C6294F-81A5-0B4E-800D-FD3E705A4CF0}" dt="2023-10-26T14:43:29.522" v="565" actId="2085"/>
        <pc:sldMkLst>
          <pc:docMk/>
          <pc:sldMk cId="165964103" sldId="920"/>
        </pc:sldMkLst>
        <pc:spChg chg="mod">
          <ac:chgData name="Tibor Kiss" userId="e41b843de352d36b" providerId="LiveId" clId="{E6C6294F-81A5-0B4E-800D-FD3E705A4CF0}" dt="2023-10-26T14:10:07.222" v="53" actId="1076"/>
          <ac:spMkLst>
            <pc:docMk/>
            <pc:sldMk cId="165964103" sldId="920"/>
            <ac:spMk id="3" creationId="{E3086AC8-15EA-8316-6B14-5EED8882863F}"/>
          </ac:spMkLst>
        </pc:spChg>
        <pc:spChg chg="mod">
          <ac:chgData name="Tibor Kiss" userId="e41b843de352d36b" providerId="LiveId" clId="{E6C6294F-81A5-0B4E-800D-FD3E705A4CF0}" dt="2023-10-26T14:10:43.973" v="70" actId="6549"/>
          <ac:spMkLst>
            <pc:docMk/>
            <pc:sldMk cId="165964103" sldId="920"/>
            <ac:spMk id="5" creationId="{4C35E6E5-6E43-1B73-4BB3-A26CD0FAB839}"/>
          </ac:spMkLst>
        </pc:spChg>
        <pc:spChg chg="add mod">
          <ac:chgData name="Tibor Kiss" userId="e41b843de352d36b" providerId="LiveId" clId="{E6C6294F-81A5-0B4E-800D-FD3E705A4CF0}" dt="2023-10-26T14:27:57.777" v="419" actId="1076"/>
          <ac:spMkLst>
            <pc:docMk/>
            <pc:sldMk cId="165964103" sldId="920"/>
            <ac:spMk id="6" creationId="{5694AF45-DD90-DF6B-53BD-E57D796169FF}"/>
          </ac:spMkLst>
        </pc:spChg>
        <pc:spChg chg="add mod">
          <ac:chgData name="Tibor Kiss" userId="e41b843de352d36b" providerId="LiveId" clId="{E6C6294F-81A5-0B4E-800D-FD3E705A4CF0}" dt="2023-10-26T14:27:44.256" v="414" actId="1076"/>
          <ac:spMkLst>
            <pc:docMk/>
            <pc:sldMk cId="165964103" sldId="920"/>
            <ac:spMk id="7" creationId="{F499331B-1D64-DED9-D28A-A869991A4456}"/>
          </ac:spMkLst>
        </pc:spChg>
        <pc:spChg chg="add mod">
          <ac:chgData name="Tibor Kiss" userId="e41b843de352d36b" providerId="LiveId" clId="{E6C6294F-81A5-0B4E-800D-FD3E705A4CF0}" dt="2023-10-26T14:28:45.141" v="429" actId="1076"/>
          <ac:spMkLst>
            <pc:docMk/>
            <pc:sldMk cId="165964103" sldId="920"/>
            <ac:spMk id="8" creationId="{A4C08524-D9CD-BDA4-0B2F-151483A123C6}"/>
          </ac:spMkLst>
        </pc:spChg>
        <pc:spChg chg="add del mod">
          <ac:chgData name="Tibor Kiss" userId="e41b843de352d36b" providerId="LiveId" clId="{E6C6294F-81A5-0B4E-800D-FD3E705A4CF0}" dt="2023-10-26T14:18:18.933" v="175" actId="478"/>
          <ac:spMkLst>
            <pc:docMk/>
            <pc:sldMk cId="165964103" sldId="920"/>
            <ac:spMk id="10" creationId="{67B9681D-D18E-EDB0-65A2-647AA1A780ED}"/>
          </ac:spMkLst>
        </pc:spChg>
        <pc:spChg chg="add del mod">
          <ac:chgData name="Tibor Kiss" userId="e41b843de352d36b" providerId="LiveId" clId="{E6C6294F-81A5-0B4E-800D-FD3E705A4CF0}" dt="2023-10-26T14:19:16.062" v="180" actId="478"/>
          <ac:spMkLst>
            <pc:docMk/>
            <pc:sldMk cId="165964103" sldId="920"/>
            <ac:spMk id="13" creationId="{FC4B024E-1AFD-8CB9-D979-C35FD3C73F48}"/>
          </ac:spMkLst>
        </pc:spChg>
        <pc:spChg chg="add del mod">
          <ac:chgData name="Tibor Kiss" userId="e41b843de352d36b" providerId="LiveId" clId="{E6C6294F-81A5-0B4E-800D-FD3E705A4CF0}" dt="2023-10-26T14:20:05.335" v="188" actId="478"/>
          <ac:spMkLst>
            <pc:docMk/>
            <pc:sldMk cId="165964103" sldId="920"/>
            <ac:spMk id="16" creationId="{617A3630-7B3B-46A8-6716-153323A4A973}"/>
          </ac:spMkLst>
        </pc:spChg>
        <pc:spChg chg="add mod">
          <ac:chgData name="Tibor Kiss" userId="e41b843de352d36b" providerId="LiveId" clId="{E6C6294F-81A5-0B4E-800D-FD3E705A4CF0}" dt="2023-10-26T14:40:44.988" v="540" actId="1076"/>
          <ac:spMkLst>
            <pc:docMk/>
            <pc:sldMk cId="165964103" sldId="920"/>
            <ac:spMk id="17" creationId="{F7B17471-80E8-4A43-D4E5-B8D043213B1C}"/>
          </ac:spMkLst>
        </pc:spChg>
        <pc:spChg chg="add del mod">
          <ac:chgData name="Tibor Kiss" userId="e41b843de352d36b" providerId="LiveId" clId="{E6C6294F-81A5-0B4E-800D-FD3E705A4CF0}" dt="2023-10-26T14:40:53.863" v="544" actId="478"/>
          <ac:spMkLst>
            <pc:docMk/>
            <pc:sldMk cId="165964103" sldId="920"/>
            <ac:spMk id="18" creationId="{4C0C81B3-99D3-E8B0-B883-B06997C8242E}"/>
          </ac:spMkLst>
        </pc:spChg>
        <pc:spChg chg="add del mod">
          <ac:chgData name="Tibor Kiss" userId="e41b843de352d36b" providerId="LiveId" clId="{E6C6294F-81A5-0B4E-800D-FD3E705A4CF0}" dt="2023-10-26T14:40:55.853" v="545" actId="478"/>
          <ac:spMkLst>
            <pc:docMk/>
            <pc:sldMk cId="165964103" sldId="920"/>
            <ac:spMk id="19" creationId="{8A6328B3-8A45-134B-6ADA-E2A482781967}"/>
          </ac:spMkLst>
        </pc:spChg>
        <pc:spChg chg="add del mod">
          <ac:chgData name="Tibor Kiss" userId="e41b843de352d36b" providerId="LiveId" clId="{E6C6294F-81A5-0B4E-800D-FD3E705A4CF0}" dt="2023-10-26T14:23:52.790" v="336" actId="478"/>
          <ac:spMkLst>
            <pc:docMk/>
            <pc:sldMk cId="165964103" sldId="920"/>
            <ac:spMk id="22" creationId="{B96F2229-BC28-8C25-3333-C6458B9D6444}"/>
          </ac:spMkLst>
        </pc:spChg>
        <pc:spChg chg="add del mod">
          <ac:chgData name="Tibor Kiss" userId="e41b843de352d36b" providerId="LiveId" clId="{E6C6294F-81A5-0B4E-800D-FD3E705A4CF0}" dt="2023-10-26T14:23:59.565" v="338" actId="478"/>
          <ac:spMkLst>
            <pc:docMk/>
            <pc:sldMk cId="165964103" sldId="920"/>
            <ac:spMk id="25" creationId="{3EE9C840-BEC8-188B-60EB-D628AF56936C}"/>
          </ac:spMkLst>
        </pc:spChg>
        <pc:spChg chg="add del mod">
          <ac:chgData name="Tibor Kiss" userId="e41b843de352d36b" providerId="LiveId" clId="{E6C6294F-81A5-0B4E-800D-FD3E705A4CF0}" dt="2023-10-26T14:24:16.146" v="340" actId="478"/>
          <ac:spMkLst>
            <pc:docMk/>
            <pc:sldMk cId="165964103" sldId="920"/>
            <ac:spMk id="28" creationId="{15916BF0-6104-6399-1770-F86E702102CB}"/>
          </ac:spMkLst>
        </pc:spChg>
        <pc:spChg chg="add mod">
          <ac:chgData name="Tibor Kiss" userId="e41b843de352d36b" providerId="LiveId" clId="{E6C6294F-81A5-0B4E-800D-FD3E705A4CF0}" dt="2023-10-26T14:27:46.707" v="416" actId="1076"/>
          <ac:spMkLst>
            <pc:docMk/>
            <pc:sldMk cId="165964103" sldId="920"/>
            <ac:spMk id="34" creationId="{D29BA93A-A970-0BC7-5376-7167E4592BAC}"/>
          </ac:spMkLst>
        </pc:spChg>
        <pc:spChg chg="add mod">
          <ac:chgData name="Tibor Kiss" userId="e41b843de352d36b" providerId="LiveId" clId="{E6C6294F-81A5-0B4E-800D-FD3E705A4CF0}" dt="2023-10-26T14:43:24.754" v="564" actId="2085"/>
          <ac:spMkLst>
            <pc:docMk/>
            <pc:sldMk cId="165964103" sldId="920"/>
            <ac:spMk id="35" creationId="{49228857-EBB3-3B8A-B8DB-43426627B029}"/>
          </ac:spMkLst>
        </pc:spChg>
        <pc:spChg chg="add mod">
          <ac:chgData name="Tibor Kiss" userId="e41b843de352d36b" providerId="LiveId" clId="{E6C6294F-81A5-0B4E-800D-FD3E705A4CF0}" dt="2023-10-26T14:43:20.385" v="562" actId="2085"/>
          <ac:spMkLst>
            <pc:docMk/>
            <pc:sldMk cId="165964103" sldId="920"/>
            <ac:spMk id="36" creationId="{91FFB4B5-29AB-D318-1FC9-3FC9100B0083}"/>
          </ac:spMkLst>
        </pc:spChg>
        <pc:spChg chg="add mod">
          <ac:chgData name="Tibor Kiss" userId="e41b843de352d36b" providerId="LiveId" clId="{E6C6294F-81A5-0B4E-800D-FD3E705A4CF0}" dt="2023-10-26T14:43:29.522" v="565" actId="2085"/>
          <ac:spMkLst>
            <pc:docMk/>
            <pc:sldMk cId="165964103" sldId="920"/>
            <ac:spMk id="37" creationId="{FC3EEB5F-31F3-27C3-898B-9BE102623B3E}"/>
          </ac:spMkLst>
        </pc:spChg>
        <pc:spChg chg="add del mod">
          <ac:chgData name="Tibor Kiss" userId="e41b843de352d36b" providerId="LiveId" clId="{E6C6294F-81A5-0B4E-800D-FD3E705A4CF0}" dt="2023-10-26T14:29:39.675" v="444" actId="478"/>
          <ac:spMkLst>
            <pc:docMk/>
            <pc:sldMk cId="165964103" sldId="920"/>
            <ac:spMk id="38" creationId="{1D671974-1150-37AC-1B5F-819C74B106D3}"/>
          </ac:spMkLst>
        </pc:spChg>
        <pc:spChg chg="add mod">
          <ac:chgData name="Tibor Kiss" userId="e41b843de352d36b" providerId="LiveId" clId="{E6C6294F-81A5-0B4E-800D-FD3E705A4CF0}" dt="2023-10-26T14:43:09.439" v="558" actId="2085"/>
          <ac:spMkLst>
            <pc:docMk/>
            <pc:sldMk cId="165964103" sldId="920"/>
            <ac:spMk id="39" creationId="{1D1D235B-5446-BD56-18BF-79017527D230}"/>
          </ac:spMkLst>
        </pc:spChg>
        <pc:spChg chg="add mod">
          <ac:chgData name="Tibor Kiss" userId="e41b843de352d36b" providerId="LiveId" clId="{E6C6294F-81A5-0B4E-800D-FD3E705A4CF0}" dt="2023-10-26T14:43:09.439" v="558" actId="2085"/>
          <ac:spMkLst>
            <pc:docMk/>
            <pc:sldMk cId="165964103" sldId="920"/>
            <ac:spMk id="40" creationId="{D0C05F73-7865-1BA1-907B-3EADE8F4972E}"/>
          </ac:spMkLst>
        </pc:spChg>
        <pc:spChg chg="add del mod">
          <ac:chgData name="Tibor Kiss" userId="e41b843de352d36b" providerId="LiveId" clId="{E6C6294F-81A5-0B4E-800D-FD3E705A4CF0}" dt="2023-10-26T14:36:09.186" v="491" actId="478"/>
          <ac:spMkLst>
            <pc:docMk/>
            <pc:sldMk cId="165964103" sldId="920"/>
            <ac:spMk id="44" creationId="{D504A05E-D482-8E82-FAD5-EBF6C5A50707}"/>
          </ac:spMkLst>
        </pc:spChg>
        <pc:spChg chg="add del mod">
          <ac:chgData name="Tibor Kiss" userId="e41b843de352d36b" providerId="LiveId" clId="{E6C6294F-81A5-0B4E-800D-FD3E705A4CF0}" dt="2023-10-26T14:36:49.353" v="506" actId="478"/>
          <ac:spMkLst>
            <pc:docMk/>
            <pc:sldMk cId="165964103" sldId="920"/>
            <ac:spMk id="47" creationId="{307A2E07-026B-EF2E-340D-AB668550E6BA}"/>
          </ac:spMkLst>
        </pc:spChg>
        <pc:spChg chg="add del mod">
          <ac:chgData name="Tibor Kiss" userId="e41b843de352d36b" providerId="LiveId" clId="{E6C6294F-81A5-0B4E-800D-FD3E705A4CF0}" dt="2023-10-26T14:39:52.120" v="528" actId="478"/>
          <ac:spMkLst>
            <pc:docMk/>
            <pc:sldMk cId="165964103" sldId="920"/>
            <ac:spMk id="51" creationId="{2D62E0FE-671B-5BE5-D15D-7431778A33C2}"/>
          </ac:spMkLst>
        </pc:spChg>
        <pc:spChg chg="mod">
          <ac:chgData name="Tibor Kiss" userId="e41b843de352d36b" providerId="LiveId" clId="{E6C6294F-81A5-0B4E-800D-FD3E705A4CF0}" dt="2023-10-26T14:41:12.813" v="547"/>
          <ac:spMkLst>
            <pc:docMk/>
            <pc:sldMk cId="165964103" sldId="920"/>
            <ac:spMk id="54" creationId="{F84186BC-EA40-D1A1-A73B-9357B5C90580}"/>
          </ac:spMkLst>
        </pc:spChg>
        <pc:spChg chg="mod">
          <ac:chgData name="Tibor Kiss" userId="e41b843de352d36b" providerId="LiveId" clId="{E6C6294F-81A5-0B4E-800D-FD3E705A4CF0}" dt="2023-10-26T14:41:17.539" v="549"/>
          <ac:spMkLst>
            <pc:docMk/>
            <pc:sldMk cId="165964103" sldId="920"/>
            <ac:spMk id="57" creationId="{A7831F02-D239-0204-4B46-544AB8DF567B}"/>
          </ac:spMkLst>
        </pc:spChg>
        <pc:grpChg chg="add">
          <ac:chgData name="Tibor Kiss" userId="e41b843de352d36b" providerId="LiveId" clId="{E6C6294F-81A5-0B4E-800D-FD3E705A4CF0}" dt="2023-10-26T14:34:30.981" v="477" actId="164"/>
          <ac:grpSpMkLst>
            <pc:docMk/>
            <pc:sldMk cId="165964103" sldId="920"/>
            <ac:grpSpMk id="41" creationId="{C7DF3019-3F3A-919F-7D90-8419AC571A08}"/>
          </ac:grpSpMkLst>
        </pc:grpChg>
        <pc:grpChg chg="add">
          <ac:chgData name="Tibor Kiss" userId="e41b843de352d36b" providerId="LiveId" clId="{E6C6294F-81A5-0B4E-800D-FD3E705A4CF0}" dt="2023-10-26T14:41:08.469" v="546" actId="164"/>
          <ac:grpSpMkLst>
            <pc:docMk/>
            <pc:sldMk cId="165964103" sldId="920"/>
            <ac:grpSpMk id="52" creationId="{A3DC797B-754F-1288-2863-36224E192243}"/>
          </ac:grpSpMkLst>
        </pc:grpChg>
        <pc:grpChg chg="add mod">
          <ac:chgData name="Tibor Kiss" userId="e41b843de352d36b" providerId="LiveId" clId="{E6C6294F-81A5-0B4E-800D-FD3E705A4CF0}" dt="2023-10-26T14:41:16.388" v="548" actId="1076"/>
          <ac:grpSpMkLst>
            <pc:docMk/>
            <pc:sldMk cId="165964103" sldId="920"/>
            <ac:grpSpMk id="53" creationId="{1B9B751E-D510-36FE-DBE7-661EDA1AD9EC}"/>
          </ac:grpSpMkLst>
        </pc:grpChg>
        <pc:grpChg chg="add mod">
          <ac:chgData name="Tibor Kiss" userId="e41b843de352d36b" providerId="LiveId" clId="{E6C6294F-81A5-0B4E-800D-FD3E705A4CF0}" dt="2023-10-26T14:41:17.539" v="549"/>
          <ac:grpSpMkLst>
            <pc:docMk/>
            <pc:sldMk cId="165964103" sldId="920"/>
            <ac:grpSpMk id="56" creationId="{CE0B9A97-24EA-FB47-71DF-B1E4D4FFE91F}"/>
          </ac:grpSpMkLst>
        </pc:grpChg>
        <pc:picChg chg="del mod">
          <ac:chgData name="Tibor Kiss" userId="e41b843de352d36b" providerId="LiveId" clId="{E6C6294F-81A5-0B4E-800D-FD3E705A4CF0}" dt="2023-10-26T14:31:33.295" v="460" actId="478"/>
          <ac:picMkLst>
            <pc:docMk/>
            <pc:sldMk cId="165964103" sldId="920"/>
            <ac:picMk id="4" creationId="{A696ED7B-5FC3-B589-820E-C0E8FD708E25}"/>
          </ac:picMkLst>
        </pc:picChg>
        <pc:picChg chg="add mod">
          <ac:chgData name="Tibor Kiss" userId="e41b843de352d36b" providerId="LiveId" clId="{E6C6294F-81A5-0B4E-800D-FD3E705A4CF0}" dt="2023-10-26T14:36:22.788" v="497" actId="1076"/>
          <ac:picMkLst>
            <pc:docMk/>
            <pc:sldMk cId="165964103" sldId="920"/>
            <ac:picMk id="12" creationId="{699D0BAA-A8A1-39FC-91CA-DBD918158343}"/>
          </ac:picMkLst>
        </pc:picChg>
        <pc:picChg chg="add mod">
          <ac:chgData name="Tibor Kiss" userId="e41b843de352d36b" providerId="LiveId" clId="{E6C6294F-81A5-0B4E-800D-FD3E705A4CF0}" dt="2023-10-26T14:36:27.590" v="500" actId="1076"/>
          <ac:picMkLst>
            <pc:docMk/>
            <pc:sldMk cId="165964103" sldId="920"/>
            <ac:picMk id="15" creationId="{C6CC3BA3-6EFF-F6B0-8E4B-1EE3ED1B0C2D}"/>
          </ac:picMkLst>
        </pc:picChg>
        <pc:picChg chg="add del mod">
          <ac:chgData name="Tibor Kiss" userId="e41b843de352d36b" providerId="LiveId" clId="{E6C6294F-81A5-0B4E-800D-FD3E705A4CF0}" dt="2023-10-26T14:23:52.790" v="336" actId="478"/>
          <ac:picMkLst>
            <pc:docMk/>
            <pc:sldMk cId="165964103" sldId="920"/>
            <ac:picMk id="21" creationId="{8B0E3BE9-545E-8D97-79D6-74484E2CA623}"/>
          </ac:picMkLst>
        </pc:picChg>
        <pc:picChg chg="add del mod">
          <ac:chgData name="Tibor Kiss" userId="e41b843de352d36b" providerId="LiveId" clId="{E6C6294F-81A5-0B4E-800D-FD3E705A4CF0}" dt="2023-10-26T14:23:59.565" v="338" actId="478"/>
          <ac:picMkLst>
            <pc:docMk/>
            <pc:sldMk cId="165964103" sldId="920"/>
            <ac:picMk id="24" creationId="{6C50A25A-FCD8-758D-E3D7-4DC374672872}"/>
          </ac:picMkLst>
        </pc:picChg>
        <pc:picChg chg="add del mod">
          <ac:chgData name="Tibor Kiss" userId="e41b843de352d36b" providerId="LiveId" clId="{E6C6294F-81A5-0B4E-800D-FD3E705A4CF0}" dt="2023-10-26T14:24:24.267" v="344" actId="478"/>
          <ac:picMkLst>
            <pc:docMk/>
            <pc:sldMk cId="165964103" sldId="920"/>
            <ac:picMk id="27" creationId="{8C903A12-4EEB-2E95-0834-0D3F0464B793}"/>
          </ac:picMkLst>
        </pc:picChg>
        <pc:picChg chg="add del mod">
          <ac:chgData name="Tibor Kiss" userId="e41b843de352d36b" providerId="LiveId" clId="{E6C6294F-81A5-0B4E-800D-FD3E705A4CF0}" dt="2023-10-26T14:37:08.431" v="512" actId="478"/>
          <ac:picMkLst>
            <pc:docMk/>
            <pc:sldMk cId="165964103" sldId="920"/>
            <ac:picMk id="29" creationId="{31A80BFB-174F-F933-168C-62DE05A2476C}"/>
          </ac:picMkLst>
        </pc:picChg>
        <pc:picChg chg="add mod">
          <ac:chgData name="Tibor Kiss" userId="e41b843de352d36b" providerId="LiveId" clId="{E6C6294F-81A5-0B4E-800D-FD3E705A4CF0}" dt="2023-10-26T14:28:04.627" v="420" actId="1076"/>
          <ac:picMkLst>
            <pc:docMk/>
            <pc:sldMk cId="165964103" sldId="920"/>
            <ac:picMk id="30" creationId="{F51BD232-5293-A4D4-1886-FD05D3095254}"/>
          </ac:picMkLst>
        </pc:picChg>
        <pc:picChg chg="add mod">
          <ac:chgData name="Tibor Kiss" userId="e41b843de352d36b" providerId="LiveId" clId="{E6C6294F-81A5-0B4E-800D-FD3E705A4CF0}" dt="2023-10-26T14:25:37.754" v="361" actId="1076"/>
          <ac:picMkLst>
            <pc:docMk/>
            <pc:sldMk cId="165964103" sldId="920"/>
            <ac:picMk id="32" creationId="{7241CE82-C6D2-BA1D-6E5B-A2708419C7E2}"/>
          </ac:picMkLst>
        </pc:picChg>
        <pc:picChg chg="add mod">
          <ac:chgData name="Tibor Kiss" userId="e41b843de352d36b" providerId="LiveId" clId="{E6C6294F-81A5-0B4E-800D-FD3E705A4CF0}" dt="2023-10-26T14:25:40.138" v="363" actId="1076"/>
          <ac:picMkLst>
            <pc:docMk/>
            <pc:sldMk cId="165964103" sldId="920"/>
            <ac:picMk id="33" creationId="{770E4734-C7C3-5D88-B9A3-6AA922F71B0E}"/>
          </ac:picMkLst>
        </pc:picChg>
        <pc:picChg chg="add del mod">
          <ac:chgData name="Tibor Kiss" userId="e41b843de352d36b" providerId="LiveId" clId="{E6C6294F-81A5-0B4E-800D-FD3E705A4CF0}" dt="2023-10-26T14:36:45.054" v="505" actId="478"/>
          <ac:picMkLst>
            <pc:docMk/>
            <pc:sldMk cId="165964103" sldId="920"/>
            <ac:picMk id="43" creationId="{044ADD34-518C-ACC2-5D75-D0C880504308}"/>
          </ac:picMkLst>
        </pc:picChg>
        <pc:picChg chg="add mod">
          <ac:chgData name="Tibor Kiss" userId="e41b843de352d36b" providerId="LiveId" clId="{E6C6294F-81A5-0B4E-800D-FD3E705A4CF0}" dt="2023-10-26T14:36:58.190" v="511" actId="1076"/>
          <ac:picMkLst>
            <pc:docMk/>
            <pc:sldMk cId="165964103" sldId="920"/>
            <ac:picMk id="46" creationId="{E928696D-8CF0-E5B4-A390-4A468042CDB2}"/>
          </ac:picMkLst>
        </pc:picChg>
        <pc:picChg chg="add mod">
          <ac:chgData name="Tibor Kiss" userId="e41b843de352d36b" providerId="LiveId" clId="{E6C6294F-81A5-0B4E-800D-FD3E705A4CF0}" dt="2023-10-26T14:37:16.270" v="516" actId="1076"/>
          <ac:picMkLst>
            <pc:docMk/>
            <pc:sldMk cId="165964103" sldId="920"/>
            <ac:picMk id="48" creationId="{1422F2B3-6FD8-34FE-593E-5F2A85F300B1}"/>
          </ac:picMkLst>
        </pc:picChg>
        <pc:picChg chg="add del mod">
          <ac:chgData name="Tibor Kiss" userId="e41b843de352d36b" providerId="LiveId" clId="{E6C6294F-81A5-0B4E-800D-FD3E705A4CF0}" dt="2023-10-26T14:40:51.887" v="543" actId="1076"/>
          <ac:picMkLst>
            <pc:docMk/>
            <pc:sldMk cId="165964103" sldId="920"/>
            <ac:picMk id="50" creationId="{8EA6713D-764C-B5EC-D1F0-08A2D601D563}"/>
          </ac:picMkLst>
        </pc:picChg>
        <pc:picChg chg="mod">
          <ac:chgData name="Tibor Kiss" userId="e41b843de352d36b" providerId="LiveId" clId="{E6C6294F-81A5-0B4E-800D-FD3E705A4CF0}" dt="2023-10-26T14:41:12.813" v="547"/>
          <ac:picMkLst>
            <pc:docMk/>
            <pc:sldMk cId="165964103" sldId="920"/>
            <ac:picMk id="55" creationId="{57CF8AB6-554C-3427-DE6A-815F611D51B6}"/>
          </ac:picMkLst>
        </pc:picChg>
        <pc:picChg chg="mod">
          <ac:chgData name="Tibor Kiss" userId="e41b843de352d36b" providerId="LiveId" clId="{E6C6294F-81A5-0B4E-800D-FD3E705A4CF0}" dt="2023-10-26T14:41:17.539" v="549"/>
          <ac:picMkLst>
            <pc:docMk/>
            <pc:sldMk cId="165964103" sldId="920"/>
            <ac:picMk id="58" creationId="{FE556BE7-3365-123E-8A66-59993785DDD7}"/>
          </ac:picMkLst>
        </pc:picChg>
      </pc:sldChg>
      <pc:sldChg chg="mod modShow">
        <pc:chgData name="Tibor Kiss" userId="e41b843de352d36b" providerId="LiveId" clId="{E6C6294F-81A5-0B4E-800D-FD3E705A4CF0}" dt="2023-10-12T17:12:38.964" v="0" actId="729"/>
        <pc:sldMkLst>
          <pc:docMk/>
          <pc:sldMk cId="4221280532" sldId="986"/>
        </pc:sldMkLst>
      </pc:sldChg>
      <pc:sldChg chg="mod modShow">
        <pc:chgData name="Tibor Kiss" userId="e41b843de352d36b" providerId="LiveId" clId="{E6C6294F-81A5-0B4E-800D-FD3E705A4CF0}" dt="2023-10-12T17:12:38.964" v="0" actId="729"/>
        <pc:sldMkLst>
          <pc:docMk/>
          <pc:sldMk cId="2747896164" sldId="987"/>
        </pc:sldMkLst>
      </pc:sldChg>
      <pc:sldChg chg="mod modShow">
        <pc:chgData name="Tibor Kiss" userId="e41b843de352d36b" providerId="LiveId" clId="{E6C6294F-81A5-0B4E-800D-FD3E705A4CF0}" dt="2023-10-12T17:12:38.964" v="0" actId="729"/>
        <pc:sldMkLst>
          <pc:docMk/>
          <pc:sldMk cId="3796228630" sldId="988"/>
        </pc:sldMkLst>
      </pc:sldChg>
      <pc:sldChg chg="mod modShow">
        <pc:chgData name="Tibor Kiss" userId="e41b843de352d36b" providerId="LiveId" clId="{E6C6294F-81A5-0B4E-800D-FD3E705A4CF0}" dt="2023-10-12T17:12:38.964" v="0" actId="729"/>
        <pc:sldMkLst>
          <pc:docMk/>
          <pc:sldMk cId="2323766140" sldId="989"/>
        </pc:sldMkLst>
      </pc:sldChg>
      <pc:sldChg chg="mod modShow">
        <pc:chgData name="Tibor Kiss" userId="e41b843de352d36b" providerId="LiveId" clId="{E6C6294F-81A5-0B4E-800D-FD3E705A4CF0}" dt="2023-10-19T17:16:55.766" v="47" actId="729"/>
        <pc:sldMkLst>
          <pc:docMk/>
          <pc:sldMk cId="3031777198" sldId="990"/>
        </pc:sldMkLst>
      </pc:sldChg>
      <pc:sldChg chg="mod modShow">
        <pc:chgData name="Tibor Kiss" userId="e41b843de352d36b" providerId="LiveId" clId="{E6C6294F-81A5-0B4E-800D-FD3E705A4CF0}" dt="2023-10-19T17:16:55.766" v="47" actId="729"/>
        <pc:sldMkLst>
          <pc:docMk/>
          <pc:sldMk cId="2178045850" sldId="991"/>
        </pc:sldMkLst>
      </pc:sldChg>
      <pc:sldChg chg="mod modShow">
        <pc:chgData name="Tibor Kiss" userId="e41b843de352d36b" providerId="LiveId" clId="{E6C6294F-81A5-0B4E-800D-FD3E705A4CF0}" dt="2023-10-19T17:16:55.766" v="47" actId="729"/>
        <pc:sldMkLst>
          <pc:docMk/>
          <pc:sldMk cId="1166304883" sldId="992"/>
        </pc:sldMkLst>
      </pc:sldChg>
      <pc:sldChg chg="mod modShow">
        <pc:chgData name="Tibor Kiss" userId="e41b843de352d36b" providerId="LiveId" clId="{E6C6294F-81A5-0B4E-800D-FD3E705A4CF0}" dt="2023-10-12T17:12:38.964" v="0" actId="729"/>
        <pc:sldMkLst>
          <pc:docMk/>
          <pc:sldMk cId="3644164707" sldId="995"/>
        </pc:sldMkLst>
      </pc:sldChg>
      <pc:sldChg chg="modSp mod">
        <pc:chgData name="Tibor Kiss" userId="e41b843de352d36b" providerId="LiveId" clId="{E6C6294F-81A5-0B4E-800D-FD3E705A4CF0}" dt="2023-10-19T15:07:54.517" v="20" actId="20577"/>
        <pc:sldMkLst>
          <pc:docMk/>
          <pc:sldMk cId="3683125538" sldId="998"/>
        </pc:sldMkLst>
        <pc:spChg chg="mod">
          <ac:chgData name="Tibor Kiss" userId="e41b843de352d36b" providerId="LiveId" clId="{E6C6294F-81A5-0B4E-800D-FD3E705A4CF0}" dt="2023-10-19T15:07:54.517" v="20" actId="20577"/>
          <ac:spMkLst>
            <pc:docMk/>
            <pc:sldMk cId="3683125538" sldId="998"/>
            <ac:spMk id="4" creationId="{812B6280-A145-7B43-8418-2376114084BE}"/>
          </ac:spMkLst>
        </pc:spChg>
      </pc:sldChg>
      <pc:sldChg chg="addSp modSp mod modShow">
        <pc:chgData name="Tibor Kiss" userId="e41b843de352d36b" providerId="LiveId" clId="{E6C6294F-81A5-0B4E-800D-FD3E705A4CF0}" dt="2023-10-19T17:16:55.766" v="47" actId="729"/>
        <pc:sldMkLst>
          <pc:docMk/>
          <pc:sldMk cId="1752643092" sldId="999"/>
        </pc:sldMkLst>
        <pc:spChg chg="mod">
          <ac:chgData name="Tibor Kiss" userId="e41b843de352d36b" providerId="LiveId" clId="{E6C6294F-81A5-0B4E-800D-FD3E705A4CF0}" dt="2023-10-18T11:21:21.729" v="18" actId="1076"/>
          <ac:spMkLst>
            <pc:docMk/>
            <pc:sldMk cId="1752643092" sldId="999"/>
            <ac:spMk id="3" creationId="{1DBA45A7-A996-64AD-2379-5E557429099C}"/>
          </ac:spMkLst>
        </pc:spChg>
        <pc:spChg chg="add mod">
          <ac:chgData name="Tibor Kiss" userId="e41b843de352d36b" providerId="LiveId" clId="{E6C6294F-81A5-0B4E-800D-FD3E705A4CF0}" dt="2023-10-18T11:20:32.995" v="4" actId="767"/>
          <ac:spMkLst>
            <pc:docMk/>
            <pc:sldMk cId="1752643092" sldId="999"/>
            <ac:spMk id="6" creationId="{D7EB82BD-A6B7-68F0-5F86-8E5B2C6D9796}"/>
          </ac:spMkLst>
        </pc:spChg>
      </pc:sldChg>
      <pc:sldChg chg="mod modShow">
        <pc:chgData name="Tibor Kiss" userId="e41b843de352d36b" providerId="LiveId" clId="{E6C6294F-81A5-0B4E-800D-FD3E705A4CF0}" dt="2023-10-19T17:16:55.766" v="47" actId="729"/>
        <pc:sldMkLst>
          <pc:docMk/>
          <pc:sldMk cId="2566745095" sldId="1003"/>
        </pc:sldMkLst>
      </pc:sldChg>
      <pc:sldChg chg="mod modShow">
        <pc:chgData name="Tibor Kiss" userId="e41b843de352d36b" providerId="LiveId" clId="{E6C6294F-81A5-0B4E-800D-FD3E705A4CF0}" dt="2023-10-12T17:12:38.964" v="0" actId="729"/>
        <pc:sldMkLst>
          <pc:docMk/>
          <pc:sldMk cId="1201312481" sldId="1004"/>
        </pc:sldMkLst>
      </pc:sldChg>
      <pc:sldChg chg="mod modShow">
        <pc:chgData name="Tibor Kiss" userId="e41b843de352d36b" providerId="LiveId" clId="{E6C6294F-81A5-0B4E-800D-FD3E705A4CF0}" dt="2023-10-19T17:16:55.766" v="47" actId="729"/>
        <pc:sldMkLst>
          <pc:docMk/>
          <pc:sldMk cId="595302161" sldId="1005"/>
        </pc:sldMkLst>
      </pc:sldChg>
      <pc:sldChg chg="add mod ord modShow">
        <pc:chgData name="Tibor Kiss" userId="e41b843de352d36b" providerId="LiveId" clId="{E6C6294F-81A5-0B4E-800D-FD3E705A4CF0}" dt="2023-10-19T17:16:55.766" v="47" actId="729"/>
        <pc:sldMkLst>
          <pc:docMk/>
          <pc:sldMk cId="1994911403" sldId="1017"/>
        </pc:sldMkLst>
      </pc:sldChg>
    </pc:docChg>
  </pc:docChgLst>
  <pc:docChgLst>
    <pc:chgData name="Tibor Kiss" userId="e41b843de352d36b" providerId="LiveId" clId="{6DDD72FF-A0BD-2F4F-9655-08A0D794786C}"/>
    <pc:docChg chg="undo custSel modSld">
      <pc:chgData name="Tibor Kiss" userId="e41b843de352d36b" providerId="LiveId" clId="{6DDD72FF-A0BD-2F4F-9655-08A0D794786C}" dt="2023-03-01T16:54:26.373" v="24" actId="478"/>
      <pc:docMkLst>
        <pc:docMk/>
      </pc:docMkLst>
      <pc:sldChg chg="addSp delSp modSp mod">
        <pc:chgData name="Tibor Kiss" userId="e41b843de352d36b" providerId="LiveId" clId="{6DDD72FF-A0BD-2F4F-9655-08A0D794786C}" dt="2023-03-01T16:54:26.373" v="24" actId="478"/>
        <pc:sldMkLst>
          <pc:docMk/>
          <pc:sldMk cId="3726097954" sldId="921"/>
        </pc:sldMkLst>
        <pc:spChg chg="mod">
          <ac:chgData name="Tibor Kiss" userId="e41b843de352d36b" providerId="LiveId" clId="{6DDD72FF-A0BD-2F4F-9655-08A0D794786C}" dt="2023-03-01T16:54:26.177" v="23" actId="20577"/>
          <ac:spMkLst>
            <pc:docMk/>
            <pc:sldMk cId="3726097954" sldId="921"/>
            <ac:spMk id="5" creationId="{4C35E6E5-6E43-1B73-4BB3-A26CD0FAB839}"/>
          </ac:spMkLst>
        </pc:spChg>
        <pc:picChg chg="add del">
          <ac:chgData name="Tibor Kiss" userId="e41b843de352d36b" providerId="LiveId" clId="{6DDD72FF-A0BD-2F4F-9655-08A0D794786C}" dt="2023-03-01T16:54:26.373" v="24" actId="478"/>
          <ac:picMkLst>
            <pc:docMk/>
            <pc:sldMk cId="3726097954" sldId="921"/>
            <ac:picMk id="2" creationId="{52727FE3-A1EB-29CF-1E97-909E36B2C946}"/>
          </ac:picMkLst>
        </pc:picChg>
      </pc:sldChg>
    </pc:docChg>
  </pc:docChgLst>
  <pc:docChgLst>
    <pc:chgData name="Tibor Kiss" userId="e41b843de352d36b" providerId="LiveId" clId="{32761B9F-C885-494E-B6BE-88D25A2D1063}"/>
    <pc:docChg chg="undo custSel addSld modSld sldOrd">
      <pc:chgData name="Tibor Kiss" userId="e41b843de352d36b" providerId="LiveId" clId="{32761B9F-C885-494E-B6BE-88D25A2D1063}" dt="2023-07-03T14:40:00.604" v="452" actId="20578"/>
      <pc:docMkLst>
        <pc:docMk/>
      </pc:docMkLst>
      <pc:sldChg chg="ord">
        <pc:chgData name="Tibor Kiss" userId="e41b843de352d36b" providerId="LiveId" clId="{32761B9F-C885-494E-B6BE-88D25A2D1063}" dt="2023-06-26T17:13:03.101" v="449" actId="20578"/>
        <pc:sldMkLst>
          <pc:docMk/>
          <pc:sldMk cId="1850465733" sldId="256"/>
        </pc:sldMkLst>
      </pc:sldChg>
      <pc:sldChg chg="modSp mod">
        <pc:chgData name="Tibor Kiss" userId="e41b843de352d36b" providerId="LiveId" clId="{32761B9F-C885-494E-B6BE-88D25A2D1063}" dt="2023-05-22T14:52:12.668" v="377" actId="20577"/>
        <pc:sldMkLst>
          <pc:docMk/>
          <pc:sldMk cId="458288350" sldId="258"/>
        </pc:sldMkLst>
        <pc:spChg chg="mod">
          <ac:chgData name="Tibor Kiss" userId="e41b843de352d36b" providerId="LiveId" clId="{32761B9F-C885-494E-B6BE-88D25A2D1063}" dt="2023-05-22T14:52:12.668" v="377" actId="20577"/>
          <ac:spMkLst>
            <pc:docMk/>
            <pc:sldMk cId="458288350" sldId="258"/>
            <ac:spMk id="6" creationId="{82949BA6-22DC-BD0B-F212-5DDB1E2344D4}"/>
          </ac:spMkLst>
        </pc:spChg>
      </pc:sldChg>
      <pc:sldChg chg="modSp">
        <pc:chgData name="Tibor Kiss" userId="e41b843de352d36b" providerId="LiveId" clId="{32761B9F-C885-494E-B6BE-88D25A2D1063}" dt="2023-05-22T14:50:24.397" v="355" actId="20577"/>
        <pc:sldMkLst>
          <pc:docMk/>
          <pc:sldMk cId="3498328800" sldId="268"/>
        </pc:sldMkLst>
        <pc:spChg chg="mod">
          <ac:chgData name="Tibor Kiss" userId="e41b843de352d36b" providerId="LiveId" clId="{32761B9F-C885-494E-B6BE-88D25A2D1063}" dt="2023-05-22T14:50:24.397" v="355" actId="20577"/>
          <ac:spMkLst>
            <pc:docMk/>
            <pc:sldMk cId="3498328800" sldId="268"/>
            <ac:spMk id="7" creationId="{C0F41A41-FD4B-58CD-3FAD-F9114372C165}"/>
          </ac:spMkLst>
        </pc:spChg>
      </pc:sldChg>
      <pc:sldChg chg="modNotesTx">
        <pc:chgData name="Tibor Kiss" userId="e41b843de352d36b" providerId="LiveId" clId="{32761B9F-C885-494E-B6BE-88D25A2D1063}" dt="2023-06-11T12:36:08.426" v="416"/>
        <pc:sldMkLst>
          <pc:docMk/>
          <pc:sldMk cId="3736469814" sldId="450"/>
        </pc:sldMkLst>
      </pc:sldChg>
      <pc:sldChg chg="modSp mod">
        <pc:chgData name="Tibor Kiss" userId="e41b843de352d36b" providerId="LiveId" clId="{32761B9F-C885-494E-B6BE-88D25A2D1063}" dt="2023-05-21T10:46:22.760" v="343" actId="20577"/>
        <pc:sldMkLst>
          <pc:docMk/>
          <pc:sldMk cId="4140088738" sldId="872"/>
        </pc:sldMkLst>
        <pc:spChg chg="mod">
          <ac:chgData name="Tibor Kiss" userId="e41b843de352d36b" providerId="LiveId" clId="{32761B9F-C885-494E-B6BE-88D25A2D1063}" dt="2023-05-21T10:46:22.760" v="343" actId="20577"/>
          <ac:spMkLst>
            <pc:docMk/>
            <pc:sldMk cId="4140088738" sldId="872"/>
            <ac:spMk id="6" creationId="{3B65B929-EF1B-0296-D13B-3FD8284143BB}"/>
          </ac:spMkLst>
        </pc:spChg>
      </pc:sldChg>
      <pc:sldChg chg="add ord">
        <pc:chgData name="Tibor Kiss" userId="e41b843de352d36b" providerId="LiveId" clId="{32761B9F-C885-494E-B6BE-88D25A2D1063}" dt="2023-06-26T17:13:03.101" v="449" actId="20578"/>
        <pc:sldMkLst>
          <pc:docMk/>
          <pc:sldMk cId="3461902819" sldId="873"/>
        </pc:sldMkLst>
      </pc:sldChg>
      <pc:sldChg chg="modSp mod modAnim">
        <pc:chgData name="Tibor Kiss" userId="e41b843de352d36b" providerId="LiveId" clId="{32761B9F-C885-494E-B6BE-88D25A2D1063}" dt="2023-05-21T10:45:43.346" v="329" actId="6549"/>
        <pc:sldMkLst>
          <pc:docMk/>
          <pc:sldMk cId="721309964" sldId="874"/>
        </pc:sldMkLst>
        <pc:spChg chg="mod">
          <ac:chgData name="Tibor Kiss" userId="e41b843de352d36b" providerId="LiveId" clId="{32761B9F-C885-494E-B6BE-88D25A2D1063}" dt="2023-05-21T10:45:43.346" v="329" actId="6549"/>
          <ac:spMkLst>
            <pc:docMk/>
            <pc:sldMk cId="721309964" sldId="874"/>
            <ac:spMk id="3" creationId="{04EABBF3-E63B-886A-5E64-BB9F3F682457}"/>
          </ac:spMkLst>
        </pc:spChg>
        <pc:spChg chg="mod">
          <ac:chgData name="Tibor Kiss" userId="e41b843de352d36b" providerId="LiveId" clId="{32761B9F-C885-494E-B6BE-88D25A2D1063}" dt="2023-05-21T10:44:34.058" v="169" actId="20577"/>
          <ac:spMkLst>
            <pc:docMk/>
            <pc:sldMk cId="721309964" sldId="874"/>
            <ac:spMk id="5" creationId="{4C35E6E5-6E43-1B73-4BB3-A26CD0FAB839}"/>
          </ac:spMkLst>
        </pc:spChg>
      </pc:sldChg>
      <pc:sldChg chg="modSp mod">
        <pc:chgData name="Tibor Kiss" userId="e41b843de352d36b" providerId="LiveId" clId="{32761B9F-C885-494E-B6BE-88D25A2D1063}" dt="2023-05-22T14:51:17.828" v="364" actId="14100"/>
        <pc:sldMkLst>
          <pc:docMk/>
          <pc:sldMk cId="387115379" sldId="883"/>
        </pc:sldMkLst>
        <pc:spChg chg="mod">
          <ac:chgData name="Tibor Kiss" userId="e41b843de352d36b" providerId="LiveId" clId="{32761B9F-C885-494E-B6BE-88D25A2D1063}" dt="2023-05-22T14:51:17.828" v="364" actId="14100"/>
          <ac:spMkLst>
            <pc:docMk/>
            <pc:sldMk cId="387115379" sldId="883"/>
            <ac:spMk id="3" creationId="{99BB126E-37C1-3A9D-0518-8E2D6BCEDC93}"/>
          </ac:spMkLst>
        </pc:spChg>
      </pc:sldChg>
      <pc:sldChg chg="modSp mod modAnim">
        <pc:chgData name="Tibor Kiss" userId="e41b843de352d36b" providerId="LiveId" clId="{32761B9F-C885-494E-B6BE-88D25A2D1063}" dt="2023-05-21T10:30:35.557" v="98" actId="20577"/>
        <pc:sldMkLst>
          <pc:docMk/>
          <pc:sldMk cId="270956551" sldId="937"/>
        </pc:sldMkLst>
        <pc:spChg chg="mod">
          <ac:chgData name="Tibor Kiss" userId="e41b843de352d36b" providerId="LiveId" clId="{32761B9F-C885-494E-B6BE-88D25A2D1063}" dt="2023-05-21T10:30:35.557" v="98" actId="20577"/>
          <ac:spMkLst>
            <pc:docMk/>
            <pc:sldMk cId="270956551" sldId="937"/>
            <ac:spMk id="2" creationId="{F5392BE0-C50A-6A28-F6A3-EC6139EC11CA}"/>
          </ac:spMkLst>
        </pc:spChg>
        <pc:spChg chg="mod">
          <ac:chgData name="Tibor Kiss" userId="e41b843de352d36b" providerId="LiveId" clId="{32761B9F-C885-494E-B6BE-88D25A2D1063}" dt="2023-05-21T10:29:18.104" v="44" actId="313"/>
          <ac:spMkLst>
            <pc:docMk/>
            <pc:sldMk cId="270956551" sldId="937"/>
            <ac:spMk id="5" creationId="{4C35E6E5-6E43-1B73-4BB3-A26CD0FAB839}"/>
          </ac:spMkLst>
        </pc:spChg>
      </pc:sldChg>
      <pc:sldChg chg="modSp mod modNotesTx">
        <pc:chgData name="Tibor Kiss" userId="e41b843de352d36b" providerId="LiveId" clId="{32761B9F-C885-494E-B6BE-88D25A2D1063}" dt="2023-05-21T10:42:18.019" v="156" actId="20577"/>
        <pc:sldMkLst>
          <pc:docMk/>
          <pc:sldMk cId="3917070076" sldId="943"/>
        </pc:sldMkLst>
        <pc:spChg chg="mod">
          <ac:chgData name="Tibor Kiss" userId="e41b843de352d36b" providerId="LiveId" clId="{32761B9F-C885-494E-B6BE-88D25A2D1063}" dt="2023-05-21T10:31:43.599" v="142" actId="20577"/>
          <ac:spMkLst>
            <pc:docMk/>
            <pc:sldMk cId="3917070076" sldId="943"/>
            <ac:spMk id="3" creationId="{1DBA45A7-A996-64AD-2379-5E557429099C}"/>
          </ac:spMkLst>
        </pc:spChg>
        <pc:spChg chg="mod">
          <ac:chgData name="Tibor Kiss" userId="e41b843de352d36b" providerId="LiveId" clId="{32761B9F-C885-494E-B6BE-88D25A2D1063}" dt="2023-05-21T10:42:18.019" v="156" actId="20577"/>
          <ac:spMkLst>
            <pc:docMk/>
            <pc:sldMk cId="3917070076" sldId="943"/>
            <ac:spMk id="5" creationId="{6639A45E-C9F3-05C5-9E2E-ADEF29EE021E}"/>
          </ac:spMkLst>
        </pc:spChg>
      </pc:sldChg>
      <pc:sldChg chg="modSp mod modAnim">
        <pc:chgData name="Tibor Kiss" userId="e41b843de352d36b" providerId="LiveId" clId="{32761B9F-C885-494E-B6BE-88D25A2D1063}" dt="2023-06-04T14:39:10.091" v="411" actId="1038"/>
        <pc:sldMkLst>
          <pc:docMk/>
          <pc:sldMk cId="2800984838" sldId="975"/>
        </pc:sldMkLst>
        <pc:spChg chg="mod">
          <ac:chgData name="Tibor Kiss" userId="e41b843de352d36b" providerId="LiveId" clId="{32761B9F-C885-494E-B6BE-88D25A2D1063}" dt="2023-05-23T06:55:39.917" v="379" actId="27636"/>
          <ac:spMkLst>
            <pc:docMk/>
            <pc:sldMk cId="2800984838" sldId="975"/>
            <ac:spMk id="3" creationId="{E3086AC8-15EA-8316-6B14-5EED8882863F}"/>
          </ac:spMkLst>
        </pc:spChg>
        <pc:grpChg chg="mod">
          <ac:chgData name="Tibor Kiss" userId="e41b843de352d36b" providerId="LiveId" clId="{32761B9F-C885-494E-B6BE-88D25A2D1063}" dt="2023-06-04T14:39:10.091" v="411" actId="1038"/>
          <ac:grpSpMkLst>
            <pc:docMk/>
            <pc:sldMk cId="2800984838" sldId="975"/>
            <ac:grpSpMk id="7" creationId="{572773E0-E2F0-1D90-CAC6-BE1A671F02D0}"/>
          </ac:grpSpMkLst>
        </pc:grpChg>
      </pc:sldChg>
      <pc:sldChg chg="modSp">
        <pc:chgData name="Tibor Kiss" userId="e41b843de352d36b" providerId="LiveId" clId="{32761B9F-C885-494E-B6BE-88D25A2D1063}" dt="2023-06-11T12:34:06.897" v="414" actId="20577"/>
        <pc:sldMkLst>
          <pc:docMk/>
          <pc:sldMk cId="1269172350" sldId="983"/>
        </pc:sldMkLst>
        <pc:spChg chg="mod">
          <ac:chgData name="Tibor Kiss" userId="e41b843de352d36b" providerId="LiveId" clId="{32761B9F-C885-494E-B6BE-88D25A2D1063}" dt="2023-06-11T12:34:06.897" v="414" actId="20577"/>
          <ac:spMkLst>
            <pc:docMk/>
            <pc:sldMk cId="1269172350" sldId="983"/>
            <ac:spMk id="4" creationId="{7922BAB0-A48F-4D07-B3FF-F169F7701B72}"/>
          </ac:spMkLst>
        </pc:spChg>
      </pc:sldChg>
      <pc:sldChg chg="modSp mod">
        <pc:chgData name="Tibor Kiss" userId="e41b843de352d36b" providerId="LiveId" clId="{32761B9F-C885-494E-B6BE-88D25A2D1063}" dt="2023-06-18T09:53:45.849" v="422" actId="20577"/>
        <pc:sldMkLst>
          <pc:docMk/>
          <pc:sldMk cId="4221280532" sldId="986"/>
        </pc:sldMkLst>
        <pc:spChg chg="mod">
          <ac:chgData name="Tibor Kiss" userId="e41b843de352d36b" providerId="LiveId" clId="{32761B9F-C885-494E-B6BE-88D25A2D1063}" dt="2023-06-18T09:53:45.849" v="422" actId="20577"/>
          <ac:spMkLst>
            <pc:docMk/>
            <pc:sldMk cId="4221280532" sldId="986"/>
            <ac:spMk id="3" creationId="{99BB126E-37C1-3A9D-0518-8E2D6BCEDC93}"/>
          </ac:spMkLst>
        </pc:spChg>
      </pc:sldChg>
      <pc:sldChg chg="modSp mod modNotesTx">
        <pc:chgData name="Tibor Kiss" userId="e41b843de352d36b" providerId="LiveId" clId="{32761B9F-C885-494E-B6BE-88D25A2D1063}" dt="2023-06-19T13:43:53.076" v="433"/>
        <pc:sldMkLst>
          <pc:docMk/>
          <pc:sldMk cId="3644164707" sldId="995"/>
        </pc:sldMkLst>
        <pc:spChg chg="mod">
          <ac:chgData name="Tibor Kiss" userId="e41b843de352d36b" providerId="LiveId" clId="{32761B9F-C885-494E-B6BE-88D25A2D1063}" dt="2023-06-18T10:07:43.360" v="426"/>
          <ac:spMkLst>
            <pc:docMk/>
            <pc:sldMk cId="3644164707" sldId="995"/>
            <ac:spMk id="8" creationId="{9D5111E5-20E0-FA45-B146-597C0B42FD25}"/>
          </ac:spMkLst>
        </pc:spChg>
      </pc:sldChg>
      <pc:sldChg chg="ord">
        <pc:chgData name="Tibor Kiss" userId="e41b843de352d36b" providerId="LiveId" clId="{32761B9F-C885-494E-B6BE-88D25A2D1063}" dt="2023-06-26T17:13:05.349" v="450" actId="20578"/>
        <pc:sldMkLst>
          <pc:docMk/>
          <pc:sldMk cId="3683125538" sldId="998"/>
        </pc:sldMkLst>
      </pc:sldChg>
      <pc:sldChg chg="modNotesTx">
        <pc:chgData name="Tibor Kiss" userId="e41b843de352d36b" providerId="LiveId" clId="{32761B9F-C885-494E-B6BE-88D25A2D1063}" dt="2023-06-18T10:44:36.319" v="430" actId="20577"/>
        <pc:sldMkLst>
          <pc:docMk/>
          <pc:sldMk cId="1752643092" sldId="999"/>
        </pc:sldMkLst>
      </pc:sldChg>
      <pc:sldChg chg="modSp mod">
        <pc:chgData name="Tibor Kiss" userId="e41b843de352d36b" providerId="LiveId" clId="{32761B9F-C885-494E-B6BE-88D25A2D1063}" dt="2023-06-25T18:09:24.302" v="447" actId="20577"/>
        <pc:sldMkLst>
          <pc:docMk/>
          <pc:sldMk cId="595302161" sldId="1005"/>
        </pc:sldMkLst>
        <pc:spChg chg="mod">
          <ac:chgData name="Tibor Kiss" userId="e41b843de352d36b" providerId="LiveId" clId="{32761B9F-C885-494E-B6BE-88D25A2D1063}" dt="2023-06-25T18:09:24.302" v="447" actId="20577"/>
          <ac:spMkLst>
            <pc:docMk/>
            <pc:sldMk cId="595302161" sldId="1005"/>
            <ac:spMk id="3" creationId="{99BB126E-37C1-3A9D-0518-8E2D6BCEDC93}"/>
          </ac:spMkLst>
        </pc:spChg>
      </pc:sldChg>
      <pc:sldChg chg="ord">
        <pc:chgData name="Tibor Kiss" userId="e41b843de352d36b" providerId="LiveId" clId="{32761B9F-C885-494E-B6BE-88D25A2D1063}" dt="2023-07-03T14:40:00.604" v="452" actId="20578"/>
        <pc:sldMkLst>
          <pc:docMk/>
          <pc:sldMk cId="2401668456" sldId="1008"/>
        </pc:sldMkLst>
      </pc:sldChg>
      <pc:sldChg chg="ord">
        <pc:chgData name="Tibor Kiss" userId="e41b843de352d36b" providerId="LiveId" clId="{32761B9F-C885-494E-B6BE-88D25A2D1063}" dt="2023-07-03T14:39:55.294" v="451" actId="20578"/>
        <pc:sldMkLst>
          <pc:docMk/>
          <pc:sldMk cId="623006310" sldId="1009"/>
        </pc:sldMkLst>
      </pc:sldChg>
    </pc:docChg>
  </pc:docChgLst>
  <pc:docChgLst>
    <pc:chgData name="Tibor Kiss" userId="e41b843de352d36b" providerId="LiveId" clId="{5814927D-B93B-9849-AA72-28904CFDA524}"/>
    <pc:docChg chg="custSel modSld sldOrd">
      <pc:chgData name="Tibor Kiss" userId="e41b843de352d36b" providerId="LiveId" clId="{5814927D-B93B-9849-AA72-28904CFDA524}" dt="2024-04-04T17:10:49.639" v="204" actId="20577"/>
      <pc:docMkLst>
        <pc:docMk/>
      </pc:docMkLst>
      <pc:sldChg chg="modSp mod modAnim">
        <pc:chgData name="Tibor Kiss" userId="e41b843de352d36b" providerId="LiveId" clId="{5814927D-B93B-9849-AA72-28904CFDA524}" dt="2024-02-22T13:34:09.462" v="124" actId="20577"/>
        <pc:sldMkLst>
          <pc:docMk/>
          <pc:sldMk cId="458288350" sldId="258"/>
        </pc:sldMkLst>
        <pc:spChg chg="mod">
          <ac:chgData name="Tibor Kiss" userId="e41b843de352d36b" providerId="LiveId" clId="{5814927D-B93B-9849-AA72-28904CFDA524}" dt="2024-02-22T13:34:09.462" v="124" actId="20577"/>
          <ac:spMkLst>
            <pc:docMk/>
            <pc:sldMk cId="458288350" sldId="258"/>
            <ac:spMk id="6" creationId="{82949BA6-22DC-BD0B-F212-5DDB1E2344D4}"/>
          </ac:spMkLst>
        </pc:spChg>
      </pc:sldChg>
      <pc:sldChg chg="ord">
        <pc:chgData name="Tibor Kiss" userId="e41b843de352d36b" providerId="LiveId" clId="{5814927D-B93B-9849-AA72-28904CFDA524}" dt="2024-02-29T18:20:44.101" v="140" actId="20578"/>
        <pc:sldMkLst>
          <pc:docMk/>
          <pc:sldMk cId="2837061431" sldId="442"/>
        </pc:sldMkLst>
      </pc:sldChg>
      <pc:sldChg chg="modNotesTx">
        <pc:chgData name="Tibor Kiss" userId="e41b843de352d36b" providerId="LiveId" clId="{5814927D-B93B-9849-AA72-28904CFDA524}" dt="2024-02-22T13:34:57.828" v="134" actId="20577"/>
        <pc:sldMkLst>
          <pc:docMk/>
          <pc:sldMk cId="2571038353" sldId="871"/>
        </pc:sldMkLst>
      </pc:sldChg>
      <pc:sldChg chg="mod modShow">
        <pc:chgData name="Tibor Kiss" userId="e41b843de352d36b" providerId="LiveId" clId="{5814927D-B93B-9849-AA72-28904CFDA524}" dt="2024-03-14T13:51:45.690" v="158" actId="729"/>
        <pc:sldMkLst>
          <pc:docMk/>
          <pc:sldMk cId="4140088738" sldId="872"/>
        </pc:sldMkLst>
      </pc:sldChg>
      <pc:sldChg chg="mod modShow">
        <pc:chgData name="Tibor Kiss" userId="e41b843de352d36b" providerId="LiveId" clId="{5814927D-B93B-9849-AA72-28904CFDA524}" dt="2024-02-22T13:30:17.252" v="59" actId="729"/>
        <pc:sldMkLst>
          <pc:docMk/>
          <pc:sldMk cId="2345682831" sldId="882"/>
        </pc:sldMkLst>
      </pc:sldChg>
      <pc:sldChg chg="mod modShow">
        <pc:chgData name="Tibor Kiss" userId="e41b843de352d36b" providerId="LiveId" clId="{5814927D-B93B-9849-AA72-28904CFDA524}" dt="2024-03-21T18:09:21.958" v="159" actId="729"/>
        <pc:sldMkLst>
          <pc:docMk/>
          <pc:sldMk cId="2936925244" sldId="889"/>
        </pc:sldMkLst>
      </pc:sldChg>
      <pc:sldChg chg="mod modShow">
        <pc:chgData name="Tibor Kiss" userId="e41b843de352d36b" providerId="LiveId" clId="{5814927D-B93B-9849-AA72-28904CFDA524}" dt="2024-03-21T18:09:21.958" v="159" actId="729"/>
        <pc:sldMkLst>
          <pc:docMk/>
          <pc:sldMk cId="1339926291" sldId="890"/>
        </pc:sldMkLst>
      </pc:sldChg>
      <pc:sldChg chg="mod modShow">
        <pc:chgData name="Tibor Kiss" userId="e41b843de352d36b" providerId="LiveId" clId="{5814927D-B93B-9849-AA72-28904CFDA524}" dt="2024-03-21T18:09:21.958" v="159" actId="729"/>
        <pc:sldMkLst>
          <pc:docMk/>
          <pc:sldMk cId="3559014602" sldId="891"/>
        </pc:sldMkLst>
      </pc:sldChg>
      <pc:sldChg chg="mod modShow">
        <pc:chgData name="Tibor Kiss" userId="e41b843de352d36b" providerId="LiveId" clId="{5814927D-B93B-9849-AA72-28904CFDA524}" dt="2024-02-29T18:20:51.454" v="141" actId="729"/>
        <pc:sldMkLst>
          <pc:docMk/>
          <pc:sldMk cId="3638219913" sldId="901"/>
        </pc:sldMkLst>
      </pc:sldChg>
      <pc:sldChg chg="mod modShow">
        <pc:chgData name="Tibor Kiss" userId="e41b843de352d36b" providerId="LiveId" clId="{5814927D-B93B-9849-AA72-28904CFDA524}" dt="2024-02-22T13:30:27.971" v="60" actId="729"/>
        <pc:sldMkLst>
          <pc:docMk/>
          <pc:sldMk cId="494336072" sldId="939"/>
        </pc:sldMkLst>
      </pc:sldChg>
      <pc:sldChg chg="modSp mod">
        <pc:chgData name="Tibor Kiss" userId="e41b843de352d36b" providerId="LiveId" clId="{5814927D-B93B-9849-AA72-28904CFDA524}" dt="2024-02-22T13:30:46.677" v="74" actId="1076"/>
        <pc:sldMkLst>
          <pc:docMk/>
          <pc:sldMk cId="2161409610" sldId="941"/>
        </pc:sldMkLst>
        <pc:spChg chg="mod">
          <ac:chgData name="Tibor Kiss" userId="e41b843de352d36b" providerId="LiveId" clId="{5814927D-B93B-9849-AA72-28904CFDA524}" dt="2024-02-22T13:30:46.677" v="74" actId="1076"/>
          <ac:spMkLst>
            <pc:docMk/>
            <pc:sldMk cId="2161409610" sldId="941"/>
            <ac:spMk id="5" creationId="{6639A45E-C9F3-05C5-9E2E-ADEF29EE021E}"/>
          </ac:spMkLst>
        </pc:spChg>
      </pc:sldChg>
      <pc:sldChg chg="mod modShow">
        <pc:chgData name="Tibor Kiss" userId="e41b843de352d36b" providerId="LiveId" clId="{5814927D-B93B-9849-AA72-28904CFDA524}" dt="2024-02-22T13:40:47.259" v="135" actId="729"/>
        <pc:sldMkLst>
          <pc:docMk/>
          <pc:sldMk cId="3759564968" sldId="942"/>
        </pc:sldMkLst>
      </pc:sldChg>
      <pc:sldChg chg="modSp mod modShow">
        <pc:chgData name="Tibor Kiss" userId="e41b843de352d36b" providerId="LiveId" clId="{5814927D-B93B-9849-AA72-28904CFDA524}" dt="2024-02-29T18:20:51.454" v="141" actId="729"/>
        <pc:sldMkLst>
          <pc:docMk/>
          <pc:sldMk cId="2918439277" sldId="944"/>
        </pc:sldMkLst>
        <pc:spChg chg="mod">
          <ac:chgData name="Tibor Kiss" userId="e41b843de352d36b" providerId="LiveId" clId="{5814927D-B93B-9849-AA72-28904CFDA524}" dt="2024-02-22T18:17:33.714" v="136" actId="20577"/>
          <ac:spMkLst>
            <pc:docMk/>
            <pc:sldMk cId="2918439277" sldId="944"/>
            <ac:spMk id="4" creationId="{812B6280-A145-7B43-8418-2376114084BE}"/>
          </ac:spMkLst>
        </pc:spChg>
      </pc:sldChg>
      <pc:sldChg chg="mod modShow">
        <pc:chgData name="Tibor Kiss" userId="e41b843de352d36b" providerId="LiveId" clId="{5814927D-B93B-9849-AA72-28904CFDA524}" dt="2024-02-29T18:20:51.454" v="141" actId="729"/>
        <pc:sldMkLst>
          <pc:docMk/>
          <pc:sldMk cId="1246979284" sldId="947"/>
        </pc:sldMkLst>
      </pc:sldChg>
      <pc:sldChg chg="mod modShow">
        <pc:chgData name="Tibor Kiss" userId="e41b843de352d36b" providerId="LiveId" clId="{5814927D-B93B-9849-AA72-28904CFDA524}" dt="2024-02-29T18:20:51.454" v="141" actId="729"/>
        <pc:sldMkLst>
          <pc:docMk/>
          <pc:sldMk cId="2061271766" sldId="974"/>
        </pc:sldMkLst>
      </pc:sldChg>
      <pc:sldChg chg="mod modShow">
        <pc:chgData name="Tibor Kiss" userId="e41b843de352d36b" providerId="LiveId" clId="{5814927D-B93B-9849-AA72-28904CFDA524}" dt="2024-02-29T18:20:51.454" v="141" actId="729"/>
        <pc:sldMkLst>
          <pc:docMk/>
          <pc:sldMk cId="2800984838" sldId="975"/>
        </pc:sldMkLst>
      </pc:sldChg>
      <pc:sldChg chg="mod modShow">
        <pc:chgData name="Tibor Kiss" userId="e41b843de352d36b" providerId="LiveId" clId="{5814927D-B93B-9849-AA72-28904CFDA524}" dt="2024-02-29T18:20:51.454" v="141" actId="729"/>
        <pc:sldMkLst>
          <pc:docMk/>
          <pc:sldMk cId="3365109850" sldId="976"/>
        </pc:sldMkLst>
      </pc:sldChg>
      <pc:sldChg chg="mod modShow">
        <pc:chgData name="Tibor Kiss" userId="e41b843de352d36b" providerId="LiveId" clId="{5814927D-B93B-9849-AA72-28904CFDA524}" dt="2024-02-29T18:20:51.454" v="141" actId="729"/>
        <pc:sldMkLst>
          <pc:docMk/>
          <pc:sldMk cId="1060209225" sldId="977"/>
        </pc:sldMkLst>
      </pc:sldChg>
      <pc:sldChg chg="modSp mod modShow">
        <pc:chgData name="Tibor Kiss" userId="e41b843de352d36b" providerId="LiveId" clId="{5814927D-B93B-9849-AA72-28904CFDA524}" dt="2024-02-29T18:20:51.454" v="141" actId="729"/>
        <pc:sldMkLst>
          <pc:docMk/>
          <pc:sldMk cId="1354060000" sldId="980"/>
        </pc:sldMkLst>
        <pc:spChg chg="mod">
          <ac:chgData name="Tibor Kiss" userId="e41b843de352d36b" providerId="LiveId" clId="{5814927D-B93B-9849-AA72-28904CFDA524}" dt="2024-02-29T15:59:07.053" v="139" actId="20577"/>
          <ac:spMkLst>
            <pc:docMk/>
            <pc:sldMk cId="1354060000" sldId="980"/>
            <ac:spMk id="5" creationId="{4C35E6E5-6E43-1B73-4BB3-A26CD0FAB839}"/>
          </ac:spMkLst>
        </pc:spChg>
      </pc:sldChg>
      <pc:sldChg chg="mod modShow">
        <pc:chgData name="Tibor Kiss" userId="e41b843de352d36b" providerId="LiveId" clId="{5814927D-B93B-9849-AA72-28904CFDA524}" dt="2024-03-21T18:09:21.958" v="159" actId="729"/>
        <pc:sldMkLst>
          <pc:docMk/>
          <pc:sldMk cId="3031777198" sldId="990"/>
        </pc:sldMkLst>
      </pc:sldChg>
      <pc:sldChg chg="mod modShow">
        <pc:chgData name="Tibor Kiss" userId="e41b843de352d36b" providerId="LiveId" clId="{5814927D-B93B-9849-AA72-28904CFDA524}" dt="2024-03-21T18:09:21.958" v="159" actId="729"/>
        <pc:sldMkLst>
          <pc:docMk/>
          <pc:sldMk cId="2178045850" sldId="991"/>
        </pc:sldMkLst>
      </pc:sldChg>
      <pc:sldChg chg="mod modShow">
        <pc:chgData name="Tibor Kiss" userId="e41b843de352d36b" providerId="LiveId" clId="{5814927D-B93B-9849-AA72-28904CFDA524}" dt="2024-03-21T18:09:21.958" v="159" actId="729"/>
        <pc:sldMkLst>
          <pc:docMk/>
          <pc:sldMk cId="1166304883" sldId="992"/>
        </pc:sldMkLst>
      </pc:sldChg>
      <pc:sldChg chg="modNotesTx">
        <pc:chgData name="Tibor Kiss" userId="e41b843de352d36b" providerId="LiveId" clId="{5814927D-B93B-9849-AA72-28904CFDA524}" dt="2024-03-14T08:29:09.858" v="157"/>
        <pc:sldMkLst>
          <pc:docMk/>
          <pc:sldMk cId="3644164707" sldId="995"/>
        </pc:sldMkLst>
      </pc:sldChg>
      <pc:sldChg chg="mod modShow">
        <pc:chgData name="Tibor Kiss" userId="e41b843de352d36b" providerId="LiveId" clId="{5814927D-B93B-9849-AA72-28904CFDA524}" dt="2024-03-21T18:09:21.958" v="159" actId="729"/>
        <pc:sldMkLst>
          <pc:docMk/>
          <pc:sldMk cId="1752643092" sldId="999"/>
        </pc:sldMkLst>
      </pc:sldChg>
      <pc:sldChg chg="mod modShow">
        <pc:chgData name="Tibor Kiss" userId="e41b843de352d36b" providerId="LiveId" clId="{5814927D-B93B-9849-AA72-28904CFDA524}" dt="2024-03-21T18:09:21.958" v="159" actId="729"/>
        <pc:sldMkLst>
          <pc:docMk/>
          <pc:sldMk cId="2566745095" sldId="1003"/>
        </pc:sldMkLst>
      </pc:sldChg>
      <pc:sldChg chg="modSp">
        <pc:chgData name="Tibor Kiss" userId="e41b843de352d36b" providerId="LiveId" clId="{5814927D-B93B-9849-AA72-28904CFDA524}" dt="2024-03-14T08:15:10.856" v="153" actId="20577"/>
        <pc:sldMkLst>
          <pc:docMk/>
          <pc:sldMk cId="1201312481" sldId="1004"/>
        </pc:sldMkLst>
        <pc:spChg chg="mod">
          <ac:chgData name="Tibor Kiss" userId="e41b843de352d36b" providerId="LiveId" clId="{5814927D-B93B-9849-AA72-28904CFDA524}" dt="2024-03-14T08:15:10.856" v="153" actId="20577"/>
          <ac:spMkLst>
            <pc:docMk/>
            <pc:sldMk cId="1201312481" sldId="1004"/>
            <ac:spMk id="13" creationId="{B2A714BD-1719-C6D3-1F2A-C0C750060D28}"/>
          </ac:spMkLst>
        </pc:spChg>
      </pc:sldChg>
      <pc:sldChg chg="mod modShow">
        <pc:chgData name="Tibor Kiss" userId="e41b843de352d36b" providerId="LiveId" clId="{5814927D-B93B-9849-AA72-28904CFDA524}" dt="2024-03-21T18:09:21.958" v="159" actId="729"/>
        <pc:sldMkLst>
          <pc:docMk/>
          <pc:sldMk cId="595302161" sldId="1005"/>
        </pc:sldMkLst>
      </pc:sldChg>
      <pc:sldChg chg="modSp mod ord">
        <pc:chgData name="Tibor Kiss" userId="e41b843de352d36b" providerId="LiveId" clId="{5814927D-B93B-9849-AA72-28904CFDA524}" dt="2024-03-28T16:00:17.420" v="170" actId="20577"/>
        <pc:sldMkLst>
          <pc:docMk/>
          <pc:sldMk cId="1299636925" sldId="1006"/>
        </pc:sldMkLst>
        <pc:spChg chg="mod">
          <ac:chgData name="Tibor Kiss" userId="e41b843de352d36b" providerId="LiveId" clId="{5814927D-B93B-9849-AA72-28904CFDA524}" dt="2024-03-28T16:00:17.420" v="170" actId="20577"/>
          <ac:spMkLst>
            <pc:docMk/>
            <pc:sldMk cId="1299636925" sldId="1006"/>
            <ac:spMk id="5" creationId="{4C35E6E5-6E43-1B73-4BB3-A26CD0FAB839}"/>
          </ac:spMkLst>
        </pc:spChg>
      </pc:sldChg>
      <pc:sldChg chg="modNotesTx">
        <pc:chgData name="Tibor Kiss" userId="e41b843de352d36b" providerId="LiveId" clId="{5814927D-B93B-9849-AA72-28904CFDA524}" dt="2024-03-27T09:48:51.559" v="163" actId="6549"/>
        <pc:sldMkLst>
          <pc:docMk/>
          <pc:sldMk cId="3890643784" sldId="1007"/>
        </pc:sldMkLst>
      </pc:sldChg>
      <pc:sldChg chg="mod modShow">
        <pc:chgData name="Tibor Kiss" userId="e41b843de352d36b" providerId="LiveId" clId="{5814927D-B93B-9849-AA72-28904CFDA524}" dt="2024-02-22T13:20:42.701" v="0" actId="729"/>
        <pc:sldMkLst>
          <pc:docMk/>
          <pc:sldMk cId="2851838033" sldId="1011"/>
        </pc:sldMkLst>
      </pc:sldChg>
      <pc:sldChg chg="mod modShow">
        <pc:chgData name="Tibor Kiss" userId="e41b843de352d36b" providerId="LiveId" clId="{5814927D-B93B-9849-AA72-28904CFDA524}" dt="2024-02-22T18:17:43.562" v="137" actId="729"/>
        <pc:sldMkLst>
          <pc:docMk/>
          <pc:sldMk cId="3104621505" sldId="1015"/>
        </pc:sldMkLst>
      </pc:sldChg>
      <pc:sldChg chg="mod modShow">
        <pc:chgData name="Tibor Kiss" userId="e41b843de352d36b" providerId="LiveId" clId="{5814927D-B93B-9849-AA72-28904CFDA524}" dt="2024-03-21T18:09:21.958" v="159" actId="729"/>
        <pc:sldMkLst>
          <pc:docMk/>
          <pc:sldMk cId="1994911403" sldId="1017"/>
        </pc:sldMkLst>
      </pc:sldChg>
      <pc:sldChg chg="modSp modNotesTx">
        <pc:chgData name="Tibor Kiss" userId="e41b843de352d36b" providerId="LiveId" clId="{5814927D-B93B-9849-AA72-28904CFDA524}" dt="2024-04-04T17:10:49.639" v="204" actId="20577"/>
        <pc:sldMkLst>
          <pc:docMk/>
          <pc:sldMk cId="1346696446" sldId="1024"/>
        </pc:sldMkLst>
        <pc:spChg chg="mod">
          <ac:chgData name="Tibor Kiss" userId="e41b843de352d36b" providerId="LiveId" clId="{5814927D-B93B-9849-AA72-28904CFDA524}" dt="2024-04-04T08:52:22.268" v="171"/>
          <ac:spMkLst>
            <pc:docMk/>
            <pc:sldMk cId="1346696446" sldId="1024"/>
            <ac:spMk id="10" creationId="{3B7FCE4E-7A11-A5B6-4BE8-E95CCCE980B9}"/>
          </ac:spMkLst>
        </pc:spChg>
      </pc:sldChg>
    </pc:docChg>
  </pc:docChgLst>
  <pc:docChgLst>
    <pc:chgData name="Tibor Kiss" userId="e41b843de352d36b" providerId="LiveId" clId="{DCAC11D1-FB75-1A40-9DE2-CF33E55505EC}"/>
    <pc:docChg chg="undo custSel addSld delSld modSld sldOrd">
      <pc:chgData name="Tibor Kiss" userId="e41b843de352d36b" providerId="LiveId" clId="{DCAC11D1-FB75-1A40-9DE2-CF33E55505EC}" dt="2023-04-25T08:27:22.457" v="6411" actId="20578"/>
      <pc:docMkLst>
        <pc:docMk/>
      </pc:docMkLst>
      <pc:sldChg chg="addSp delSp modSp mod">
        <pc:chgData name="Tibor Kiss" userId="e41b843de352d36b" providerId="LiveId" clId="{DCAC11D1-FB75-1A40-9DE2-CF33E55505EC}" dt="2023-03-13T14:19:27.484" v="1087" actId="478"/>
        <pc:sldMkLst>
          <pc:docMk/>
          <pc:sldMk cId="1850465733" sldId="256"/>
        </pc:sldMkLst>
        <pc:spChg chg="add del mod">
          <ac:chgData name="Tibor Kiss" userId="e41b843de352d36b" providerId="LiveId" clId="{DCAC11D1-FB75-1A40-9DE2-CF33E55505EC}" dt="2023-03-13T14:19:27.484" v="1087" actId="478"/>
          <ac:spMkLst>
            <pc:docMk/>
            <pc:sldMk cId="1850465733" sldId="256"/>
            <ac:spMk id="3" creationId="{C2FFFD40-8DDC-3BDA-8279-4A9BDCD5E3C9}"/>
          </ac:spMkLst>
        </pc:spChg>
        <pc:spChg chg="del mod">
          <ac:chgData name="Tibor Kiss" userId="e41b843de352d36b" providerId="LiveId" clId="{DCAC11D1-FB75-1A40-9DE2-CF33E55505EC}" dt="2023-03-13T14:19:24.716" v="1085" actId="478"/>
          <ac:spMkLst>
            <pc:docMk/>
            <pc:sldMk cId="1850465733" sldId="256"/>
            <ac:spMk id="5" creationId="{152F7E54-2196-A7FF-B6A7-5243C273C18B}"/>
          </ac:spMkLst>
        </pc:spChg>
        <pc:spChg chg="add mod">
          <ac:chgData name="Tibor Kiss" userId="e41b843de352d36b" providerId="LiveId" clId="{DCAC11D1-FB75-1A40-9DE2-CF33E55505EC}" dt="2023-03-13T14:19:25.070" v="1086"/>
          <ac:spMkLst>
            <pc:docMk/>
            <pc:sldMk cId="1850465733" sldId="256"/>
            <ac:spMk id="6" creationId="{8D158EAD-CBA9-3EC7-6C30-9B67C333DDD6}"/>
          </ac:spMkLst>
        </pc:spChg>
      </pc:sldChg>
      <pc:sldChg chg="modSp mod">
        <pc:chgData name="Tibor Kiss" userId="e41b843de352d36b" providerId="LiveId" clId="{DCAC11D1-FB75-1A40-9DE2-CF33E55505EC}" dt="2023-03-13T14:18:03.775" v="1065" actId="27636"/>
        <pc:sldMkLst>
          <pc:docMk/>
          <pc:sldMk cId="458288350" sldId="258"/>
        </pc:sldMkLst>
        <pc:spChg chg="mod">
          <ac:chgData name="Tibor Kiss" userId="e41b843de352d36b" providerId="LiveId" clId="{DCAC11D1-FB75-1A40-9DE2-CF33E55505EC}" dt="2023-03-13T14:18:03.775" v="1065" actId="27636"/>
          <ac:spMkLst>
            <pc:docMk/>
            <pc:sldMk cId="458288350" sldId="258"/>
            <ac:spMk id="6" creationId="{82949BA6-22DC-BD0B-F212-5DDB1E2344D4}"/>
          </ac:spMkLst>
        </pc:spChg>
      </pc:sldChg>
      <pc:sldChg chg="addSp delSp modSp mod modAnim">
        <pc:chgData name="Tibor Kiss" userId="e41b843de352d36b" providerId="LiveId" clId="{DCAC11D1-FB75-1A40-9DE2-CF33E55505EC}" dt="2023-03-23T14:56:37.086" v="2645"/>
        <pc:sldMkLst>
          <pc:docMk/>
          <pc:sldMk cId="3602749482" sldId="364"/>
        </pc:sldMkLst>
        <pc:picChg chg="del">
          <ac:chgData name="Tibor Kiss" userId="e41b843de352d36b" providerId="LiveId" clId="{DCAC11D1-FB75-1A40-9DE2-CF33E55505EC}" dt="2023-03-23T14:54:55.228" v="2638" actId="478"/>
          <ac:picMkLst>
            <pc:docMk/>
            <pc:sldMk cId="3602749482" sldId="364"/>
            <ac:picMk id="3" creationId="{6935B218-52D0-4B48-8569-1F325322C3BB}"/>
          </ac:picMkLst>
        </pc:picChg>
        <pc:picChg chg="add mod">
          <ac:chgData name="Tibor Kiss" userId="e41b843de352d36b" providerId="LiveId" clId="{DCAC11D1-FB75-1A40-9DE2-CF33E55505EC}" dt="2023-03-23T14:56:24.232" v="2642" actId="1076"/>
          <ac:picMkLst>
            <pc:docMk/>
            <pc:sldMk cId="3602749482" sldId="364"/>
            <ac:picMk id="7" creationId="{FB10AEBB-D090-6930-2428-FB8A2926D922}"/>
          </ac:picMkLst>
        </pc:picChg>
      </pc:sldChg>
      <pc:sldChg chg="modSp">
        <pc:chgData name="Tibor Kiss" userId="e41b843de352d36b" providerId="LiveId" clId="{DCAC11D1-FB75-1A40-9DE2-CF33E55505EC}" dt="2023-03-23T13:25:36.775" v="1907" actId="20577"/>
        <pc:sldMkLst>
          <pc:docMk/>
          <pc:sldMk cId="2837061431" sldId="442"/>
        </pc:sldMkLst>
        <pc:graphicFrameChg chg="mod">
          <ac:chgData name="Tibor Kiss" userId="e41b843de352d36b" providerId="LiveId" clId="{DCAC11D1-FB75-1A40-9DE2-CF33E55505EC}" dt="2023-03-23T13:25:36.775" v="1907" actId="20577"/>
          <ac:graphicFrameMkLst>
            <pc:docMk/>
            <pc:sldMk cId="2837061431" sldId="442"/>
            <ac:graphicFrameMk id="8" creationId="{2E81FF6B-7524-4087-AF62-B917CE23F978}"/>
          </ac:graphicFrameMkLst>
        </pc:graphicFrameChg>
      </pc:sldChg>
      <pc:sldChg chg="modSp mod">
        <pc:chgData name="Tibor Kiss" userId="e41b843de352d36b" providerId="LiveId" clId="{DCAC11D1-FB75-1A40-9DE2-CF33E55505EC}" dt="2023-03-13T14:20:26.775" v="1092" actId="14100"/>
        <pc:sldMkLst>
          <pc:docMk/>
          <pc:sldMk cId="4140088738" sldId="872"/>
        </pc:sldMkLst>
        <pc:spChg chg="mod">
          <ac:chgData name="Tibor Kiss" userId="e41b843de352d36b" providerId="LiveId" clId="{DCAC11D1-FB75-1A40-9DE2-CF33E55505EC}" dt="2023-03-13T14:20:26.775" v="1092" actId="14100"/>
          <ac:spMkLst>
            <pc:docMk/>
            <pc:sldMk cId="4140088738" sldId="872"/>
            <ac:spMk id="5" creationId="{152F7E54-2196-A7FF-B6A7-5243C273C18B}"/>
          </ac:spMkLst>
        </pc:spChg>
      </pc:sldChg>
      <pc:sldChg chg="add setBg">
        <pc:chgData name="Tibor Kiss" userId="e41b843de352d36b" providerId="LiveId" clId="{DCAC11D1-FB75-1A40-9DE2-CF33E55505EC}" dt="2023-04-15T22:44:08.435" v="6109"/>
        <pc:sldMkLst>
          <pc:docMk/>
          <pc:sldMk cId="2936925244" sldId="889"/>
        </pc:sldMkLst>
      </pc:sldChg>
      <pc:sldChg chg="add setBg">
        <pc:chgData name="Tibor Kiss" userId="e41b843de352d36b" providerId="LiveId" clId="{DCAC11D1-FB75-1A40-9DE2-CF33E55505EC}" dt="2023-04-15T22:45:24.434" v="6116"/>
        <pc:sldMkLst>
          <pc:docMk/>
          <pc:sldMk cId="1339926291" sldId="890"/>
        </pc:sldMkLst>
      </pc:sldChg>
      <pc:sldChg chg="add setBg">
        <pc:chgData name="Tibor Kiss" userId="e41b843de352d36b" providerId="LiveId" clId="{DCAC11D1-FB75-1A40-9DE2-CF33E55505EC}" dt="2023-04-15T22:44:16.926" v="6112"/>
        <pc:sldMkLst>
          <pc:docMk/>
          <pc:sldMk cId="3559014602" sldId="891"/>
        </pc:sldMkLst>
      </pc:sldChg>
      <pc:sldChg chg="add setBg">
        <pc:chgData name="Tibor Kiss" userId="e41b843de352d36b" providerId="LiveId" clId="{DCAC11D1-FB75-1A40-9DE2-CF33E55505EC}" dt="2023-04-21T11:04:55.772" v="6203"/>
        <pc:sldMkLst>
          <pc:docMk/>
          <pc:sldMk cId="687321809" sldId="916"/>
        </pc:sldMkLst>
      </pc:sldChg>
      <pc:sldChg chg="add setBg">
        <pc:chgData name="Tibor Kiss" userId="e41b843de352d36b" providerId="LiveId" clId="{DCAC11D1-FB75-1A40-9DE2-CF33E55505EC}" dt="2023-04-21T11:04:55.772" v="6203"/>
        <pc:sldMkLst>
          <pc:docMk/>
          <pc:sldMk cId="2987441394" sldId="918"/>
        </pc:sldMkLst>
      </pc:sldChg>
      <pc:sldChg chg="add ord setBg">
        <pc:chgData name="Tibor Kiss" userId="e41b843de352d36b" providerId="LiveId" clId="{DCAC11D1-FB75-1A40-9DE2-CF33E55505EC}" dt="2023-04-21T12:33:51.486" v="6405" actId="20578"/>
        <pc:sldMkLst>
          <pc:docMk/>
          <pc:sldMk cId="1585775228" sldId="919"/>
        </pc:sldMkLst>
      </pc:sldChg>
      <pc:sldChg chg="addSp delSp modSp add mod ord setBg delAnim modAnim">
        <pc:chgData name="Tibor Kiss" userId="e41b843de352d36b" providerId="LiveId" clId="{DCAC11D1-FB75-1A40-9DE2-CF33E55505EC}" dt="2023-04-21T12:33:51.486" v="6405" actId="20578"/>
        <pc:sldMkLst>
          <pc:docMk/>
          <pc:sldMk cId="165964103" sldId="920"/>
        </pc:sldMkLst>
        <pc:graphicFrameChg chg="del">
          <ac:chgData name="Tibor Kiss" userId="e41b843de352d36b" providerId="LiveId" clId="{DCAC11D1-FB75-1A40-9DE2-CF33E55505EC}" dt="2023-04-21T11:56:47.248" v="6204" actId="478"/>
          <ac:graphicFrameMkLst>
            <pc:docMk/>
            <pc:sldMk cId="165964103" sldId="920"/>
            <ac:graphicFrameMk id="8" creationId="{CC222578-1C10-B90E-4C36-5247D0633C54}"/>
          </ac:graphicFrameMkLst>
        </pc:graphicFrameChg>
        <pc:picChg chg="add mod">
          <ac:chgData name="Tibor Kiss" userId="e41b843de352d36b" providerId="LiveId" clId="{DCAC11D1-FB75-1A40-9DE2-CF33E55505EC}" dt="2023-04-21T11:56:52.031" v="6206" actId="14100"/>
          <ac:picMkLst>
            <pc:docMk/>
            <pc:sldMk cId="165964103" sldId="920"/>
            <ac:picMk id="4" creationId="{A696ED7B-5FC3-B589-820E-C0E8FD708E25}"/>
          </ac:picMkLst>
        </pc:picChg>
      </pc:sldChg>
      <pc:sldChg chg="addSp delSp modSp mod ord">
        <pc:chgData name="Tibor Kiss" userId="e41b843de352d36b" providerId="LiveId" clId="{DCAC11D1-FB75-1A40-9DE2-CF33E55505EC}" dt="2023-03-13T15:11:54.197" v="1562" actId="122"/>
        <pc:sldMkLst>
          <pc:docMk/>
          <pc:sldMk cId="2204877818" sldId="935"/>
        </pc:sldMkLst>
        <pc:spChg chg="add del mod">
          <ac:chgData name="Tibor Kiss" userId="e41b843de352d36b" providerId="LiveId" clId="{DCAC11D1-FB75-1A40-9DE2-CF33E55505EC}" dt="2023-03-13T15:01:11.217" v="1553" actId="478"/>
          <ac:spMkLst>
            <pc:docMk/>
            <pc:sldMk cId="2204877818" sldId="935"/>
            <ac:spMk id="2" creationId="{5E29BCC6-0D0F-C651-9A7A-CF5C524C7A82}"/>
          </ac:spMkLst>
        </pc:spChg>
        <pc:spChg chg="mod">
          <ac:chgData name="Tibor Kiss" userId="e41b843de352d36b" providerId="LiveId" clId="{DCAC11D1-FB75-1A40-9DE2-CF33E55505EC}" dt="2023-03-13T15:11:54.197" v="1562" actId="122"/>
          <ac:spMkLst>
            <pc:docMk/>
            <pc:sldMk cId="2204877818" sldId="935"/>
            <ac:spMk id="5" creationId="{2D1E9796-F9A6-BDB3-7121-F98E64171EEA}"/>
          </ac:spMkLst>
        </pc:spChg>
        <pc:picChg chg="del mod">
          <ac:chgData name="Tibor Kiss" userId="e41b843de352d36b" providerId="LiveId" clId="{DCAC11D1-FB75-1A40-9DE2-CF33E55505EC}" dt="2023-03-13T15:01:11.217" v="1553" actId="478"/>
          <ac:picMkLst>
            <pc:docMk/>
            <pc:sldMk cId="2204877818" sldId="935"/>
            <ac:picMk id="12" creationId="{C05E1EE6-6A53-AC4F-2296-B9A98222BABF}"/>
          </ac:picMkLst>
        </pc:picChg>
      </pc:sldChg>
      <pc:sldChg chg="modSp mod">
        <pc:chgData name="Tibor Kiss" userId="e41b843de352d36b" providerId="LiveId" clId="{DCAC11D1-FB75-1A40-9DE2-CF33E55505EC}" dt="2023-03-13T14:19:14.967" v="1083" actId="20577"/>
        <pc:sldMkLst>
          <pc:docMk/>
          <pc:sldMk cId="50830939" sldId="936"/>
        </pc:sldMkLst>
        <pc:spChg chg="mod">
          <ac:chgData name="Tibor Kiss" userId="e41b843de352d36b" providerId="LiveId" clId="{DCAC11D1-FB75-1A40-9DE2-CF33E55505EC}" dt="2023-03-13T14:19:14.967" v="1083" actId="20577"/>
          <ac:spMkLst>
            <pc:docMk/>
            <pc:sldMk cId="50830939" sldId="936"/>
            <ac:spMk id="5" creationId="{152F7E54-2196-A7FF-B6A7-5243C273C18B}"/>
          </ac:spMkLst>
        </pc:spChg>
      </pc:sldChg>
      <pc:sldChg chg="modSp mod modAnim modNotesTx">
        <pc:chgData name="Tibor Kiss" userId="e41b843de352d36b" providerId="LiveId" clId="{DCAC11D1-FB75-1A40-9DE2-CF33E55505EC}" dt="2023-03-13T13:23:21.384" v="135" actId="20577"/>
        <pc:sldMkLst>
          <pc:docMk/>
          <pc:sldMk cId="270956551" sldId="937"/>
        </pc:sldMkLst>
        <pc:spChg chg="mod">
          <ac:chgData name="Tibor Kiss" userId="e41b843de352d36b" providerId="LiveId" clId="{DCAC11D1-FB75-1A40-9DE2-CF33E55505EC}" dt="2023-03-13T13:23:16.363" v="134" actId="2710"/>
          <ac:spMkLst>
            <pc:docMk/>
            <pc:sldMk cId="270956551" sldId="937"/>
            <ac:spMk id="2" creationId="{F5392BE0-C50A-6A28-F6A3-EC6139EC11CA}"/>
          </ac:spMkLst>
        </pc:spChg>
      </pc:sldChg>
      <pc:sldChg chg="addSp delSp modSp add mod ord delAnim modAnim modNotesTx">
        <pc:chgData name="Tibor Kiss" userId="e41b843de352d36b" providerId="LiveId" clId="{DCAC11D1-FB75-1A40-9DE2-CF33E55505EC}" dt="2023-03-13T14:29:40.068" v="1145"/>
        <pc:sldMkLst>
          <pc:docMk/>
          <pc:sldMk cId="1395721676" sldId="938"/>
        </pc:sldMkLst>
        <pc:spChg chg="mod">
          <ac:chgData name="Tibor Kiss" userId="e41b843de352d36b" providerId="LiveId" clId="{DCAC11D1-FB75-1A40-9DE2-CF33E55505EC}" dt="2023-03-13T14:28:40.574" v="1140" actId="948"/>
          <ac:spMkLst>
            <pc:docMk/>
            <pc:sldMk cId="1395721676" sldId="938"/>
            <ac:spMk id="2" creationId="{F5392BE0-C50A-6A28-F6A3-EC6139EC11CA}"/>
          </ac:spMkLst>
        </pc:spChg>
        <pc:spChg chg="mod">
          <ac:chgData name="Tibor Kiss" userId="e41b843de352d36b" providerId="LiveId" clId="{DCAC11D1-FB75-1A40-9DE2-CF33E55505EC}" dt="2023-03-13T14:05:46.257" v="766" actId="313"/>
          <ac:spMkLst>
            <pc:docMk/>
            <pc:sldMk cId="1395721676" sldId="938"/>
            <ac:spMk id="5" creationId="{4C35E6E5-6E43-1B73-4BB3-A26CD0FAB839}"/>
          </ac:spMkLst>
        </pc:spChg>
        <pc:grpChg chg="add del mod">
          <ac:chgData name="Tibor Kiss" userId="e41b843de352d36b" providerId="LiveId" clId="{DCAC11D1-FB75-1A40-9DE2-CF33E55505EC}" dt="2023-03-13T14:27:07.435" v="1101" actId="478"/>
          <ac:grpSpMkLst>
            <pc:docMk/>
            <pc:sldMk cId="1395721676" sldId="938"/>
            <ac:grpSpMk id="22" creationId="{3DD573CA-2343-0143-C38B-FD7A99391EB7}"/>
          </ac:grpSpMkLst>
        </pc:grpChg>
        <pc:picChg chg="add del mod">
          <ac:chgData name="Tibor Kiss" userId="e41b843de352d36b" providerId="LiveId" clId="{DCAC11D1-FB75-1A40-9DE2-CF33E55505EC}" dt="2023-03-13T13:42:55.828" v="564" actId="478"/>
          <ac:picMkLst>
            <pc:docMk/>
            <pc:sldMk cId="1395721676" sldId="938"/>
            <ac:picMk id="3" creationId="{841C35AF-D60F-2CF9-F095-CB31A7082EB8}"/>
          </ac:picMkLst>
        </pc:picChg>
        <pc:picChg chg="add del mod">
          <ac:chgData name="Tibor Kiss" userId="e41b843de352d36b" providerId="LiveId" clId="{DCAC11D1-FB75-1A40-9DE2-CF33E55505EC}" dt="2023-03-13T14:27:07.890" v="1102" actId="478"/>
          <ac:picMkLst>
            <pc:docMk/>
            <pc:sldMk cId="1395721676" sldId="938"/>
            <ac:picMk id="4" creationId="{06EE2DCE-C587-775F-7C13-CCE080B58307}"/>
          </ac:picMkLst>
        </pc:picChg>
        <pc:picChg chg="add del mod">
          <ac:chgData name="Tibor Kiss" userId="e41b843de352d36b" providerId="LiveId" clId="{DCAC11D1-FB75-1A40-9DE2-CF33E55505EC}" dt="2023-03-13T14:27:06.561" v="1100" actId="478"/>
          <ac:picMkLst>
            <pc:docMk/>
            <pc:sldMk cId="1395721676" sldId="938"/>
            <ac:picMk id="6" creationId="{F64D99B6-3BA8-31B8-0BA3-287ADD38FAD4}"/>
          </ac:picMkLst>
        </pc:picChg>
        <pc:picChg chg="add del mod">
          <ac:chgData name="Tibor Kiss" userId="e41b843de352d36b" providerId="LiveId" clId="{DCAC11D1-FB75-1A40-9DE2-CF33E55505EC}" dt="2023-03-13T13:50:07.656" v="588" actId="478"/>
          <ac:picMkLst>
            <pc:docMk/>
            <pc:sldMk cId="1395721676" sldId="938"/>
            <ac:picMk id="7" creationId="{087E2905-1646-C038-3E2A-64AEEA5C72C4}"/>
          </ac:picMkLst>
        </pc:picChg>
        <pc:picChg chg="add mod">
          <ac:chgData name="Tibor Kiss" userId="e41b843de352d36b" providerId="LiveId" clId="{DCAC11D1-FB75-1A40-9DE2-CF33E55505EC}" dt="2023-03-13T13:55:55.015" v="673" actId="164"/>
          <ac:picMkLst>
            <pc:docMk/>
            <pc:sldMk cId="1395721676" sldId="938"/>
            <ac:picMk id="8" creationId="{5046FC23-825C-D552-653C-00095A9C2E3D}"/>
          </ac:picMkLst>
        </pc:picChg>
        <pc:picChg chg="add mod">
          <ac:chgData name="Tibor Kiss" userId="e41b843de352d36b" providerId="LiveId" clId="{DCAC11D1-FB75-1A40-9DE2-CF33E55505EC}" dt="2023-03-13T14:28:05.583" v="1138" actId="14100"/>
          <ac:picMkLst>
            <pc:docMk/>
            <pc:sldMk cId="1395721676" sldId="938"/>
            <ac:picMk id="23" creationId="{18E49BFE-EBAC-AFD9-9832-A3E136B61E81}"/>
          </ac:picMkLst>
        </pc:picChg>
        <pc:cxnChg chg="add mod">
          <ac:chgData name="Tibor Kiss" userId="e41b843de352d36b" providerId="LiveId" clId="{DCAC11D1-FB75-1A40-9DE2-CF33E55505EC}" dt="2023-03-13T13:55:55.015" v="673" actId="164"/>
          <ac:cxnSpMkLst>
            <pc:docMk/>
            <pc:sldMk cId="1395721676" sldId="938"/>
            <ac:cxnSpMk id="11" creationId="{60ABA39D-3C34-7AC0-8026-062E427C7F57}"/>
          </ac:cxnSpMkLst>
        </pc:cxnChg>
        <pc:cxnChg chg="add mod">
          <ac:chgData name="Tibor Kiss" userId="e41b843de352d36b" providerId="LiveId" clId="{DCAC11D1-FB75-1A40-9DE2-CF33E55505EC}" dt="2023-03-13T13:55:55.015" v="673" actId="164"/>
          <ac:cxnSpMkLst>
            <pc:docMk/>
            <pc:sldMk cId="1395721676" sldId="938"/>
            <ac:cxnSpMk id="18" creationId="{D0FE4426-48A8-2062-BA2F-DB781BF7465B}"/>
          </ac:cxnSpMkLst>
        </pc:cxnChg>
        <pc:cxnChg chg="add mod">
          <ac:chgData name="Tibor Kiss" userId="e41b843de352d36b" providerId="LiveId" clId="{DCAC11D1-FB75-1A40-9DE2-CF33E55505EC}" dt="2023-03-13T13:55:55.015" v="673" actId="164"/>
          <ac:cxnSpMkLst>
            <pc:docMk/>
            <pc:sldMk cId="1395721676" sldId="938"/>
            <ac:cxnSpMk id="19" creationId="{3AAD94D5-E499-4706-219A-BDC831826D2E}"/>
          </ac:cxnSpMkLst>
        </pc:cxnChg>
        <pc:cxnChg chg="add mod">
          <ac:chgData name="Tibor Kiss" userId="e41b843de352d36b" providerId="LiveId" clId="{DCAC11D1-FB75-1A40-9DE2-CF33E55505EC}" dt="2023-03-13T13:55:55.015" v="673" actId="164"/>
          <ac:cxnSpMkLst>
            <pc:docMk/>
            <pc:sldMk cId="1395721676" sldId="938"/>
            <ac:cxnSpMk id="21" creationId="{46202F1D-CFE2-F599-1919-2D346EB30FEC}"/>
          </ac:cxnSpMkLst>
        </pc:cxnChg>
      </pc:sldChg>
      <pc:sldChg chg="modSp add mod ord">
        <pc:chgData name="Tibor Kiss" userId="e41b843de352d36b" providerId="LiveId" clId="{DCAC11D1-FB75-1A40-9DE2-CF33E55505EC}" dt="2023-03-13T13:51:25.693" v="606" actId="20577"/>
        <pc:sldMkLst>
          <pc:docMk/>
          <pc:sldMk cId="494336072" sldId="939"/>
        </pc:sldMkLst>
        <pc:spChg chg="mod">
          <ac:chgData name="Tibor Kiss" userId="e41b843de352d36b" providerId="LiveId" clId="{DCAC11D1-FB75-1A40-9DE2-CF33E55505EC}" dt="2023-03-13T13:51:25.693" v="606" actId="20577"/>
          <ac:spMkLst>
            <pc:docMk/>
            <pc:sldMk cId="494336072" sldId="939"/>
            <ac:spMk id="5" creationId="{6639A45E-C9F3-05C5-9E2E-ADEF29EE021E}"/>
          </ac:spMkLst>
        </pc:spChg>
        <pc:picChg chg="mod">
          <ac:chgData name="Tibor Kiss" userId="e41b843de352d36b" providerId="LiveId" clId="{DCAC11D1-FB75-1A40-9DE2-CF33E55505EC}" dt="2023-03-13T13:51:20.215" v="599" actId="171"/>
          <ac:picMkLst>
            <pc:docMk/>
            <pc:sldMk cId="494336072" sldId="939"/>
            <ac:picMk id="7" creationId="{3EFB47F1-9699-819C-65A3-60B8F84207D7}"/>
          </ac:picMkLst>
        </pc:picChg>
      </pc:sldChg>
      <pc:sldChg chg="modSp add mod ord modAnim">
        <pc:chgData name="Tibor Kiss" userId="e41b843de352d36b" providerId="LiveId" clId="{DCAC11D1-FB75-1A40-9DE2-CF33E55505EC}" dt="2023-03-13T15:02:38.548" v="1554" actId="6549"/>
        <pc:sldMkLst>
          <pc:docMk/>
          <pc:sldMk cId="639524935" sldId="940"/>
        </pc:sldMkLst>
        <pc:spChg chg="mod">
          <ac:chgData name="Tibor Kiss" userId="e41b843de352d36b" providerId="LiveId" clId="{DCAC11D1-FB75-1A40-9DE2-CF33E55505EC}" dt="2023-03-13T15:02:38.548" v="1554" actId="6549"/>
          <ac:spMkLst>
            <pc:docMk/>
            <pc:sldMk cId="639524935" sldId="940"/>
            <ac:spMk id="2" creationId="{F5392BE0-C50A-6A28-F6A3-EC6139EC11CA}"/>
          </ac:spMkLst>
        </pc:spChg>
        <pc:spChg chg="mod">
          <ac:chgData name="Tibor Kiss" userId="e41b843de352d36b" providerId="LiveId" clId="{DCAC11D1-FB75-1A40-9DE2-CF33E55505EC}" dt="2023-03-13T14:05:33.841" v="753" actId="20577"/>
          <ac:spMkLst>
            <pc:docMk/>
            <pc:sldMk cId="639524935" sldId="940"/>
            <ac:spMk id="5" creationId="{4C35E6E5-6E43-1B73-4BB3-A26CD0FAB839}"/>
          </ac:spMkLst>
        </pc:spChg>
      </pc:sldChg>
      <pc:sldChg chg="modSp add mod ord">
        <pc:chgData name="Tibor Kiss" userId="e41b843de352d36b" providerId="LiveId" clId="{DCAC11D1-FB75-1A40-9DE2-CF33E55505EC}" dt="2023-03-13T14:38:24.341" v="1453" actId="20577"/>
        <pc:sldMkLst>
          <pc:docMk/>
          <pc:sldMk cId="2161409610" sldId="941"/>
        </pc:sldMkLst>
        <pc:spChg chg="mod">
          <ac:chgData name="Tibor Kiss" userId="e41b843de352d36b" providerId="LiveId" clId="{DCAC11D1-FB75-1A40-9DE2-CF33E55505EC}" dt="2023-03-13T14:38:24.341" v="1453" actId="20577"/>
          <ac:spMkLst>
            <pc:docMk/>
            <pc:sldMk cId="2161409610" sldId="941"/>
            <ac:spMk id="5" creationId="{6639A45E-C9F3-05C5-9E2E-ADEF29EE021E}"/>
          </ac:spMkLst>
        </pc:spChg>
        <pc:picChg chg="mod">
          <ac:chgData name="Tibor Kiss" userId="e41b843de352d36b" providerId="LiveId" clId="{DCAC11D1-FB75-1A40-9DE2-CF33E55505EC}" dt="2023-03-13T14:38:21.451" v="1446" actId="1076"/>
          <ac:picMkLst>
            <pc:docMk/>
            <pc:sldMk cId="2161409610" sldId="941"/>
            <ac:picMk id="7" creationId="{3EFB47F1-9699-819C-65A3-60B8F84207D7}"/>
          </ac:picMkLst>
        </pc:picChg>
      </pc:sldChg>
      <pc:sldChg chg="addSp delSp modSp add mod delAnim modAnim">
        <pc:chgData name="Tibor Kiss" userId="e41b843de352d36b" providerId="LiveId" clId="{DCAC11D1-FB75-1A40-9DE2-CF33E55505EC}" dt="2023-03-13T15:04:11.804" v="1560"/>
        <pc:sldMkLst>
          <pc:docMk/>
          <pc:sldMk cId="3759564968" sldId="942"/>
        </pc:sldMkLst>
        <pc:spChg chg="mod">
          <ac:chgData name="Tibor Kiss" userId="e41b843de352d36b" providerId="LiveId" clId="{DCAC11D1-FB75-1A40-9DE2-CF33E55505EC}" dt="2023-03-13T15:04:11.804" v="1560"/>
          <ac:spMkLst>
            <pc:docMk/>
            <pc:sldMk cId="3759564968" sldId="942"/>
            <ac:spMk id="2" creationId="{F5392BE0-C50A-6A28-F6A3-EC6139EC11CA}"/>
          </ac:spMkLst>
        </pc:spChg>
        <pc:spChg chg="mod">
          <ac:chgData name="Tibor Kiss" userId="e41b843de352d36b" providerId="LiveId" clId="{DCAC11D1-FB75-1A40-9DE2-CF33E55505EC}" dt="2023-03-13T14:30:32.357" v="1173" actId="20577"/>
          <ac:spMkLst>
            <pc:docMk/>
            <pc:sldMk cId="3759564968" sldId="942"/>
            <ac:spMk id="5" creationId="{4C35E6E5-6E43-1B73-4BB3-A26CD0FAB839}"/>
          </ac:spMkLst>
        </pc:spChg>
        <pc:picChg chg="add mod">
          <ac:chgData name="Tibor Kiss" userId="e41b843de352d36b" providerId="LiveId" clId="{DCAC11D1-FB75-1A40-9DE2-CF33E55505EC}" dt="2023-03-13T14:52:42.592" v="1520" actId="1076"/>
          <ac:picMkLst>
            <pc:docMk/>
            <pc:sldMk cId="3759564968" sldId="942"/>
            <ac:picMk id="3" creationId="{C3E4D5DE-755B-4997-38E3-493B5FD31048}"/>
          </ac:picMkLst>
        </pc:picChg>
        <pc:picChg chg="del">
          <ac:chgData name="Tibor Kiss" userId="e41b843de352d36b" providerId="LiveId" clId="{DCAC11D1-FB75-1A40-9DE2-CF33E55505EC}" dt="2023-03-13T14:52:23.449" v="1516" actId="478"/>
          <ac:picMkLst>
            <pc:docMk/>
            <pc:sldMk cId="3759564968" sldId="942"/>
            <ac:picMk id="23" creationId="{18E49BFE-EBAC-AFD9-9832-A3E136B61E81}"/>
          </ac:picMkLst>
        </pc:picChg>
      </pc:sldChg>
      <pc:sldChg chg="modSp add mod replId modNotesTx">
        <pc:chgData name="Tibor Kiss" userId="e41b843de352d36b" providerId="LiveId" clId="{DCAC11D1-FB75-1A40-9DE2-CF33E55505EC}" dt="2023-03-13T14:54:44.046" v="1531"/>
        <pc:sldMkLst>
          <pc:docMk/>
          <pc:sldMk cId="3917070076" sldId="943"/>
        </pc:sldMkLst>
        <pc:spChg chg="mod">
          <ac:chgData name="Tibor Kiss" userId="e41b843de352d36b" providerId="LiveId" clId="{DCAC11D1-FB75-1A40-9DE2-CF33E55505EC}" dt="2023-03-13T14:45:22.474" v="1506" actId="27636"/>
          <ac:spMkLst>
            <pc:docMk/>
            <pc:sldMk cId="3917070076" sldId="943"/>
            <ac:spMk id="5" creationId="{6639A45E-C9F3-05C5-9E2E-ADEF29EE021E}"/>
          </ac:spMkLst>
        </pc:spChg>
      </pc:sldChg>
      <pc:sldChg chg="modAnim">
        <pc:chgData name="Tibor Kiss" userId="e41b843de352d36b" providerId="LiveId" clId="{DCAC11D1-FB75-1A40-9DE2-CF33E55505EC}" dt="2023-03-20T10:12:31.244" v="1861"/>
        <pc:sldMkLst>
          <pc:docMk/>
          <pc:sldMk cId="1246979284" sldId="947"/>
        </pc:sldMkLst>
      </pc:sldChg>
      <pc:sldChg chg="del ord">
        <pc:chgData name="Tibor Kiss" userId="e41b843de352d36b" providerId="LiveId" clId="{DCAC11D1-FB75-1A40-9DE2-CF33E55505EC}" dt="2023-04-15T22:36:45.764" v="6104" actId="2696"/>
        <pc:sldMkLst>
          <pc:docMk/>
          <pc:sldMk cId="1728681485" sldId="978"/>
        </pc:sldMkLst>
      </pc:sldChg>
      <pc:sldChg chg="del ord">
        <pc:chgData name="Tibor Kiss" userId="e41b843de352d36b" providerId="LiveId" clId="{DCAC11D1-FB75-1A40-9DE2-CF33E55505EC}" dt="2023-04-15T22:36:46.555" v="6105" actId="2696"/>
        <pc:sldMkLst>
          <pc:docMk/>
          <pc:sldMk cId="2878559092" sldId="979"/>
        </pc:sldMkLst>
      </pc:sldChg>
      <pc:sldChg chg="addSp delSp modSp add mod delAnim">
        <pc:chgData name="Tibor Kiss" userId="e41b843de352d36b" providerId="LiveId" clId="{DCAC11D1-FB75-1A40-9DE2-CF33E55505EC}" dt="2023-03-20T10:11:50.606" v="1860" actId="1036"/>
        <pc:sldMkLst>
          <pc:docMk/>
          <pc:sldMk cId="1354060000" sldId="980"/>
        </pc:sldMkLst>
        <pc:spChg chg="del">
          <ac:chgData name="Tibor Kiss" userId="e41b843de352d36b" providerId="LiveId" clId="{DCAC11D1-FB75-1A40-9DE2-CF33E55505EC}" dt="2023-03-20T10:00:17.867" v="1564" actId="478"/>
          <ac:spMkLst>
            <pc:docMk/>
            <pc:sldMk cId="1354060000" sldId="980"/>
            <ac:spMk id="3" creationId="{E3086AC8-15EA-8316-6B14-5EED8882863F}"/>
          </ac:spMkLst>
        </pc:spChg>
        <pc:spChg chg="add del mod">
          <ac:chgData name="Tibor Kiss" userId="e41b843de352d36b" providerId="LiveId" clId="{DCAC11D1-FB75-1A40-9DE2-CF33E55505EC}" dt="2023-03-20T10:00:43.284" v="1565" actId="1032"/>
          <ac:spMkLst>
            <pc:docMk/>
            <pc:sldMk cId="1354060000" sldId="980"/>
            <ac:spMk id="7" creationId="{75BB3343-A8B3-EB32-5CCF-8C3D465BAF3C}"/>
          </ac:spMkLst>
        </pc:spChg>
        <pc:spChg chg="add del mod">
          <ac:chgData name="Tibor Kiss" userId="e41b843de352d36b" providerId="LiveId" clId="{DCAC11D1-FB75-1A40-9DE2-CF33E55505EC}" dt="2023-03-20T10:01:30.549" v="1592" actId="478"/>
          <ac:spMkLst>
            <pc:docMk/>
            <pc:sldMk cId="1354060000" sldId="980"/>
            <ac:spMk id="11" creationId="{F817101B-C5D0-A3F7-9030-4716640EC01C}"/>
          </ac:spMkLst>
        </pc:spChg>
        <pc:spChg chg="add del mod">
          <ac:chgData name="Tibor Kiss" userId="e41b843de352d36b" providerId="LiveId" clId="{DCAC11D1-FB75-1A40-9DE2-CF33E55505EC}" dt="2023-03-20T10:09:36.116" v="1794" actId="478"/>
          <ac:spMkLst>
            <pc:docMk/>
            <pc:sldMk cId="1354060000" sldId="980"/>
            <ac:spMk id="12" creationId="{A2C64038-A1BF-EFC9-0670-14725AF7775A}"/>
          </ac:spMkLst>
        </pc:spChg>
        <pc:spChg chg="add mod">
          <ac:chgData name="Tibor Kiss" userId="e41b843de352d36b" providerId="LiveId" clId="{DCAC11D1-FB75-1A40-9DE2-CF33E55505EC}" dt="2023-03-20T10:05:05.483" v="1744" actId="692"/>
          <ac:spMkLst>
            <pc:docMk/>
            <pc:sldMk cId="1354060000" sldId="980"/>
            <ac:spMk id="18" creationId="{0B59C3E8-6BE1-9BF2-E9E8-CBCC558186D1}"/>
          </ac:spMkLst>
        </pc:spChg>
        <pc:spChg chg="add mod">
          <ac:chgData name="Tibor Kiss" userId="e41b843de352d36b" providerId="LiveId" clId="{DCAC11D1-FB75-1A40-9DE2-CF33E55505EC}" dt="2023-03-20T10:11:07.119" v="1842" actId="1076"/>
          <ac:spMkLst>
            <pc:docMk/>
            <pc:sldMk cId="1354060000" sldId="980"/>
            <ac:spMk id="43" creationId="{7CA8DDB0-D7BE-285C-7363-A824C093A22D}"/>
          </ac:spMkLst>
        </pc:spChg>
        <pc:spChg chg="add mod">
          <ac:chgData name="Tibor Kiss" userId="e41b843de352d36b" providerId="LiveId" clId="{DCAC11D1-FB75-1A40-9DE2-CF33E55505EC}" dt="2023-03-20T10:11:40.850" v="1853" actId="1076"/>
          <ac:spMkLst>
            <pc:docMk/>
            <pc:sldMk cId="1354060000" sldId="980"/>
            <ac:spMk id="44" creationId="{6C98EF2F-E39F-CE35-BABD-2B24989BE477}"/>
          </ac:spMkLst>
        </pc:spChg>
        <pc:spChg chg="add mod">
          <ac:chgData name="Tibor Kiss" userId="e41b843de352d36b" providerId="LiveId" clId="{DCAC11D1-FB75-1A40-9DE2-CF33E55505EC}" dt="2023-03-20T10:11:46.509" v="1855" actId="1076"/>
          <ac:spMkLst>
            <pc:docMk/>
            <pc:sldMk cId="1354060000" sldId="980"/>
            <ac:spMk id="45" creationId="{00926731-5C23-FC9B-E05C-156516AB9E24}"/>
          </ac:spMkLst>
        </pc:spChg>
        <pc:spChg chg="add mod">
          <ac:chgData name="Tibor Kiss" userId="e41b843de352d36b" providerId="LiveId" clId="{DCAC11D1-FB75-1A40-9DE2-CF33E55505EC}" dt="2023-03-20T10:11:50.606" v="1860" actId="1036"/>
          <ac:spMkLst>
            <pc:docMk/>
            <pc:sldMk cId="1354060000" sldId="980"/>
            <ac:spMk id="46" creationId="{2D47805F-7CBC-933B-ED5B-91A70808CAB3}"/>
          </ac:spMkLst>
        </pc:spChg>
        <pc:graphicFrameChg chg="add del mod modGraphic">
          <ac:chgData name="Tibor Kiss" userId="e41b843de352d36b" providerId="LiveId" clId="{DCAC11D1-FB75-1A40-9DE2-CF33E55505EC}" dt="2023-03-20T10:01:28.101" v="1591" actId="478"/>
          <ac:graphicFrameMkLst>
            <pc:docMk/>
            <pc:sldMk cId="1354060000" sldId="980"/>
            <ac:graphicFrameMk id="8" creationId="{B4C99303-E9B1-0892-D7C1-41D353F8A007}"/>
          </ac:graphicFrameMkLst>
        </pc:graphicFrameChg>
        <pc:picChg chg="add mod">
          <ac:chgData name="Tibor Kiss" userId="e41b843de352d36b" providerId="LiveId" clId="{DCAC11D1-FB75-1A40-9DE2-CF33E55505EC}" dt="2023-03-20T10:05:22.850" v="1748" actId="1076"/>
          <ac:picMkLst>
            <pc:docMk/>
            <pc:sldMk cId="1354060000" sldId="980"/>
            <ac:picMk id="13" creationId="{BC64A03E-471D-F5F5-5038-E43A78C98881}"/>
          </ac:picMkLst>
        </pc:picChg>
        <pc:picChg chg="add del mod">
          <ac:chgData name="Tibor Kiss" userId="e41b843de352d36b" providerId="LiveId" clId="{DCAC11D1-FB75-1A40-9DE2-CF33E55505EC}" dt="2023-03-20T10:05:19.194" v="1747" actId="478"/>
          <ac:picMkLst>
            <pc:docMk/>
            <pc:sldMk cId="1354060000" sldId="980"/>
            <ac:picMk id="15" creationId="{07209B06-5F2F-A643-20A2-6C10FE8B7C65}"/>
          </ac:picMkLst>
        </pc:picChg>
        <pc:picChg chg="add mod">
          <ac:chgData name="Tibor Kiss" userId="e41b843de352d36b" providerId="LiveId" clId="{DCAC11D1-FB75-1A40-9DE2-CF33E55505EC}" dt="2023-03-20T10:05:48.330" v="1760" actId="1076"/>
          <ac:picMkLst>
            <pc:docMk/>
            <pc:sldMk cId="1354060000" sldId="980"/>
            <ac:picMk id="17" creationId="{A254A5E3-966E-1DB6-839D-F76CACF16F65}"/>
          </ac:picMkLst>
        </pc:picChg>
        <pc:picChg chg="add del mod">
          <ac:chgData name="Tibor Kiss" userId="e41b843de352d36b" providerId="LiveId" clId="{DCAC11D1-FB75-1A40-9DE2-CF33E55505EC}" dt="2023-03-20T10:05:43.389" v="1758" actId="478"/>
          <ac:picMkLst>
            <pc:docMk/>
            <pc:sldMk cId="1354060000" sldId="980"/>
            <ac:picMk id="19" creationId="{34F0FD2C-43D3-868D-DA69-CD6B3F40F3B7}"/>
          </ac:picMkLst>
        </pc:picChg>
        <pc:picChg chg="add del mod">
          <ac:chgData name="Tibor Kiss" userId="e41b843de352d36b" providerId="LiveId" clId="{DCAC11D1-FB75-1A40-9DE2-CF33E55505EC}" dt="2023-03-20T10:05:44.060" v="1759" actId="478"/>
          <ac:picMkLst>
            <pc:docMk/>
            <pc:sldMk cId="1354060000" sldId="980"/>
            <ac:picMk id="20" creationId="{01155399-3138-A8F3-1A45-821F3A1433B9}"/>
          </ac:picMkLst>
        </pc:picChg>
        <pc:picChg chg="add mod">
          <ac:chgData name="Tibor Kiss" userId="e41b843de352d36b" providerId="LiveId" clId="{DCAC11D1-FB75-1A40-9DE2-CF33E55505EC}" dt="2023-03-20T10:06:03.033" v="1765" actId="1076"/>
          <ac:picMkLst>
            <pc:docMk/>
            <pc:sldMk cId="1354060000" sldId="980"/>
            <ac:picMk id="21" creationId="{7A2CEABE-10CD-678C-4955-3BABDF3AB37D}"/>
          </ac:picMkLst>
        </pc:picChg>
        <pc:picChg chg="add mod">
          <ac:chgData name="Tibor Kiss" userId="e41b843de352d36b" providerId="LiveId" clId="{DCAC11D1-FB75-1A40-9DE2-CF33E55505EC}" dt="2023-03-20T10:05:56.768" v="1764" actId="1076"/>
          <ac:picMkLst>
            <pc:docMk/>
            <pc:sldMk cId="1354060000" sldId="980"/>
            <ac:picMk id="22" creationId="{1A829315-7260-BD35-FE4B-4D2DC8EA1C97}"/>
          </ac:picMkLst>
        </pc:picChg>
        <pc:picChg chg="add mod">
          <ac:chgData name="Tibor Kiss" userId="e41b843de352d36b" providerId="LiveId" clId="{DCAC11D1-FB75-1A40-9DE2-CF33E55505EC}" dt="2023-03-20T10:06:59.647" v="1773" actId="1076"/>
          <ac:picMkLst>
            <pc:docMk/>
            <pc:sldMk cId="1354060000" sldId="980"/>
            <ac:picMk id="24" creationId="{F4E91C4C-8632-26C4-57A7-F385A5907FFD}"/>
          </ac:picMkLst>
        </pc:picChg>
        <pc:picChg chg="add mod">
          <ac:chgData name="Tibor Kiss" userId="e41b843de352d36b" providerId="LiveId" clId="{DCAC11D1-FB75-1A40-9DE2-CF33E55505EC}" dt="2023-03-20T10:06:57.279" v="1772" actId="1076"/>
          <ac:picMkLst>
            <pc:docMk/>
            <pc:sldMk cId="1354060000" sldId="980"/>
            <ac:picMk id="26" creationId="{39F2FC7C-5675-4D92-4D12-B1BEB7755E96}"/>
          </ac:picMkLst>
        </pc:picChg>
        <pc:picChg chg="add mod">
          <ac:chgData name="Tibor Kiss" userId="e41b843de352d36b" providerId="LiveId" clId="{DCAC11D1-FB75-1A40-9DE2-CF33E55505EC}" dt="2023-03-20T10:06:54.634" v="1771" actId="1076"/>
          <ac:picMkLst>
            <pc:docMk/>
            <pc:sldMk cId="1354060000" sldId="980"/>
            <ac:picMk id="28" creationId="{174A97EB-E714-EF7D-FA67-52E0DFCECCB6}"/>
          </ac:picMkLst>
        </pc:picChg>
        <pc:picChg chg="add mod">
          <ac:chgData name="Tibor Kiss" userId="e41b843de352d36b" providerId="LiveId" clId="{DCAC11D1-FB75-1A40-9DE2-CF33E55505EC}" dt="2023-03-20T10:10:00.743" v="1799" actId="207"/>
          <ac:picMkLst>
            <pc:docMk/>
            <pc:sldMk cId="1354060000" sldId="980"/>
            <ac:picMk id="42" creationId="{8B7A3B07-BCDB-295A-7444-4F760CFCB956}"/>
          </ac:picMkLst>
        </pc:picChg>
        <pc:cxnChg chg="add mod">
          <ac:chgData name="Tibor Kiss" userId="e41b843de352d36b" providerId="LiveId" clId="{DCAC11D1-FB75-1A40-9DE2-CF33E55505EC}" dt="2023-03-20T10:07:29.988" v="1778" actId="692"/>
          <ac:cxnSpMkLst>
            <pc:docMk/>
            <pc:sldMk cId="1354060000" sldId="980"/>
            <ac:cxnSpMk id="30" creationId="{055052AA-7FB4-DCC3-F2CD-48C435D00A43}"/>
          </ac:cxnSpMkLst>
        </pc:cxnChg>
        <pc:cxnChg chg="add mod">
          <ac:chgData name="Tibor Kiss" userId="e41b843de352d36b" providerId="LiveId" clId="{DCAC11D1-FB75-1A40-9DE2-CF33E55505EC}" dt="2023-03-20T10:08:20.081" v="1792" actId="14100"/>
          <ac:cxnSpMkLst>
            <pc:docMk/>
            <pc:sldMk cId="1354060000" sldId="980"/>
            <ac:cxnSpMk id="32" creationId="{07941E0E-35AD-2870-3BBF-C875C54BD747}"/>
          </ac:cxnSpMkLst>
        </pc:cxnChg>
        <pc:cxnChg chg="add mod">
          <ac:chgData name="Tibor Kiss" userId="e41b843de352d36b" providerId="LiveId" clId="{DCAC11D1-FB75-1A40-9DE2-CF33E55505EC}" dt="2023-03-20T10:08:06.366" v="1788" actId="1076"/>
          <ac:cxnSpMkLst>
            <pc:docMk/>
            <pc:sldMk cId="1354060000" sldId="980"/>
            <ac:cxnSpMk id="35" creationId="{61A867D2-C1D9-D4B4-05DB-7B59C13CFB50}"/>
          </ac:cxnSpMkLst>
        </pc:cxnChg>
        <pc:cxnChg chg="add mod">
          <ac:chgData name="Tibor Kiss" userId="e41b843de352d36b" providerId="LiveId" clId="{DCAC11D1-FB75-1A40-9DE2-CF33E55505EC}" dt="2023-03-20T10:08:23.168" v="1793" actId="14100"/>
          <ac:cxnSpMkLst>
            <pc:docMk/>
            <pc:sldMk cId="1354060000" sldId="980"/>
            <ac:cxnSpMk id="37" creationId="{64EBC987-7A5F-7D72-C1BB-23FD50BE2B90}"/>
          </ac:cxnSpMkLst>
        </pc:cxnChg>
      </pc:sldChg>
      <pc:sldChg chg="addSp modSp mod">
        <pc:chgData name="Tibor Kiss" userId="e41b843de352d36b" providerId="LiveId" clId="{DCAC11D1-FB75-1A40-9DE2-CF33E55505EC}" dt="2023-03-23T14:57:47.509" v="2649" actId="207"/>
        <pc:sldMkLst>
          <pc:docMk/>
          <pc:sldMk cId="1540453882" sldId="982"/>
        </pc:sldMkLst>
        <pc:spChg chg="add mod">
          <ac:chgData name="Tibor Kiss" userId="e41b843de352d36b" providerId="LiveId" clId="{DCAC11D1-FB75-1A40-9DE2-CF33E55505EC}" dt="2023-03-23T14:57:47.509" v="2649" actId="207"/>
          <ac:spMkLst>
            <pc:docMk/>
            <pc:sldMk cId="1540453882" sldId="982"/>
            <ac:spMk id="6" creationId="{1FD5B068-DFAF-3562-A29B-19E5DFC0563A}"/>
          </ac:spMkLst>
        </pc:spChg>
      </pc:sldChg>
      <pc:sldChg chg="addSp delSp modSp add mod ord modAnim">
        <pc:chgData name="Tibor Kiss" userId="e41b843de352d36b" providerId="LiveId" clId="{DCAC11D1-FB75-1A40-9DE2-CF33E55505EC}" dt="2023-03-23T14:12:43.290" v="2138" actId="20577"/>
        <pc:sldMkLst>
          <pc:docMk/>
          <pc:sldMk cId="1269172350" sldId="983"/>
        </pc:sldMkLst>
        <pc:spChg chg="mod">
          <ac:chgData name="Tibor Kiss" userId="e41b843de352d36b" providerId="LiveId" clId="{DCAC11D1-FB75-1A40-9DE2-CF33E55505EC}" dt="2023-03-23T13:24:28.590" v="1889" actId="14100"/>
          <ac:spMkLst>
            <pc:docMk/>
            <pc:sldMk cId="1269172350" sldId="983"/>
            <ac:spMk id="4" creationId="{7922BAB0-A48F-4D07-B3FF-F169F7701B72}"/>
          </ac:spMkLst>
        </pc:spChg>
        <pc:spChg chg="mod">
          <ac:chgData name="Tibor Kiss" userId="e41b843de352d36b" providerId="LiveId" clId="{DCAC11D1-FB75-1A40-9DE2-CF33E55505EC}" dt="2023-03-23T14:12:43.290" v="2138" actId="20577"/>
          <ac:spMkLst>
            <pc:docMk/>
            <pc:sldMk cId="1269172350" sldId="983"/>
            <ac:spMk id="5" creationId="{8417BCCA-C47B-4089-80F9-A6D7C565AE1C}"/>
          </ac:spMkLst>
        </pc:spChg>
        <pc:spChg chg="add del mod">
          <ac:chgData name="Tibor Kiss" userId="e41b843de352d36b" providerId="LiveId" clId="{DCAC11D1-FB75-1A40-9DE2-CF33E55505EC}" dt="2023-03-23T13:25:04.082" v="1894" actId="478"/>
          <ac:spMkLst>
            <pc:docMk/>
            <pc:sldMk cId="1269172350" sldId="983"/>
            <ac:spMk id="8" creationId="{5E7BD38E-822E-1AAE-EF9E-70CE0EC51CD9}"/>
          </ac:spMkLst>
        </pc:spChg>
        <pc:spChg chg="mod">
          <ac:chgData name="Tibor Kiss" userId="e41b843de352d36b" providerId="LiveId" clId="{DCAC11D1-FB75-1A40-9DE2-CF33E55505EC}" dt="2023-03-23T13:23:07.805" v="1881" actId="20577"/>
          <ac:spMkLst>
            <pc:docMk/>
            <pc:sldMk cId="1269172350" sldId="983"/>
            <ac:spMk id="24" creationId="{00000000-0000-0000-0000-000000000000}"/>
          </ac:spMkLst>
        </pc:spChg>
        <pc:picChg chg="del">
          <ac:chgData name="Tibor Kiss" userId="e41b843de352d36b" providerId="LiveId" clId="{DCAC11D1-FB75-1A40-9DE2-CF33E55505EC}" dt="2023-03-23T13:23:21.391" v="1883" actId="478"/>
          <ac:picMkLst>
            <pc:docMk/>
            <pc:sldMk cId="1269172350" sldId="983"/>
            <ac:picMk id="3" creationId="{6935B218-52D0-4B48-8569-1F325322C3BB}"/>
          </ac:picMkLst>
        </pc:picChg>
        <pc:picChg chg="add mod">
          <ac:chgData name="Tibor Kiss" userId="e41b843de352d36b" providerId="LiveId" clId="{DCAC11D1-FB75-1A40-9DE2-CF33E55505EC}" dt="2023-03-23T13:25:06.951" v="1895" actId="1076"/>
          <ac:picMkLst>
            <pc:docMk/>
            <pc:sldMk cId="1269172350" sldId="983"/>
            <ac:picMk id="7" creationId="{18ECD9F5-3F28-743E-790D-F931013EF199}"/>
          </ac:picMkLst>
        </pc:picChg>
      </pc:sldChg>
      <pc:sldChg chg="addSp delSp modSp add mod ord delAnim modAnim">
        <pc:chgData name="Tibor Kiss" userId="e41b843de352d36b" providerId="LiveId" clId="{DCAC11D1-FB75-1A40-9DE2-CF33E55505EC}" dt="2023-03-23T14:27:31.170" v="2419"/>
        <pc:sldMkLst>
          <pc:docMk/>
          <pc:sldMk cId="1876837955" sldId="984"/>
        </pc:sldMkLst>
        <pc:spChg chg="mod">
          <ac:chgData name="Tibor Kiss" userId="e41b843de352d36b" providerId="LiveId" clId="{DCAC11D1-FB75-1A40-9DE2-CF33E55505EC}" dt="2023-03-23T14:12:11.609" v="2088" actId="20577"/>
          <ac:spMkLst>
            <pc:docMk/>
            <pc:sldMk cId="1876837955" sldId="984"/>
            <ac:spMk id="4" creationId="{7922BAB0-A48F-4D07-B3FF-F169F7701B72}"/>
          </ac:spMkLst>
        </pc:spChg>
        <pc:spChg chg="mod">
          <ac:chgData name="Tibor Kiss" userId="e41b843de352d36b" providerId="LiveId" clId="{DCAC11D1-FB75-1A40-9DE2-CF33E55505EC}" dt="2023-03-23T14:26:35.007" v="2417" actId="108"/>
          <ac:spMkLst>
            <pc:docMk/>
            <pc:sldMk cId="1876837955" sldId="984"/>
            <ac:spMk id="5" creationId="{8417BCCA-C47B-4089-80F9-A6D7C565AE1C}"/>
          </ac:spMkLst>
        </pc:spChg>
        <pc:spChg chg="add del mod">
          <ac:chgData name="Tibor Kiss" userId="e41b843de352d36b" providerId="LiveId" clId="{DCAC11D1-FB75-1A40-9DE2-CF33E55505EC}" dt="2023-03-23T13:33:04.421" v="2032" actId="478"/>
          <ac:spMkLst>
            <pc:docMk/>
            <pc:sldMk cId="1876837955" sldId="984"/>
            <ac:spMk id="6" creationId="{606E52C3-CA9D-934B-035D-2F95C6C93A96}"/>
          </ac:spMkLst>
        </pc:spChg>
        <pc:spChg chg="add del">
          <ac:chgData name="Tibor Kiss" userId="e41b843de352d36b" providerId="LiveId" clId="{DCAC11D1-FB75-1A40-9DE2-CF33E55505EC}" dt="2023-03-23T14:18:28.861" v="2294" actId="478"/>
          <ac:spMkLst>
            <pc:docMk/>
            <pc:sldMk cId="1876837955" sldId="984"/>
            <ac:spMk id="8" creationId="{D1CC37E8-9468-E210-E247-C5E6EB93802C}"/>
          </ac:spMkLst>
        </pc:spChg>
        <pc:spChg chg="mod">
          <ac:chgData name="Tibor Kiss" userId="e41b843de352d36b" providerId="LiveId" clId="{DCAC11D1-FB75-1A40-9DE2-CF33E55505EC}" dt="2023-03-23T13:31:36.051" v="2026" actId="20577"/>
          <ac:spMkLst>
            <pc:docMk/>
            <pc:sldMk cId="1876837955" sldId="984"/>
            <ac:spMk id="24" creationId="{00000000-0000-0000-0000-000000000000}"/>
          </ac:spMkLst>
        </pc:spChg>
        <pc:picChg chg="del mod">
          <ac:chgData name="Tibor Kiss" userId="e41b843de352d36b" providerId="LiveId" clId="{DCAC11D1-FB75-1A40-9DE2-CF33E55505EC}" dt="2023-03-23T14:17:54.992" v="2292" actId="478"/>
          <ac:picMkLst>
            <pc:docMk/>
            <pc:sldMk cId="1876837955" sldId="984"/>
            <ac:picMk id="3" creationId="{6190977B-091E-4DF6-BE7D-DF6E38981DBA}"/>
          </ac:picMkLst>
        </pc:picChg>
        <pc:picChg chg="add del mod">
          <ac:chgData name="Tibor Kiss" userId="e41b843de352d36b" providerId="LiveId" clId="{DCAC11D1-FB75-1A40-9DE2-CF33E55505EC}" dt="2023-03-23T14:18:46.035" v="2297" actId="478"/>
          <ac:picMkLst>
            <pc:docMk/>
            <pc:sldMk cId="1876837955" sldId="984"/>
            <ac:picMk id="9" creationId="{F4759F65-5172-E77F-61B8-954CBB9B5163}"/>
          </ac:picMkLst>
        </pc:picChg>
        <pc:picChg chg="add mod">
          <ac:chgData name="Tibor Kiss" userId="e41b843de352d36b" providerId="LiveId" clId="{DCAC11D1-FB75-1A40-9DE2-CF33E55505EC}" dt="2023-03-23T14:19:24.286" v="2305" actId="14100"/>
          <ac:picMkLst>
            <pc:docMk/>
            <pc:sldMk cId="1876837955" sldId="984"/>
            <ac:picMk id="10" creationId="{32D560FA-DBD0-A66D-AB82-4B7C1361B67E}"/>
          </ac:picMkLst>
        </pc:picChg>
      </pc:sldChg>
      <pc:sldChg chg="addSp delSp modSp add mod ord replId delAnim modAnim modNotesTx">
        <pc:chgData name="Tibor Kiss" userId="e41b843de352d36b" providerId="LiveId" clId="{DCAC11D1-FB75-1A40-9DE2-CF33E55505EC}" dt="2023-03-23T14:42:42.874" v="2637" actId="14100"/>
        <pc:sldMkLst>
          <pc:docMk/>
          <pc:sldMk cId="1171467788" sldId="985"/>
        </pc:sldMkLst>
        <pc:spChg chg="add del mod">
          <ac:chgData name="Tibor Kiss" userId="e41b843de352d36b" providerId="LiveId" clId="{DCAC11D1-FB75-1A40-9DE2-CF33E55505EC}" dt="2023-03-23T14:36:03.797" v="2438"/>
          <ac:spMkLst>
            <pc:docMk/>
            <pc:sldMk cId="1171467788" sldId="985"/>
            <ac:spMk id="2" creationId="{3FAD9263-2E9E-6323-3215-41BDE8861F46}"/>
          </ac:spMkLst>
        </pc:spChg>
        <pc:spChg chg="del mod">
          <ac:chgData name="Tibor Kiss" userId="e41b843de352d36b" providerId="LiveId" clId="{DCAC11D1-FB75-1A40-9DE2-CF33E55505EC}" dt="2023-03-23T14:35:54.677" v="2435" actId="478"/>
          <ac:spMkLst>
            <pc:docMk/>
            <pc:sldMk cId="1171467788" sldId="985"/>
            <ac:spMk id="4" creationId="{7922BAB0-A48F-4D07-B3FF-F169F7701B72}"/>
          </ac:spMkLst>
        </pc:spChg>
        <pc:spChg chg="add mod">
          <ac:chgData name="Tibor Kiss" userId="e41b843de352d36b" providerId="LiveId" clId="{DCAC11D1-FB75-1A40-9DE2-CF33E55505EC}" dt="2023-03-23T14:42:02.076" v="2631" actId="207"/>
          <ac:spMkLst>
            <pc:docMk/>
            <pc:sldMk cId="1171467788" sldId="985"/>
            <ac:spMk id="5" creationId="{1EA3F47E-4BF4-D5FE-7C4F-AC22E3AFC606}"/>
          </ac:spMkLst>
        </pc:spChg>
        <pc:spChg chg="del mod">
          <ac:chgData name="Tibor Kiss" userId="e41b843de352d36b" providerId="LiveId" clId="{DCAC11D1-FB75-1A40-9DE2-CF33E55505EC}" dt="2023-03-23T14:35:35.283" v="2434"/>
          <ac:spMkLst>
            <pc:docMk/>
            <pc:sldMk cId="1171467788" sldId="985"/>
            <ac:spMk id="6" creationId="{D7D928C8-D93D-40DD-989A-06F81D2852A6}"/>
          </ac:spMkLst>
        </pc:spChg>
        <pc:picChg chg="add mod">
          <ac:chgData name="Tibor Kiss" userId="e41b843de352d36b" providerId="LiveId" clId="{DCAC11D1-FB75-1A40-9DE2-CF33E55505EC}" dt="2023-03-23T14:42:42.874" v="2637" actId="14100"/>
          <ac:picMkLst>
            <pc:docMk/>
            <pc:sldMk cId="1171467788" sldId="985"/>
            <ac:picMk id="7" creationId="{34FD4D79-D702-35A9-48A1-889AFDFEE545}"/>
          </ac:picMkLst>
        </pc:picChg>
        <pc:picChg chg="add mod modCrop">
          <ac:chgData name="Tibor Kiss" userId="e41b843de352d36b" providerId="LiveId" clId="{DCAC11D1-FB75-1A40-9DE2-CF33E55505EC}" dt="2023-03-23T14:42:39.874" v="2636" actId="1076"/>
          <ac:picMkLst>
            <pc:docMk/>
            <pc:sldMk cId="1171467788" sldId="985"/>
            <ac:picMk id="8" creationId="{6EFE33F0-88D8-B030-5859-5585F975B5F3}"/>
          </ac:picMkLst>
        </pc:picChg>
        <pc:picChg chg="del">
          <ac:chgData name="Tibor Kiss" userId="e41b843de352d36b" providerId="LiveId" clId="{DCAC11D1-FB75-1A40-9DE2-CF33E55505EC}" dt="2023-03-23T14:35:03.439" v="2420" actId="478"/>
          <ac:picMkLst>
            <pc:docMk/>
            <pc:sldMk cId="1171467788" sldId="985"/>
            <ac:picMk id="9" creationId="{7D46AE24-3D51-5250-5444-4FA4305FF63E}"/>
          </ac:picMkLst>
        </pc:picChg>
      </pc:sldChg>
      <pc:sldChg chg="modSp add mod ord">
        <pc:chgData name="Tibor Kiss" userId="e41b843de352d36b" providerId="LiveId" clId="{DCAC11D1-FB75-1A40-9DE2-CF33E55505EC}" dt="2023-03-27T08:02:35.201" v="2656" actId="20577"/>
        <pc:sldMkLst>
          <pc:docMk/>
          <pc:sldMk cId="4221280532" sldId="986"/>
        </pc:sldMkLst>
        <pc:spChg chg="mod">
          <ac:chgData name="Tibor Kiss" userId="e41b843de352d36b" providerId="LiveId" clId="{DCAC11D1-FB75-1A40-9DE2-CF33E55505EC}" dt="2023-03-27T08:02:35.201" v="2656" actId="20577"/>
          <ac:spMkLst>
            <pc:docMk/>
            <pc:sldMk cId="4221280532" sldId="986"/>
            <ac:spMk id="3" creationId="{99BB126E-37C1-3A9D-0518-8E2D6BCEDC93}"/>
          </ac:spMkLst>
        </pc:spChg>
        <pc:spChg chg="mod">
          <ac:chgData name="Tibor Kiss" userId="e41b843de352d36b" providerId="LiveId" clId="{DCAC11D1-FB75-1A40-9DE2-CF33E55505EC}" dt="2023-03-27T08:02:20.454" v="2654" actId="20577"/>
          <ac:spMkLst>
            <pc:docMk/>
            <pc:sldMk cId="4221280532" sldId="986"/>
            <ac:spMk id="4" creationId="{812B6280-A145-7B43-8418-2376114084BE}"/>
          </ac:spMkLst>
        </pc:spChg>
      </pc:sldChg>
      <pc:sldChg chg="addSp delSp modSp add mod ord modAnim">
        <pc:chgData name="Tibor Kiss" userId="e41b843de352d36b" providerId="LiveId" clId="{DCAC11D1-FB75-1A40-9DE2-CF33E55505EC}" dt="2023-03-31T07:18:55.503" v="3169" actId="1076"/>
        <pc:sldMkLst>
          <pc:docMk/>
          <pc:sldMk cId="2747896164" sldId="987"/>
        </pc:sldMkLst>
        <pc:spChg chg="mod">
          <ac:chgData name="Tibor Kiss" userId="e41b843de352d36b" providerId="LiveId" clId="{DCAC11D1-FB75-1A40-9DE2-CF33E55505EC}" dt="2023-03-31T07:04:38.862" v="3108" actId="20577"/>
          <ac:spMkLst>
            <pc:docMk/>
            <pc:sldMk cId="2747896164" sldId="987"/>
            <ac:spMk id="2" creationId="{80804C47-945B-0F7A-E156-26546003041C}"/>
          </ac:spMkLst>
        </pc:spChg>
        <pc:spChg chg="mod">
          <ac:chgData name="Tibor Kiss" userId="e41b843de352d36b" providerId="LiveId" clId="{DCAC11D1-FB75-1A40-9DE2-CF33E55505EC}" dt="2023-03-31T07:10:16.948" v="3138" actId="20577"/>
          <ac:spMkLst>
            <pc:docMk/>
            <pc:sldMk cId="2747896164" sldId="987"/>
            <ac:spMk id="3" creationId="{E3086AC8-15EA-8316-6B14-5EED8882863F}"/>
          </ac:spMkLst>
        </pc:spChg>
        <pc:spChg chg="mod">
          <ac:chgData name="Tibor Kiss" userId="e41b843de352d36b" providerId="LiveId" clId="{DCAC11D1-FB75-1A40-9DE2-CF33E55505EC}" dt="2023-03-31T06:57:25.094" v="2705" actId="20577"/>
          <ac:spMkLst>
            <pc:docMk/>
            <pc:sldMk cId="2747896164" sldId="987"/>
            <ac:spMk id="5" creationId="{4C35E6E5-6E43-1B73-4BB3-A26CD0FAB839}"/>
          </ac:spMkLst>
        </pc:spChg>
        <pc:spChg chg="add del mod">
          <ac:chgData name="Tibor Kiss" userId="e41b843de352d36b" providerId="LiveId" clId="{DCAC11D1-FB75-1A40-9DE2-CF33E55505EC}" dt="2023-03-31T06:58:13.898" v="2709" actId="478"/>
          <ac:spMkLst>
            <pc:docMk/>
            <pc:sldMk cId="2747896164" sldId="987"/>
            <ac:spMk id="6" creationId="{79EF505C-DF9F-3F60-1137-2BEF3C466039}"/>
          </ac:spMkLst>
        </pc:spChg>
        <pc:spChg chg="add del mod">
          <ac:chgData name="Tibor Kiss" userId="e41b843de352d36b" providerId="LiveId" clId="{DCAC11D1-FB75-1A40-9DE2-CF33E55505EC}" dt="2023-03-31T07:07:21.771" v="3111" actId="478"/>
          <ac:spMkLst>
            <pc:docMk/>
            <pc:sldMk cId="2747896164" sldId="987"/>
            <ac:spMk id="7" creationId="{F4AFBCDB-94F5-C080-7820-F340406CA9A5}"/>
          </ac:spMkLst>
        </pc:spChg>
        <pc:picChg chg="del mod">
          <ac:chgData name="Tibor Kiss" userId="e41b843de352d36b" providerId="LiveId" clId="{DCAC11D1-FB75-1A40-9DE2-CF33E55505EC}" dt="2023-03-31T07:18:29.478" v="3166" actId="478"/>
          <ac:picMkLst>
            <pc:docMk/>
            <pc:sldMk cId="2747896164" sldId="987"/>
            <ac:picMk id="4" creationId="{C5DDAE44-4A01-1BFB-E549-7A59F7B07256}"/>
          </ac:picMkLst>
        </pc:picChg>
        <pc:picChg chg="add mod">
          <ac:chgData name="Tibor Kiss" userId="e41b843de352d36b" providerId="LiveId" clId="{DCAC11D1-FB75-1A40-9DE2-CF33E55505EC}" dt="2023-03-31T07:11:23.306" v="3165" actId="1038"/>
          <ac:picMkLst>
            <pc:docMk/>
            <pc:sldMk cId="2747896164" sldId="987"/>
            <ac:picMk id="10" creationId="{9203F1ED-D612-4330-524F-848CEE4732EE}"/>
          </ac:picMkLst>
        </pc:picChg>
        <pc:picChg chg="add mod">
          <ac:chgData name="Tibor Kiss" userId="e41b843de352d36b" providerId="LiveId" clId="{DCAC11D1-FB75-1A40-9DE2-CF33E55505EC}" dt="2023-03-31T07:18:55.503" v="3169" actId="1076"/>
          <ac:picMkLst>
            <pc:docMk/>
            <pc:sldMk cId="2747896164" sldId="987"/>
            <ac:picMk id="12" creationId="{7F1D5998-755F-1CBE-7840-58E0C3A26422}"/>
          </ac:picMkLst>
        </pc:picChg>
      </pc:sldChg>
      <pc:sldChg chg="modSp add mod modAnim">
        <pc:chgData name="Tibor Kiss" userId="e41b843de352d36b" providerId="LiveId" clId="{DCAC11D1-FB75-1A40-9DE2-CF33E55505EC}" dt="2023-03-31T07:36:37.544" v="3564"/>
        <pc:sldMkLst>
          <pc:docMk/>
          <pc:sldMk cId="3796228630" sldId="988"/>
        </pc:sldMkLst>
        <pc:spChg chg="mod">
          <ac:chgData name="Tibor Kiss" userId="e41b843de352d36b" providerId="LiveId" clId="{DCAC11D1-FB75-1A40-9DE2-CF33E55505EC}" dt="2023-03-31T07:30:45.016" v="3530" actId="313"/>
          <ac:spMkLst>
            <pc:docMk/>
            <pc:sldMk cId="3796228630" sldId="988"/>
            <ac:spMk id="2" creationId="{80804C47-945B-0F7A-E156-26546003041C}"/>
          </ac:spMkLst>
        </pc:spChg>
        <pc:spChg chg="mod">
          <ac:chgData name="Tibor Kiss" userId="e41b843de352d36b" providerId="LiveId" clId="{DCAC11D1-FB75-1A40-9DE2-CF33E55505EC}" dt="2023-03-31T07:36:23.449" v="3562" actId="20577"/>
          <ac:spMkLst>
            <pc:docMk/>
            <pc:sldMk cId="3796228630" sldId="988"/>
            <ac:spMk id="3" creationId="{E3086AC8-15EA-8316-6B14-5EED8882863F}"/>
          </ac:spMkLst>
        </pc:spChg>
        <pc:spChg chg="mod">
          <ac:chgData name="Tibor Kiss" userId="e41b843de352d36b" providerId="LiveId" clId="{DCAC11D1-FB75-1A40-9DE2-CF33E55505EC}" dt="2023-03-31T07:19:30.735" v="3175" actId="20577"/>
          <ac:spMkLst>
            <pc:docMk/>
            <pc:sldMk cId="3796228630" sldId="988"/>
            <ac:spMk id="5" creationId="{4C35E6E5-6E43-1B73-4BB3-A26CD0FAB839}"/>
          </ac:spMkLst>
        </pc:spChg>
        <pc:picChg chg="mod">
          <ac:chgData name="Tibor Kiss" userId="e41b843de352d36b" providerId="LiveId" clId="{DCAC11D1-FB75-1A40-9DE2-CF33E55505EC}" dt="2023-03-31T07:36:20.474" v="3561" actId="1076"/>
          <ac:picMkLst>
            <pc:docMk/>
            <pc:sldMk cId="3796228630" sldId="988"/>
            <ac:picMk id="10" creationId="{9203F1ED-D612-4330-524F-848CEE4732EE}"/>
          </ac:picMkLst>
        </pc:picChg>
      </pc:sldChg>
      <pc:sldChg chg="addSp delSp modSp add mod ord modClrScheme delAnim modAnim chgLayout">
        <pc:chgData name="Tibor Kiss" userId="e41b843de352d36b" providerId="LiveId" clId="{DCAC11D1-FB75-1A40-9DE2-CF33E55505EC}" dt="2023-03-31T11:13:20.601" v="4192"/>
        <pc:sldMkLst>
          <pc:docMk/>
          <pc:sldMk cId="2323766140" sldId="989"/>
        </pc:sldMkLst>
        <pc:spChg chg="del">
          <ac:chgData name="Tibor Kiss" userId="e41b843de352d36b" providerId="LiveId" clId="{DCAC11D1-FB75-1A40-9DE2-CF33E55505EC}" dt="2023-03-31T07:37:53.819" v="3584" actId="478"/>
          <ac:spMkLst>
            <pc:docMk/>
            <pc:sldMk cId="2323766140" sldId="989"/>
            <ac:spMk id="2" creationId="{80804C47-945B-0F7A-E156-26546003041C}"/>
          </ac:spMkLst>
        </pc:spChg>
        <pc:spChg chg="del mod">
          <ac:chgData name="Tibor Kiss" userId="e41b843de352d36b" providerId="LiveId" clId="{DCAC11D1-FB75-1A40-9DE2-CF33E55505EC}" dt="2023-03-31T07:38:00.428" v="3587" actId="478"/>
          <ac:spMkLst>
            <pc:docMk/>
            <pc:sldMk cId="2323766140" sldId="989"/>
            <ac:spMk id="3" creationId="{E3086AC8-15EA-8316-6B14-5EED8882863F}"/>
          </ac:spMkLst>
        </pc:spChg>
        <pc:spChg chg="del mod ord">
          <ac:chgData name="Tibor Kiss" userId="e41b843de352d36b" providerId="LiveId" clId="{DCAC11D1-FB75-1A40-9DE2-CF33E55505EC}" dt="2023-03-31T07:38:40.931" v="3589" actId="478"/>
          <ac:spMkLst>
            <pc:docMk/>
            <pc:sldMk cId="2323766140" sldId="989"/>
            <ac:spMk id="5" creationId="{4C35E6E5-6E43-1B73-4BB3-A26CD0FAB839}"/>
          </ac:spMkLst>
        </pc:spChg>
        <pc:spChg chg="add del mod ord">
          <ac:chgData name="Tibor Kiss" userId="e41b843de352d36b" providerId="LiveId" clId="{DCAC11D1-FB75-1A40-9DE2-CF33E55505EC}" dt="2023-03-31T07:38:16.220" v="3588" actId="700"/>
          <ac:spMkLst>
            <pc:docMk/>
            <pc:sldMk cId="2323766140" sldId="989"/>
            <ac:spMk id="6" creationId="{120FECBF-5F31-1E2C-58CD-26C785CBAAFD}"/>
          </ac:spMkLst>
        </pc:spChg>
        <pc:spChg chg="add mod ord">
          <ac:chgData name="Tibor Kiss" userId="e41b843de352d36b" providerId="LiveId" clId="{DCAC11D1-FB75-1A40-9DE2-CF33E55505EC}" dt="2023-03-31T07:39:51.616" v="3622" actId="27636"/>
          <ac:spMkLst>
            <pc:docMk/>
            <pc:sldMk cId="2323766140" sldId="989"/>
            <ac:spMk id="7" creationId="{654063C6-487D-FC24-A436-64E9D371427F}"/>
          </ac:spMkLst>
        </pc:spChg>
        <pc:spChg chg="add mod ord">
          <ac:chgData name="Tibor Kiss" userId="e41b843de352d36b" providerId="LiveId" clId="{DCAC11D1-FB75-1A40-9DE2-CF33E55505EC}" dt="2023-03-31T11:13:00.905" v="4190" actId="113"/>
          <ac:spMkLst>
            <pc:docMk/>
            <pc:sldMk cId="2323766140" sldId="989"/>
            <ac:spMk id="8" creationId="{AB351CB1-31F9-D01F-D7F3-92E28DB8F147}"/>
          </ac:spMkLst>
        </pc:spChg>
        <pc:spChg chg="add mod ord">
          <ac:chgData name="Tibor Kiss" userId="e41b843de352d36b" providerId="LiveId" clId="{DCAC11D1-FB75-1A40-9DE2-CF33E55505EC}" dt="2023-03-31T07:39:51.617" v="3623" actId="27636"/>
          <ac:spMkLst>
            <pc:docMk/>
            <pc:sldMk cId="2323766140" sldId="989"/>
            <ac:spMk id="11" creationId="{0D788600-4A8B-1F02-545B-62D3AD58C9EE}"/>
          </ac:spMkLst>
        </pc:spChg>
        <pc:spChg chg="add mod ord">
          <ac:chgData name="Tibor Kiss" userId="e41b843de352d36b" providerId="LiveId" clId="{DCAC11D1-FB75-1A40-9DE2-CF33E55505EC}" dt="2023-03-31T11:13:03.925" v="4191" actId="113"/>
          <ac:spMkLst>
            <pc:docMk/>
            <pc:sldMk cId="2323766140" sldId="989"/>
            <ac:spMk id="13" creationId="{B2A714BD-1719-C6D3-1F2A-C0C750060D28}"/>
          </ac:spMkLst>
        </pc:spChg>
        <pc:spChg chg="add del mod">
          <ac:chgData name="Tibor Kiss" userId="e41b843de352d36b" providerId="LiveId" clId="{DCAC11D1-FB75-1A40-9DE2-CF33E55505EC}" dt="2023-03-31T07:38:42.353" v="3590" actId="478"/>
          <ac:spMkLst>
            <pc:docMk/>
            <pc:sldMk cId="2323766140" sldId="989"/>
            <ac:spMk id="15" creationId="{57CEFED3-C572-BA8D-CAD5-8881A36A1C1A}"/>
          </ac:spMkLst>
        </pc:spChg>
        <pc:spChg chg="add del mod">
          <ac:chgData name="Tibor Kiss" userId="e41b843de352d36b" providerId="LiveId" clId="{DCAC11D1-FB75-1A40-9DE2-CF33E55505EC}" dt="2023-03-31T07:39:22.732" v="3596" actId="478"/>
          <ac:spMkLst>
            <pc:docMk/>
            <pc:sldMk cId="2323766140" sldId="989"/>
            <ac:spMk id="16" creationId="{51C82C1D-E0E9-CB10-82A2-F37D2AB16247}"/>
          </ac:spMkLst>
        </pc:spChg>
        <pc:spChg chg="add del mod">
          <ac:chgData name="Tibor Kiss" userId="e41b843de352d36b" providerId="LiveId" clId="{DCAC11D1-FB75-1A40-9DE2-CF33E55505EC}" dt="2023-03-31T07:39:23.402" v="3598"/>
          <ac:spMkLst>
            <pc:docMk/>
            <pc:sldMk cId="2323766140" sldId="989"/>
            <ac:spMk id="17" creationId="{2E88BEFB-845E-A21A-1C95-7DB630EE4D25}"/>
          </ac:spMkLst>
        </pc:spChg>
        <pc:spChg chg="add mod">
          <ac:chgData name="Tibor Kiss" userId="e41b843de352d36b" providerId="LiveId" clId="{DCAC11D1-FB75-1A40-9DE2-CF33E55505EC}" dt="2023-03-31T09:58:39.701" v="3653" actId="20577"/>
          <ac:spMkLst>
            <pc:docMk/>
            <pc:sldMk cId="2323766140" sldId="989"/>
            <ac:spMk id="18" creationId="{7D2D10B4-FA20-D8B3-30C0-4E9018F47B24}"/>
          </ac:spMkLst>
        </pc:spChg>
        <pc:picChg chg="del">
          <ac:chgData name="Tibor Kiss" userId="e41b843de352d36b" providerId="LiveId" clId="{DCAC11D1-FB75-1A40-9DE2-CF33E55505EC}" dt="2023-03-31T07:37:55.997" v="3586" actId="478"/>
          <ac:picMkLst>
            <pc:docMk/>
            <pc:sldMk cId="2323766140" sldId="989"/>
            <ac:picMk id="10" creationId="{9203F1ED-D612-4330-524F-848CEE4732EE}"/>
          </ac:picMkLst>
        </pc:picChg>
        <pc:picChg chg="del">
          <ac:chgData name="Tibor Kiss" userId="e41b843de352d36b" providerId="LiveId" clId="{DCAC11D1-FB75-1A40-9DE2-CF33E55505EC}" dt="2023-03-31T07:37:51.575" v="3583" actId="478"/>
          <ac:picMkLst>
            <pc:docMk/>
            <pc:sldMk cId="2323766140" sldId="989"/>
            <ac:picMk id="12" creationId="{7F1D5998-755F-1CBE-7840-58E0C3A26422}"/>
          </ac:picMkLst>
        </pc:picChg>
      </pc:sldChg>
      <pc:sldChg chg="delSp modSp add mod ord delAnim modAnim">
        <pc:chgData name="Tibor Kiss" userId="e41b843de352d36b" providerId="LiveId" clId="{DCAC11D1-FB75-1A40-9DE2-CF33E55505EC}" dt="2023-03-31T12:30:50.202" v="4438" actId="14100"/>
        <pc:sldMkLst>
          <pc:docMk/>
          <pc:sldMk cId="3031777198" sldId="990"/>
        </pc:sldMkLst>
        <pc:spChg chg="mod">
          <ac:chgData name="Tibor Kiss" userId="e41b843de352d36b" providerId="LiveId" clId="{DCAC11D1-FB75-1A40-9DE2-CF33E55505EC}" dt="2023-03-31T11:14:37.091" v="4210" actId="1076"/>
          <ac:spMkLst>
            <pc:docMk/>
            <pc:sldMk cId="3031777198" sldId="990"/>
            <ac:spMk id="2" creationId="{80804C47-945B-0F7A-E156-26546003041C}"/>
          </ac:spMkLst>
        </pc:spChg>
        <pc:spChg chg="mod">
          <ac:chgData name="Tibor Kiss" userId="e41b843de352d36b" providerId="LiveId" clId="{DCAC11D1-FB75-1A40-9DE2-CF33E55505EC}" dt="2023-03-31T12:28:49.441" v="4434" actId="20577"/>
          <ac:spMkLst>
            <pc:docMk/>
            <pc:sldMk cId="3031777198" sldId="990"/>
            <ac:spMk id="3" creationId="{E3086AC8-15EA-8316-6B14-5EED8882863F}"/>
          </ac:spMkLst>
        </pc:spChg>
        <pc:spChg chg="mod">
          <ac:chgData name="Tibor Kiss" userId="e41b843de352d36b" providerId="LiveId" clId="{DCAC11D1-FB75-1A40-9DE2-CF33E55505EC}" dt="2023-03-31T11:13:47.371" v="4199" actId="20577"/>
          <ac:spMkLst>
            <pc:docMk/>
            <pc:sldMk cId="3031777198" sldId="990"/>
            <ac:spMk id="5" creationId="{4C35E6E5-6E43-1B73-4BB3-A26CD0FAB839}"/>
          </ac:spMkLst>
        </pc:spChg>
        <pc:picChg chg="del">
          <ac:chgData name="Tibor Kiss" userId="e41b843de352d36b" providerId="LiveId" clId="{DCAC11D1-FB75-1A40-9DE2-CF33E55505EC}" dt="2023-03-31T12:25:27.153" v="4211" actId="478"/>
          <ac:picMkLst>
            <pc:docMk/>
            <pc:sldMk cId="3031777198" sldId="990"/>
            <ac:picMk id="10" creationId="{9203F1ED-D612-4330-524F-848CEE4732EE}"/>
          </ac:picMkLst>
        </pc:picChg>
        <pc:picChg chg="mod">
          <ac:chgData name="Tibor Kiss" userId="e41b843de352d36b" providerId="LiveId" clId="{DCAC11D1-FB75-1A40-9DE2-CF33E55505EC}" dt="2023-03-31T12:30:50.202" v="4438" actId="14100"/>
          <ac:picMkLst>
            <pc:docMk/>
            <pc:sldMk cId="3031777198" sldId="990"/>
            <ac:picMk id="12" creationId="{7F1D5998-755F-1CBE-7840-58E0C3A26422}"/>
          </ac:picMkLst>
        </pc:picChg>
      </pc:sldChg>
      <pc:sldChg chg="addSp delSp modSp add mod delAnim modAnim">
        <pc:chgData name="Tibor Kiss" userId="e41b843de352d36b" providerId="LiveId" clId="{DCAC11D1-FB75-1A40-9DE2-CF33E55505EC}" dt="2023-03-31T12:43:03.755" v="4911"/>
        <pc:sldMkLst>
          <pc:docMk/>
          <pc:sldMk cId="2178045850" sldId="991"/>
        </pc:sldMkLst>
        <pc:spChg chg="mod">
          <ac:chgData name="Tibor Kiss" userId="e41b843de352d36b" providerId="LiveId" clId="{DCAC11D1-FB75-1A40-9DE2-CF33E55505EC}" dt="2023-03-31T12:38:15.555" v="4848" actId="20577"/>
          <ac:spMkLst>
            <pc:docMk/>
            <pc:sldMk cId="2178045850" sldId="991"/>
            <ac:spMk id="2" creationId="{80804C47-945B-0F7A-E156-26546003041C}"/>
          </ac:spMkLst>
        </pc:spChg>
        <pc:spChg chg="del mod">
          <ac:chgData name="Tibor Kiss" userId="e41b843de352d36b" providerId="LiveId" clId="{DCAC11D1-FB75-1A40-9DE2-CF33E55505EC}" dt="2023-03-31T12:31:23.977" v="4444" actId="1032"/>
          <ac:spMkLst>
            <pc:docMk/>
            <pc:sldMk cId="2178045850" sldId="991"/>
            <ac:spMk id="3" creationId="{E3086AC8-15EA-8316-6B14-5EED8882863F}"/>
          </ac:spMkLst>
        </pc:spChg>
        <pc:spChg chg="add del mod">
          <ac:chgData name="Tibor Kiss" userId="e41b843de352d36b" providerId="LiveId" clId="{DCAC11D1-FB75-1A40-9DE2-CF33E55505EC}" dt="2023-03-31T12:38:11.909" v="4847"/>
          <ac:spMkLst>
            <pc:docMk/>
            <pc:sldMk cId="2178045850" sldId="991"/>
            <ac:spMk id="15" creationId="{DD97E380-ADC3-EE8D-B96B-EF00499FCCFC}"/>
          </ac:spMkLst>
        </pc:spChg>
        <pc:spChg chg="add mod">
          <ac:chgData name="Tibor Kiss" userId="e41b843de352d36b" providerId="LiveId" clId="{DCAC11D1-FB75-1A40-9DE2-CF33E55505EC}" dt="2023-03-31T12:41:37.718" v="4900" actId="164"/>
          <ac:spMkLst>
            <pc:docMk/>
            <pc:sldMk cId="2178045850" sldId="991"/>
            <ac:spMk id="17" creationId="{FE5C75FA-060F-B8A5-5A19-FB78266128A1}"/>
          </ac:spMkLst>
        </pc:spChg>
        <pc:spChg chg="add mod">
          <ac:chgData name="Tibor Kiss" userId="e41b843de352d36b" providerId="LiveId" clId="{DCAC11D1-FB75-1A40-9DE2-CF33E55505EC}" dt="2023-03-31T12:41:52.358" v="4901" actId="164"/>
          <ac:spMkLst>
            <pc:docMk/>
            <pc:sldMk cId="2178045850" sldId="991"/>
            <ac:spMk id="19" creationId="{F685188B-9945-F6DF-A53A-62B28AA9635A}"/>
          </ac:spMkLst>
        </pc:spChg>
        <pc:spChg chg="add mod">
          <ac:chgData name="Tibor Kiss" userId="e41b843de352d36b" providerId="LiveId" clId="{DCAC11D1-FB75-1A40-9DE2-CF33E55505EC}" dt="2023-03-31T12:40:32.876" v="4895" actId="1035"/>
          <ac:spMkLst>
            <pc:docMk/>
            <pc:sldMk cId="2178045850" sldId="991"/>
            <ac:spMk id="20" creationId="{58F452F4-3894-0DBE-CA4D-8FB063502904}"/>
          </ac:spMkLst>
        </pc:spChg>
        <pc:grpChg chg="add mod">
          <ac:chgData name="Tibor Kiss" userId="e41b843de352d36b" providerId="LiveId" clId="{DCAC11D1-FB75-1A40-9DE2-CF33E55505EC}" dt="2023-03-31T12:41:37.718" v="4900" actId="164"/>
          <ac:grpSpMkLst>
            <pc:docMk/>
            <pc:sldMk cId="2178045850" sldId="991"/>
            <ac:grpSpMk id="21" creationId="{DD51ADF2-573D-E134-EB12-AD7AE42EE8E3}"/>
          </ac:grpSpMkLst>
        </pc:grpChg>
        <pc:grpChg chg="add mod">
          <ac:chgData name="Tibor Kiss" userId="e41b843de352d36b" providerId="LiveId" clId="{DCAC11D1-FB75-1A40-9DE2-CF33E55505EC}" dt="2023-03-31T12:41:52.358" v="4901" actId="164"/>
          <ac:grpSpMkLst>
            <pc:docMk/>
            <pc:sldMk cId="2178045850" sldId="991"/>
            <ac:grpSpMk id="22" creationId="{419B02DC-3BB1-3396-EF14-D576EA9DC258}"/>
          </ac:grpSpMkLst>
        </pc:grpChg>
        <pc:graphicFrameChg chg="add mod modGraphic">
          <ac:chgData name="Tibor Kiss" userId="e41b843de352d36b" providerId="LiveId" clId="{DCAC11D1-FB75-1A40-9DE2-CF33E55505EC}" dt="2023-03-31T12:40:32.876" v="4895" actId="1035"/>
          <ac:graphicFrameMkLst>
            <pc:docMk/>
            <pc:sldMk cId="2178045850" sldId="991"/>
            <ac:graphicFrameMk id="6" creationId="{50F3FC56-F23A-39B9-DE5A-AAAE65BA5A88}"/>
          </ac:graphicFrameMkLst>
        </pc:graphicFrameChg>
        <pc:picChg chg="add mod">
          <ac:chgData name="Tibor Kiss" userId="e41b843de352d36b" providerId="LiveId" clId="{DCAC11D1-FB75-1A40-9DE2-CF33E55505EC}" dt="2023-03-31T12:30:54.948" v="4441"/>
          <ac:picMkLst>
            <pc:docMk/>
            <pc:sldMk cId="2178045850" sldId="991"/>
            <ac:picMk id="4" creationId="{F569B15C-F890-5826-EAFE-0609D324337D}"/>
          </ac:picMkLst>
        </pc:picChg>
        <pc:picChg chg="del mod">
          <ac:chgData name="Tibor Kiss" userId="e41b843de352d36b" providerId="LiveId" clId="{DCAC11D1-FB75-1A40-9DE2-CF33E55505EC}" dt="2023-03-31T12:30:54.749" v="4440" actId="478"/>
          <ac:picMkLst>
            <pc:docMk/>
            <pc:sldMk cId="2178045850" sldId="991"/>
            <ac:picMk id="12" creationId="{7F1D5998-755F-1CBE-7840-58E0C3A26422}"/>
          </ac:picMkLst>
        </pc:picChg>
        <pc:cxnChg chg="add mod">
          <ac:chgData name="Tibor Kiss" userId="e41b843de352d36b" providerId="LiveId" clId="{DCAC11D1-FB75-1A40-9DE2-CF33E55505EC}" dt="2023-03-31T12:41:37.718" v="4900" actId="164"/>
          <ac:cxnSpMkLst>
            <pc:docMk/>
            <pc:sldMk cId="2178045850" sldId="991"/>
            <ac:cxnSpMk id="8" creationId="{E34C9B2E-C00A-9DA6-5384-003822287214}"/>
          </ac:cxnSpMkLst>
        </pc:cxnChg>
        <pc:cxnChg chg="add mod">
          <ac:chgData name="Tibor Kiss" userId="e41b843de352d36b" providerId="LiveId" clId="{DCAC11D1-FB75-1A40-9DE2-CF33E55505EC}" dt="2023-03-31T12:41:52.358" v="4901" actId="164"/>
          <ac:cxnSpMkLst>
            <pc:docMk/>
            <pc:sldMk cId="2178045850" sldId="991"/>
            <ac:cxnSpMk id="11" creationId="{FE4D68E9-245E-1A4A-1BD1-28E7401EBDB7}"/>
          </ac:cxnSpMkLst>
        </pc:cxnChg>
        <pc:cxnChg chg="add mod">
          <ac:chgData name="Tibor Kiss" userId="e41b843de352d36b" providerId="LiveId" clId="{DCAC11D1-FB75-1A40-9DE2-CF33E55505EC}" dt="2023-03-31T12:40:32.876" v="4895" actId="1035"/>
          <ac:cxnSpMkLst>
            <pc:docMk/>
            <pc:sldMk cId="2178045850" sldId="991"/>
            <ac:cxnSpMk id="13" creationId="{AD0CAF3E-5630-239B-2F3B-3587B2B00AF1}"/>
          </ac:cxnSpMkLst>
        </pc:cxnChg>
      </pc:sldChg>
      <pc:sldChg chg="addSp delSp modSp add mod ord modAnim modNotesTx">
        <pc:chgData name="Tibor Kiss" userId="e41b843de352d36b" providerId="LiveId" clId="{DCAC11D1-FB75-1A40-9DE2-CF33E55505EC}" dt="2023-04-16T00:38:41.120" v="6180" actId="20578"/>
        <pc:sldMkLst>
          <pc:docMk/>
          <pc:sldMk cId="1166304883" sldId="992"/>
        </pc:sldMkLst>
        <pc:spChg chg="del">
          <ac:chgData name="Tibor Kiss" userId="e41b843de352d36b" providerId="LiveId" clId="{DCAC11D1-FB75-1A40-9DE2-CF33E55505EC}" dt="2023-03-31T12:50:01.671" v="4917" actId="478"/>
          <ac:spMkLst>
            <pc:docMk/>
            <pc:sldMk cId="1166304883" sldId="992"/>
            <ac:spMk id="2" creationId="{80804C47-945B-0F7A-E156-26546003041C}"/>
          </ac:spMkLst>
        </pc:spChg>
        <pc:spChg chg="mod">
          <ac:chgData name="Tibor Kiss" userId="e41b843de352d36b" providerId="LiveId" clId="{DCAC11D1-FB75-1A40-9DE2-CF33E55505EC}" dt="2023-03-31T13:01:13.301" v="5213" actId="20577"/>
          <ac:spMkLst>
            <pc:docMk/>
            <pc:sldMk cId="1166304883" sldId="992"/>
            <ac:spMk id="3" creationId="{E3086AC8-15EA-8316-6B14-5EED8882863F}"/>
          </ac:spMkLst>
        </pc:spChg>
        <pc:spChg chg="mod">
          <ac:chgData name="Tibor Kiss" userId="e41b843de352d36b" providerId="LiveId" clId="{DCAC11D1-FB75-1A40-9DE2-CF33E55505EC}" dt="2023-03-31T12:43:45.050" v="4916" actId="20577"/>
          <ac:spMkLst>
            <pc:docMk/>
            <pc:sldMk cId="1166304883" sldId="992"/>
            <ac:spMk id="5" creationId="{4C35E6E5-6E43-1B73-4BB3-A26CD0FAB839}"/>
          </ac:spMkLst>
        </pc:spChg>
        <pc:picChg chg="add del mod">
          <ac:chgData name="Tibor Kiss" userId="e41b843de352d36b" providerId="LiveId" clId="{DCAC11D1-FB75-1A40-9DE2-CF33E55505EC}" dt="2023-03-31T12:58:07.291" v="5130" actId="478"/>
          <ac:picMkLst>
            <pc:docMk/>
            <pc:sldMk cId="1166304883" sldId="992"/>
            <ac:picMk id="6" creationId="{250326F4-0378-CC83-A4FE-A5B5CA3B3D5D}"/>
          </ac:picMkLst>
        </pc:picChg>
        <pc:picChg chg="add mod">
          <ac:chgData name="Tibor Kiss" userId="e41b843de352d36b" providerId="LiveId" clId="{DCAC11D1-FB75-1A40-9DE2-CF33E55505EC}" dt="2023-03-31T13:01:58.471" v="5220" actId="1076"/>
          <ac:picMkLst>
            <pc:docMk/>
            <pc:sldMk cId="1166304883" sldId="992"/>
            <ac:picMk id="8" creationId="{90068896-9053-FBD8-5023-8C280BA2D9F0}"/>
          </ac:picMkLst>
        </pc:picChg>
        <pc:picChg chg="mod">
          <ac:chgData name="Tibor Kiss" userId="e41b843de352d36b" providerId="LiveId" clId="{DCAC11D1-FB75-1A40-9DE2-CF33E55505EC}" dt="2023-03-31T12:50:43.955" v="4920" actId="14826"/>
          <ac:picMkLst>
            <pc:docMk/>
            <pc:sldMk cId="1166304883" sldId="992"/>
            <ac:picMk id="12" creationId="{7F1D5998-755F-1CBE-7840-58E0C3A26422}"/>
          </ac:picMkLst>
        </pc:picChg>
      </pc:sldChg>
      <pc:sldChg chg="addSp delSp modSp add del mod delAnim modAnim">
        <pc:chgData name="Tibor Kiss" userId="e41b843de352d36b" providerId="LiveId" clId="{DCAC11D1-FB75-1A40-9DE2-CF33E55505EC}" dt="2023-04-16T00:38:28.103" v="6178" actId="2696"/>
        <pc:sldMkLst>
          <pc:docMk/>
          <pc:sldMk cId="1295572887" sldId="993"/>
        </pc:sldMkLst>
        <pc:spChg chg="del mod">
          <ac:chgData name="Tibor Kiss" userId="e41b843de352d36b" providerId="LiveId" clId="{DCAC11D1-FB75-1A40-9DE2-CF33E55505EC}" dt="2023-03-31T13:02:51.913" v="5227" actId="478"/>
          <ac:spMkLst>
            <pc:docMk/>
            <pc:sldMk cId="1295572887" sldId="993"/>
            <ac:spMk id="3" creationId="{E3086AC8-15EA-8316-6B14-5EED8882863F}"/>
          </ac:spMkLst>
        </pc:spChg>
        <pc:spChg chg="add del mod">
          <ac:chgData name="Tibor Kiss" userId="e41b843de352d36b" providerId="LiveId" clId="{DCAC11D1-FB75-1A40-9DE2-CF33E55505EC}" dt="2023-03-31T13:02:56.556" v="5228" actId="931"/>
          <ac:spMkLst>
            <pc:docMk/>
            <pc:sldMk cId="1295572887" sldId="993"/>
            <ac:spMk id="4" creationId="{29A5FD86-E0C1-4A3F-92EF-E8333B28BF7A}"/>
          </ac:spMkLst>
        </pc:spChg>
        <pc:spChg chg="mod">
          <ac:chgData name="Tibor Kiss" userId="e41b843de352d36b" providerId="LiveId" clId="{DCAC11D1-FB75-1A40-9DE2-CF33E55505EC}" dt="2023-03-31T13:03:13.843" v="5231" actId="1076"/>
          <ac:spMkLst>
            <pc:docMk/>
            <pc:sldMk cId="1295572887" sldId="993"/>
            <ac:spMk id="5" creationId="{4C35E6E5-6E43-1B73-4BB3-A26CD0FAB839}"/>
          </ac:spMkLst>
        </pc:spChg>
        <pc:picChg chg="add mod">
          <ac:chgData name="Tibor Kiss" userId="e41b843de352d36b" providerId="LiveId" clId="{DCAC11D1-FB75-1A40-9DE2-CF33E55505EC}" dt="2023-03-31T13:03:28.629" v="5233" actId="1076"/>
          <ac:picMkLst>
            <pc:docMk/>
            <pc:sldMk cId="1295572887" sldId="993"/>
            <ac:picMk id="7" creationId="{73C991B4-B4FB-5DD6-234F-62067B625ABA}"/>
          </ac:picMkLst>
        </pc:picChg>
        <pc:picChg chg="del">
          <ac:chgData name="Tibor Kiss" userId="e41b843de352d36b" providerId="LiveId" clId="{DCAC11D1-FB75-1A40-9DE2-CF33E55505EC}" dt="2023-03-31T13:02:44.973" v="5223" actId="478"/>
          <ac:picMkLst>
            <pc:docMk/>
            <pc:sldMk cId="1295572887" sldId="993"/>
            <ac:picMk id="8" creationId="{90068896-9053-FBD8-5023-8C280BA2D9F0}"/>
          </ac:picMkLst>
        </pc:picChg>
      </pc:sldChg>
      <pc:sldChg chg="addSp modSp add del mod ord modAnim">
        <pc:chgData name="Tibor Kiss" userId="e41b843de352d36b" providerId="LiveId" clId="{DCAC11D1-FB75-1A40-9DE2-CF33E55505EC}" dt="2023-04-16T00:38:29.715" v="6179" actId="2696"/>
        <pc:sldMkLst>
          <pc:docMk/>
          <pc:sldMk cId="3409050464" sldId="994"/>
        </pc:sldMkLst>
        <pc:spChg chg="mod">
          <ac:chgData name="Tibor Kiss" userId="e41b843de352d36b" providerId="LiveId" clId="{DCAC11D1-FB75-1A40-9DE2-CF33E55505EC}" dt="2023-03-31T13:04:11.055" v="5244" actId="20577"/>
          <ac:spMkLst>
            <pc:docMk/>
            <pc:sldMk cId="3409050464" sldId="994"/>
            <ac:spMk id="7" creationId="{654063C6-487D-FC24-A436-64E9D371427F}"/>
          </ac:spMkLst>
        </pc:spChg>
        <pc:spChg chg="mod">
          <ac:chgData name="Tibor Kiss" userId="e41b843de352d36b" providerId="LiveId" clId="{DCAC11D1-FB75-1A40-9DE2-CF33E55505EC}" dt="2023-03-31T13:12:34.012" v="5631" actId="27636"/>
          <ac:spMkLst>
            <pc:docMk/>
            <pc:sldMk cId="3409050464" sldId="994"/>
            <ac:spMk id="8" creationId="{AB351CB1-31F9-D01F-D7F3-92E28DB8F147}"/>
          </ac:spMkLst>
        </pc:spChg>
        <pc:spChg chg="mod">
          <ac:chgData name="Tibor Kiss" userId="e41b843de352d36b" providerId="LiveId" clId="{DCAC11D1-FB75-1A40-9DE2-CF33E55505EC}" dt="2023-03-31T13:04:19.283" v="5254" actId="20577"/>
          <ac:spMkLst>
            <pc:docMk/>
            <pc:sldMk cId="3409050464" sldId="994"/>
            <ac:spMk id="11" creationId="{0D788600-4A8B-1F02-545B-62D3AD58C9EE}"/>
          </ac:spMkLst>
        </pc:spChg>
        <pc:spChg chg="mod">
          <ac:chgData name="Tibor Kiss" userId="e41b843de352d36b" providerId="LiveId" clId="{DCAC11D1-FB75-1A40-9DE2-CF33E55505EC}" dt="2023-03-31T13:13:07.601" v="5668" actId="20577"/>
          <ac:spMkLst>
            <pc:docMk/>
            <pc:sldMk cId="3409050464" sldId="994"/>
            <ac:spMk id="13" creationId="{B2A714BD-1719-C6D3-1F2A-C0C750060D28}"/>
          </ac:spMkLst>
        </pc:spChg>
        <pc:picChg chg="add mod">
          <ac:chgData name="Tibor Kiss" userId="e41b843de352d36b" providerId="LiveId" clId="{DCAC11D1-FB75-1A40-9DE2-CF33E55505EC}" dt="2023-03-31T13:04:07.077" v="5238" actId="14100"/>
          <ac:picMkLst>
            <pc:docMk/>
            <pc:sldMk cId="3409050464" sldId="994"/>
            <ac:picMk id="2" creationId="{52FFB3D3-AA9E-73F7-E014-E917D3A4911E}"/>
          </ac:picMkLst>
        </pc:picChg>
      </pc:sldChg>
      <pc:sldChg chg="addSp delSp modSp add mod ord modNotesTx">
        <pc:chgData name="Tibor Kiss" userId="e41b843de352d36b" providerId="LiveId" clId="{DCAC11D1-FB75-1A40-9DE2-CF33E55505EC}" dt="2023-04-15T22:47:33.855" v="6134" actId="478"/>
        <pc:sldMkLst>
          <pc:docMk/>
          <pc:sldMk cId="3644164707" sldId="995"/>
        </pc:sldMkLst>
        <pc:spChg chg="add del mod">
          <ac:chgData name="Tibor Kiss" userId="e41b843de352d36b" providerId="LiveId" clId="{DCAC11D1-FB75-1A40-9DE2-CF33E55505EC}" dt="2023-04-15T22:47:33.855" v="6134" actId="478"/>
          <ac:spMkLst>
            <pc:docMk/>
            <pc:sldMk cId="3644164707" sldId="995"/>
            <ac:spMk id="2" creationId="{09F9FB07-3B2D-40EF-7DA8-CD3DBE7A454B}"/>
          </ac:spMkLst>
        </pc:spChg>
        <pc:spChg chg="mod">
          <ac:chgData name="Tibor Kiss" userId="e41b843de352d36b" providerId="LiveId" clId="{DCAC11D1-FB75-1A40-9DE2-CF33E55505EC}" dt="2023-03-31T13:14:39.710" v="5717" actId="1076"/>
          <ac:spMkLst>
            <pc:docMk/>
            <pc:sldMk cId="3644164707" sldId="995"/>
            <ac:spMk id="3" creationId="{1DBA45A7-A996-64AD-2379-5E557429099C}"/>
          </ac:spMkLst>
        </pc:spChg>
        <pc:spChg chg="mod">
          <ac:chgData name="Tibor Kiss" userId="e41b843de352d36b" providerId="LiveId" clId="{DCAC11D1-FB75-1A40-9DE2-CF33E55505EC}" dt="2023-04-15T22:47:16.019" v="6128" actId="20577"/>
          <ac:spMkLst>
            <pc:docMk/>
            <pc:sldMk cId="3644164707" sldId="995"/>
            <ac:spMk id="5" creationId="{6639A45E-C9F3-05C5-9E2E-ADEF29EE021E}"/>
          </ac:spMkLst>
        </pc:spChg>
        <pc:spChg chg="mod">
          <ac:chgData name="Tibor Kiss" userId="e41b843de352d36b" providerId="LiveId" clId="{DCAC11D1-FB75-1A40-9DE2-CF33E55505EC}" dt="2023-03-31T13:14:14.456" v="5683"/>
          <ac:spMkLst>
            <pc:docMk/>
            <pc:sldMk cId="3644164707" sldId="995"/>
            <ac:spMk id="6" creationId="{1FD5B068-DFAF-3562-A29B-19E5DFC0563A}"/>
          </ac:spMkLst>
        </pc:spChg>
        <pc:spChg chg="add mod">
          <ac:chgData name="Tibor Kiss" userId="e41b843de352d36b" providerId="LiveId" clId="{DCAC11D1-FB75-1A40-9DE2-CF33E55505EC}" dt="2023-03-31T13:33:01.493" v="5979" actId="108"/>
          <ac:spMkLst>
            <pc:docMk/>
            <pc:sldMk cId="3644164707" sldId="995"/>
            <ac:spMk id="8" creationId="{9D5111E5-20E0-FA45-B146-597C0B42FD25}"/>
          </ac:spMkLst>
        </pc:spChg>
      </pc:sldChg>
      <pc:sldChg chg="add ord">
        <pc:chgData name="Tibor Kiss" userId="e41b843de352d36b" providerId="LiveId" clId="{DCAC11D1-FB75-1A40-9DE2-CF33E55505EC}" dt="2023-04-21T09:59:59.637" v="6199" actId="20578"/>
        <pc:sldMkLst>
          <pc:docMk/>
          <pc:sldMk cId="634921029" sldId="996"/>
        </pc:sldMkLst>
      </pc:sldChg>
      <pc:sldChg chg="addSp delSp modSp add del mod">
        <pc:chgData name="Tibor Kiss" userId="e41b843de352d36b" providerId="LiveId" clId="{DCAC11D1-FB75-1A40-9DE2-CF33E55505EC}" dt="2023-03-31T13:39:24.955" v="6085" actId="2696"/>
        <pc:sldMkLst>
          <pc:docMk/>
          <pc:sldMk cId="1427380931" sldId="996"/>
        </pc:sldMkLst>
        <pc:spChg chg="add mod">
          <ac:chgData name="Tibor Kiss" userId="e41b843de352d36b" providerId="LiveId" clId="{DCAC11D1-FB75-1A40-9DE2-CF33E55505EC}" dt="2023-03-31T13:36:14.012" v="6084" actId="15"/>
          <ac:spMkLst>
            <pc:docMk/>
            <pc:sldMk cId="1427380931" sldId="996"/>
            <ac:spMk id="3" creationId="{48170621-6801-36F2-02F8-990B47D9FC9A}"/>
          </ac:spMkLst>
        </pc:spChg>
        <pc:graphicFrameChg chg="add del mod">
          <ac:chgData name="Tibor Kiss" userId="e41b843de352d36b" providerId="LiveId" clId="{DCAC11D1-FB75-1A40-9DE2-CF33E55505EC}" dt="2023-03-31T13:34:46.806" v="6011"/>
          <ac:graphicFrameMkLst>
            <pc:docMk/>
            <pc:sldMk cId="1427380931" sldId="996"/>
            <ac:graphicFrameMk id="4" creationId="{8D3EAC17-8577-CFC8-D8EB-AAEE70084A2D}"/>
          </ac:graphicFrameMkLst>
        </pc:graphicFrameChg>
        <pc:picChg chg="del">
          <ac:chgData name="Tibor Kiss" userId="e41b843de352d36b" providerId="LiveId" clId="{DCAC11D1-FB75-1A40-9DE2-CF33E55505EC}" dt="2023-03-31T13:34:31.182" v="5983" actId="478"/>
          <ac:picMkLst>
            <pc:docMk/>
            <pc:sldMk cId="1427380931" sldId="996"/>
            <ac:picMk id="7" creationId="{73C991B4-B4FB-5DD6-234F-62067B625ABA}"/>
          </ac:picMkLst>
        </pc:picChg>
      </pc:sldChg>
      <pc:sldChg chg="add ord">
        <pc:chgData name="Tibor Kiss" userId="e41b843de352d36b" providerId="LiveId" clId="{DCAC11D1-FB75-1A40-9DE2-CF33E55505EC}" dt="2023-04-21T09:59:59.637" v="6199" actId="20578"/>
        <pc:sldMkLst>
          <pc:docMk/>
          <pc:sldMk cId="1223007611" sldId="997"/>
        </pc:sldMkLst>
      </pc:sldChg>
      <pc:sldChg chg="modSp add mod ord">
        <pc:chgData name="Tibor Kiss" userId="e41b843de352d36b" providerId="LiveId" clId="{DCAC11D1-FB75-1A40-9DE2-CF33E55505EC}" dt="2023-04-21T09:59:59.637" v="6199" actId="20578"/>
        <pc:sldMkLst>
          <pc:docMk/>
          <pc:sldMk cId="3683125538" sldId="998"/>
        </pc:sldMkLst>
        <pc:spChg chg="mod">
          <ac:chgData name="Tibor Kiss" userId="e41b843de352d36b" providerId="LiveId" clId="{DCAC11D1-FB75-1A40-9DE2-CF33E55505EC}" dt="2023-04-21T09:59:47.832" v="6198" actId="6549"/>
          <ac:spMkLst>
            <pc:docMk/>
            <pc:sldMk cId="3683125538" sldId="998"/>
            <ac:spMk id="3" creationId="{99BB126E-37C1-3A9D-0518-8E2D6BCEDC93}"/>
          </ac:spMkLst>
        </pc:spChg>
        <pc:spChg chg="mod">
          <ac:chgData name="Tibor Kiss" userId="e41b843de352d36b" providerId="LiveId" clId="{DCAC11D1-FB75-1A40-9DE2-CF33E55505EC}" dt="2023-04-21T09:59:41.213" v="6183" actId="20577"/>
          <ac:spMkLst>
            <pc:docMk/>
            <pc:sldMk cId="3683125538" sldId="998"/>
            <ac:spMk id="4" creationId="{812B6280-A145-7B43-8418-2376114084BE}"/>
          </ac:spMkLst>
        </pc:spChg>
      </pc:sldChg>
      <pc:sldChg chg="delSp modSp add mod">
        <pc:chgData name="Tibor Kiss" userId="e41b843de352d36b" providerId="LiveId" clId="{DCAC11D1-FB75-1A40-9DE2-CF33E55505EC}" dt="2023-04-16T00:37:02.741" v="6159" actId="20577"/>
        <pc:sldMkLst>
          <pc:docMk/>
          <pc:sldMk cId="1752643092" sldId="999"/>
        </pc:sldMkLst>
        <pc:spChg chg="mod">
          <ac:chgData name="Tibor Kiss" userId="e41b843de352d36b" providerId="LiveId" clId="{DCAC11D1-FB75-1A40-9DE2-CF33E55505EC}" dt="2023-04-15T22:47:53.926" v="6137" actId="1038"/>
          <ac:spMkLst>
            <pc:docMk/>
            <pc:sldMk cId="1752643092" sldId="999"/>
            <ac:spMk id="2" creationId="{09F9FB07-3B2D-40EF-7DA8-CD3DBE7A454B}"/>
          </ac:spMkLst>
        </pc:spChg>
        <pc:spChg chg="mod">
          <ac:chgData name="Tibor Kiss" userId="e41b843de352d36b" providerId="LiveId" clId="{DCAC11D1-FB75-1A40-9DE2-CF33E55505EC}" dt="2023-04-15T22:48:22.716" v="6151" actId="1076"/>
          <ac:spMkLst>
            <pc:docMk/>
            <pc:sldMk cId="1752643092" sldId="999"/>
            <ac:spMk id="3" creationId="{1DBA45A7-A996-64AD-2379-5E557429099C}"/>
          </ac:spMkLst>
        </pc:spChg>
        <pc:spChg chg="mod">
          <ac:chgData name="Tibor Kiss" userId="e41b843de352d36b" providerId="LiveId" clId="{DCAC11D1-FB75-1A40-9DE2-CF33E55505EC}" dt="2023-04-16T00:37:02.741" v="6159" actId="20577"/>
          <ac:spMkLst>
            <pc:docMk/>
            <pc:sldMk cId="1752643092" sldId="999"/>
            <ac:spMk id="5" creationId="{6639A45E-C9F3-05C5-9E2E-ADEF29EE021E}"/>
          </ac:spMkLst>
        </pc:spChg>
        <pc:spChg chg="del">
          <ac:chgData name="Tibor Kiss" userId="e41b843de352d36b" providerId="LiveId" clId="{DCAC11D1-FB75-1A40-9DE2-CF33E55505EC}" dt="2023-04-15T22:47:47.567" v="6135" actId="478"/>
          <ac:spMkLst>
            <pc:docMk/>
            <pc:sldMk cId="1752643092" sldId="999"/>
            <ac:spMk id="6" creationId="{1FD5B068-DFAF-3562-A29B-19E5DFC0563A}"/>
          </ac:spMkLst>
        </pc:spChg>
      </pc:sldChg>
      <pc:sldChg chg="add del">
        <pc:chgData name="Tibor Kiss" userId="e41b843de352d36b" providerId="LiveId" clId="{DCAC11D1-FB75-1A40-9DE2-CF33E55505EC}" dt="2023-04-16T00:37:37.614" v="6161" actId="2696"/>
        <pc:sldMkLst>
          <pc:docMk/>
          <pc:sldMk cId="1207082389" sldId="1000"/>
        </pc:sldMkLst>
      </pc:sldChg>
      <pc:sldChg chg="add del setBg">
        <pc:chgData name="Tibor Kiss" userId="e41b843de352d36b" providerId="LiveId" clId="{DCAC11D1-FB75-1A40-9DE2-CF33E55505EC}" dt="2023-04-25T08:27:19.389" v="6408" actId="2696"/>
        <pc:sldMkLst>
          <pc:docMk/>
          <pc:sldMk cId="2099398970" sldId="1000"/>
        </pc:sldMkLst>
      </pc:sldChg>
      <pc:sldChg chg="add del replId">
        <pc:chgData name="Tibor Kiss" userId="e41b843de352d36b" providerId="LiveId" clId="{DCAC11D1-FB75-1A40-9DE2-CF33E55505EC}" dt="2023-04-16T00:37:37.614" v="6161" actId="2696"/>
        <pc:sldMkLst>
          <pc:docMk/>
          <pc:sldMk cId="3723979592" sldId="1001"/>
        </pc:sldMkLst>
      </pc:sldChg>
      <pc:sldChg chg="add del setBg">
        <pc:chgData name="Tibor Kiss" userId="e41b843de352d36b" providerId="LiveId" clId="{DCAC11D1-FB75-1A40-9DE2-CF33E55505EC}" dt="2023-04-25T08:27:19.428" v="6409" actId="2696"/>
        <pc:sldMkLst>
          <pc:docMk/>
          <pc:sldMk cId="3846337525" sldId="1001"/>
        </pc:sldMkLst>
      </pc:sldChg>
      <pc:sldChg chg="add del setBg">
        <pc:chgData name="Tibor Kiss" userId="e41b843de352d36b" providerId="LiveId" clId="{DCAC11D1-FB75-1A40-9DE2-CF33E55505EC}" dt="2023-04-25T08:27:19.434" v="6410" actId="2696"/>
        <pc:sldMkLst>
          <pc:docMk/>
          <pc:sldMk cId="2310712079" sldId="1002"/>
        </pc:sldMkLst>
      </pc:sldChg>
      <pc:sldChg chg="add del replId">
        <pc:chgData name="Tibor Kiss" userId="e41b843de352d36b" providerId="LiveId" clId="{DCAC11D1-FB75-1A40-9DE2-CF33E55505EC}" dt="2023-04-16T00:37:37.614" v="6161" actId="2696"/>
        <pc:sldMkLst>
          <pc:docMk/>
          <pc:sldMk cId="2808889008" sldId="1002"/>
        </pc:sldMkLst>
      </pc:sldChg>
      <pc:sldChg chg="add del replId">
        <pc:chgData name="Tibor Kiss" userId="e41b843de352d36b" providerId="LiveId" clId="{DCAC11D1-FB75-1A40-9DE2-CF33E55505EC}" dt="2023-04-16T00:37:37.614" v="6161" actId="2696"/>
        <pc:sldMkLst>
          <pc:docMk/>
          <pc:sldMk cId="405414342" sldId="1003"/>
        </pc:sldMkLst>
      </pc:sldChg>
      <pc:sldChg chg="add ord setBg">
        <pc:chgData name="Tibor Kiss" userId="e41b843de352d36b" providerId="LiveId" clId="{DCAC11D1-FB75-1A40-9DE2-CF33E55505EC}" dt="2023-04-25T08:27:22.457" v="6411" actId="20578"/>
        <pc:sldMkLst>
          <pc:docMk/>
          <pc:sldMk cId="2566745095" sldId="1003"/>
        </pc:sldMkLst>
      </pc:sldChg>
      <pc:sldChg chg="add setBg">
        <pc:chgData name="Tibor Kiss" userId="e41b843de352d36b" providerId="LiveId" clId="{DCAC11D1-FB75-1A40-9DE2-CF33E55505EC}" dt="2023-04-16T00:38:18.324" v="6177"/>
        <pc:sldMkLst>
          <pc:docMk/>
          <pc:sldMk cId="1201312481" sldId="1004"/>
        </pc:sldMkLst>
      </pc:sldChg>
      <pc:sldChg chg="add del replId">
        <pc:chgData name="Tibor Kiss" userId="e41b843de352d36b" providerId="LiveId" clId="{DCAC11D1-FB75-1A40-9DE2-CF33E55505EC}" dt="2023-04-16T00:37:37.614" v="6161" actId="2696"/>
        <pc:sldMkLst>
          <pc:docMk/>
          <pc:sldMk cId="2721171783" sldId="1004"/>
        </pc:sldMkLst>
      </pc:sldChg>
      <pc:sldChg chg="add">
        <pc:chgData name="Tibor Kiss" userId="e41b843de352d36b" providerId="LiveId" clId="{DCAC11D1-FB75-1A40-9DE2-CF33E55505EC}" dt="2023-04-21T09:59:37.946" v="6181" actId="2890"/>
        <pc:sldMkLst>
          <pc:docMk/>
          <pc:sldMk cId="595302161" sldId="1005"/>
        </pc:sldMkLst>
      </pc:sldChg>
      <pc:sldChg chg="addSp delSp modSp add mod delAnim modAnim modNotesTx">
        <pc:chgData name="Tibor Kiss" userId="e41b843de352d36b" providerId="LiveId" clId="{DCAC11D1-FB75-1A40-9DE2-CF33E55505EC}" dt="2023-04-21T12:34:01.279" v="6407" actId="1076"/>
        <pc:sldMkLst>
          <pc:docMk/>
          <pc:sldMk cId="1299636925" sldId="1006"/>
        </pc:sldMkLst>
        <pc:spChg chg="mod">
          <ac:chgData name="Tibor Kiss" userId="e41b843de352d36b" providerId="LiveId" clId="{DCAC11D1-FB75-1A40-9DE2-CF33E55505EC}" dt="2023-04-21T12:10:42.911" v="6362" actId="20577"/>
          <ac:spMkLst>
            <pc:docMk/>
            <pc:sldMk cId="1299636925" sldId="1006"/>
            <ac:spMk id="3" creationId="{E3086AC8-15EA-8316-6B14-5EED8882863F}"/>
          </ac:spMkLst>
        </pc:spChg>
        <pc:spChg chg="mod">
          <ac:chgData name="Tibor Kiss" userId="e41b843de352d36b" providerId="LiveId" clId="{DCAC11D1-FB75-1A40-9DE2-CF33E55505EC}" dt="2023-04-21T11:58:44.555" v="6222" actId="20577"/>
          <ac:spMkLst>
            <pc:docMk/>
            <pc:sldMk cId="1299636925" sldId="1006"/>
            <ac:spMk id="5" creationId="{4C35E6E5-6E43-1B73-4BB3-A26CD0FAB839}"/>
          </ac:spMkLst>
        </pc:spChg>
        <pc:spChg chg="add del mod">
          <ac:chgData name="Tibor Kiss" userId="e41b843de352d36b" providerId="LiveId" clId="{DCAC11D1-FB75-1A40-9DE2-CF33E55505EC}" dt="2023-04-21T11:59:15.312" v="6224" actId="478"/>
          <ac:spMkLst>
            <pc:docMk/>
            <pc:sldMk cId="1299636925" sldId="1006"/>
            <ac:spMk id="6" creationId="{65AB2AA5-DFA3-340B-7DF2-37778B88BC83}"/>
          </ac:spMkLst>
        </pc:spChg>
        <pc:picChg chg="mod">
          <ac:chgData name="Tibor Kiss" userId="e41b843de352d36b" providerId="LiveId" clId="{DCAC11D1-FB75-1A40-9DE2-CF33E55505EC}" dt="2023-04-21T11:59:19.220" v="6226" actId="1076"/>
          <ac:picMkLst>
            <pc:docMk/>
            <pc:sldMk cId="1299636925" sldId="1006"/>
            <ac:picMk id="2" creationId="{52727FE3-A1EB-29CF-1E97-909E36B2C946}"/>
          </ac:picMkLst>
        </pc:picChg>
        <pc:picChg chg="del">
          <ac:chgData name="Tibor Kiss" userId="e41b843de352d36b" providerId="LiveId" clId="{DCAC11D1-FB75-1A40-9DE2-CF33E55505EC}" dt="2023-04-21T12:00:34.590" v="6263" actId="478"/>
          <ac:picMkLst>
            <pc:docMk/>
            <pc:sldMk cId="1299636925" sldId="1006"/>
            <ac:picMk id="4" creationId="{A696ED7B-5FC3-B589-820E-C0E8FD708E25}"/>
          </ac:picMkLst>
        </pc:picChg>
        <pc:picChg chg="add mod">
          <ac:chgData name="Tibor Kiss" userId="e41b843de352d36b" providerId="LiveId" clId="{DCAC11D1-FB75-1A40-9DE2-CF33E55505EC}" dt="2023-04-21T12:34:01.279" v="6407" actId="1076"/>
          <ac:picMkLst>
            <pc:docMk/>
            <pc:sldMk cId="1299636925" sldId="1006"/>
            <ac:picMk id="7" creationId="{A099AA77-DE48-4892-6DD1-A3641F778F6D}"/>
          </ac:picMkLst>
        </pc:picChg>
      </pc:sldChg>
      <pc:sldChg chg="addSp delSp modSp add mod ord modNotesTx">
        <pc:chgData name="Tibor Kiss" userId="e41b843de352d36b" providerId="LiveId" clId="{DCAC11D1-FB75-1A40-9DE2-CF33E55505EC}" dt="2023-04-21T12:33:09.526" v="6404" actId="20577"/>
        <pc:sldMkLst>
          <pc:docMk/>
          <pc:sldMk cId="3890643784" sldId="1007"/>
        </pc:sldMkLst>
        <pc:spChg chg="mod">
          <ac:chgData name="Tibor Kiss" userId="e41b843de352d36b" providerId="LiveId" clId="{DCAC11D1-FB75-1A40-9DE2-CF33E55505EC}" dt="2023-04-21T12:32:57.744" v="6397" actId="20577"/>
          <ac:spMkLst>
            <pc:docMk/>
            <pc:sldMk cId="3890643784" sldId="1007"/>
            <ac:spMk id="3" creationId="{1DBA45A7-A996-64AD-2379-5E557429099C}"/>
          </ac:spMkLst>
        </pc:spChg>
        <pc:spChg chg="mod">
          <ac:chgData name="Tibor Kiss" userId="e41b843de352d36b" providerId="LiveId" clId="{DCAC11D1-FB75-1A40-9DE2-CF33E55505EC}" dt="2023-04-21T12:33:01.843" v="6403" actId="20577"/>
          <ac:spMkLst>
            <pc:docMk/>
            <pc:sldMk cId="3890643784" sldId="1007"/>
            <ac:spMk id="5" creationId="{6639A45E-C9F3-05C5-9E2E-ADEF29EE021E}"/>
          </ac:spMkLst>
        </pc:spChg>
        <pc:spChg chg="add mod">
          <ac:chgData name="Tibor Kiss" userId="e41b843de352d36b" providerId="LiveId" clId="{DCAC11D1-FB75-1A40-9DE2-CF33E55505EC}" dt="2023-04-21T12:32:40.061" v="6379" actId="1076"/>
          <ac:spMkLst>
            <pc:docMk/>
            <pc:sldMk cId="3890643784" sldId="1007"/>
            <ac:spMk id="6" creationId="{57B96B90-998B-CA8F-40E6-13AEF845C95A}"/>
          </ac:spMkLst>
        </pc:spChg>
        <pc:spChg chg="add del mod">
          <ac:chgData name="Tibor Kiss" userId="e41b843de352d36b" providerId="LiveId" clId="{DCAC11D1-FB75-1A40-9DE2-CF33E55505EC}" dt="2023-04-21T12:32:41.836" v="6380"/>
          <ac:spMkLst>
            <pc:docMk/>
            <pc:sldMk cId="3890643784" sldId="1007"/>
            <ac:spMk id="8" creationId="{9D5111E5-20E0-FA45-B146-597C0B42FD25}"/>
          </ac:spMkLst>
        </pc:spChg>
      </pc:sldChg>
    </pc:docChg>
  </pc:docChgLst>
  <pc:docChgLst>
    <pc:chgData name="Tibor Kiss" userId="e41b843de352d36b" providerId="LiveId" clId="{BFE0B713-8263-E447-A15E-31933D55256A}"/>
    <pc:docChg chg="undo custSel addSld modSld sldOrd">
      <pc:chgData name="Tibor Kiss" userId="e41b843de352d36b" providerId="LiveId" clId="{BFE0B713-8263-E447-A15E-31933D55256A}" dt="2024-04-02T13:07:06.503" v="2038" actId="1076"/>
      <pc:docMkLst>
        <pc:docMk/>
      </pc:docMkLst>
      <pc:sldChg chg="modSp mod modShow">
        <pc:chgData name="Tibor Kiss" userId="e41b843de352d36b" providerId="LiveId" clId="{BFE0B713-8263-E447-A15E-31933D55256A}" dt="2024-02-29T09:53:57.421" v="114" actId="729"/>
        <pc:sldMkLst>
          <pc:docMk/>
          <pc:sldMk cId="458288350" sldId="258"/>
        </pc:sldMkLst>
        <pc:spChg chg="mod">
          <ac:chgData name="Tibor Kiss" userId="e41b843de352d36b" providerId="LiveId" clId="{BFE0B713-8263-E447-A15E-31933D55256A}" dt="2024-02-21T10:16:13.299" v="105" actId="20577"/>
          <ac:spMkLst>
            <pc:docMk/>
            <pc:sldMk cId="458288350" sldId="258"/>
            <ac:spMk id="6" creationId="{82949BA6-22DC-BD0B-F212-5DDB1E2344D4}"/>
          </ac:spMkLst>
        </pc:spChg>
      </pc:sldChg>
      <pc:sldChg chg="modSp mod modShow">
        <pc:chgData name="Tibor Kiss" userId="e41b843de352d36b" providerId="LiveId" clId="{BFE0B713-8263-E447-A15E-31933D55256A}" dt="2024-04-02T12:07:17.556" v="1810" actId="6549"/>
        <pc:sldMkLst>
          <pc:docMk/>
          <pc:sldMk cId="1088966119" sldId="265"/>
        </pc:sldMkLst>
        <pc:spChg chg="mod">
          <ac:chgData name="Tibor Kiss" userId="e41b843de352d36b" providerId="LiveId" clId="{BFE0B713-8263-E447-A15E-31933D55256A}" dt="2024-04-02T12:07:17.556" v="1810" actId="6549"/>
          <ac:spMkLst>
            <pc:docMk/>
            <pc:sldMk cId="1088966119" sldId="265"/>
            <ac:spMk id="7" creationId="{C0F41A41-FD4B-58CD-3FAD-F9114372C165}"/>
          </ac:spMkLst>
        </pc:spChg>
      </pc:sldChg>
      <pc:sldChg chg="mod modShow">
        <pc:chgData name="Tibor Kiss" userId="e41b843de352d36b" providerId="LiveId" clId="{BFE0B713-8263-E447-A15E-31933D55256A}" dt="2024-02-21T09:59:13.342" v="27" actId="729"/>
        <pc:sldMkLst>
          <pc:docMk/>
          <pc:sldMk cId="3145124247" sldId="266"/>
        </pc:sldMkLst>
      </pc:sldChg>
      <pc:sldChg chg="modSp mod modShow">
        <pc:chgData name="Tibor Kiss" userId="e41b843de352d36b" providerId="LiveId" clId="{BFE0B713-8263-E447-A15E-31933D55256A}" dt="2024-03-11T14:07:09.706" v="366" actId="729"/>
        <pc:sldMkLst>
          <pc:docMk/>
          <pc:sldMk cId="3602749482" sldId="364"/>
        </pc:sldMkLst>
        <pc:spChg chg="mod">
          <ac:chgData name="Tibor Kiss" userId="e41b843de352d36b" providerId="LiveId" clId="{BFE0B713-8263-E447-A15E-31933D55256A}" dt="2024-03-04T10:50:56.312" v="365" actId="20577"/>
          <ac:spMkLst>
            <pc:docMk/>
            <pc:sldMk cId="3602749482" sldId="364"/>
            <ac:spMk id="5" creationId="{8417BCCA-C47B-4089-80F9-A6D7C565AE1C}"/>
          </ac:spMkLst>
        </pc:spChg>
      </pc:sldChg>
      <pc:sldChg chg="mod ord modShow">
        <pc:chgData name="Tibor Kiss" userId="e41b843de352d36b" providerId="LiveId" clId="{BFE0B713-8263-E447-A15E-31933D55256A}" dt="2024-03-11T14:07:09.706" v="366" actId="729"/>
        <pc:sldMkLst>
          <pc:docMk/>
          <pc:sldMk cId="2837061431" sldId="442"/>
        </pc:sldMkLst>
      </pc:sldChg>
      <pc:sldChg chg="mod modShow">
        <pc:chgData name="Tibor Kiss" userId="e41b843de352d36b" providerId="LiveId" clId="{BFE0B713-8263-E447-A15E-31933D55256A}" dt="2024-03-11T14:07:09.706" v="366" actId="729"/>
        <pc:sldMkLst>
          <pc:docMk/>
          <pc:sldMk cId="2137671002" sldId="446"/>
        </pc:sldMkLst>
      </pc:sldChg>
      <pc:sldChg chg="mod modShow">
        <pc:chgData name="Tibor Kiss" userId="e41b843de352d36b" providerId="LiveId" clId="{BFE0B713-8263-E447-A15E-31933D55256A}" dt="2024-03-11T14:07:09.706" v="366" actId="729"/>
        <pc:sldMkLst>
          <pc:docMk/>
          <pc:sldMk cId="3656627697" sldId="448"/>
        </pc:sldMkLst>
      </pc:sldChg>
      <pc:sldChg chg="mod modShow">
        <pc:chgData name="Tibor Kiss" userId="e41b843de352d36b" providerId="LiveId" clId="{BFE0B713-8263-E447-A15E-31933D55256A}" dt="2024-03-11T14:07:09.706" v="366" actId="729"/>
        <pc:sldMkLst>
          <pc:docMk/>
          <pc:sldMk cId="3736469814" sldId="450"/>
        </pc:sldMkLst>
      </pc:sldChg>
      <pc:sldChg chg="mod modShow">
        <pc:chgData name="Tibor Kiss" userId="e41b843de352d36b" providerId="LiveId" clId="{BFE0B713-8263-E447-A15E-31933D55256A}" dt="2024-02-29T09:53:45.802" v="112" actId="729"/>
        <pc:sldMkLst>
          <pc:docMk/>
          <pc:sldMk cId="2571038353" sldId="871"/>
        </pc:sldMkLst>
      </pc:sldChg>
      <pc:sldChg chg="modSp mod modShow">
        <pc:chgData name="Tibor Kiss" userId="e41b843de352d36b" providerId="LiveId" clId="{BFE0B713-8263-E447-A15E-31933D55256A}" dt="2024-02-21T09:59:46.412" v="42" actId="20577"/>
        <pc:sldMkLst>
          <pc:docMk/>
          <pc:sldMk cId="4140088738" sldId="872"/>
        </pc:sldMkLst>
        <pc:spChg chg="mod">
          <ac:chgData name="Tibor Kiss" userId="e41b843de352d36b" providerId="LiveId" clId="{BFE0B713-8263-E447-A15E-31933D55256A}" dt="2024-02-21T09:59:46.412" v="42" actId="20577"/>
          <ac:spMkLst>
            <pc:docMk/>
            <pc:sldMk cId="4140088738" sldId="872"/>
            <ac:spMk id="5" creationId="{152F7E54-2196-A7FF-B6A7-5243C273C18B}"/>
          </ac:spMkLst>
        </pc:spChg>
        <pc:spChg chg="mod">
          <ac:chgData name="Tibor Kiss" userId="e41b843de352d36b" providerId="LiveId" clId="{BFE0B713-8263-E447-A15E-31933D55256A}" dt="2024-02-21T09:59:41.157" v="35" actId="20577"/>
          <ac:spMkLst>
            <pc:docMk/>
            <pc:sldMk cId="4140088738" sldId="872"/>
            <ac:spMk id="6" creationId="{3B65B929-EF1B-0296-D13B-3FD8284143BB}"/>
          </ac:spMkLst>
        </pc:spChg>
      </pc:sldChg>
      <pc:sldChg chg="mod modShow">
        <pc:chgData name="Tibor Kiss" userId="e41b843de352d36b" providerId="LiveId" clId="{BFE0B713-8263-E447-A15E-31933D55256A}" dt="2024-02-29T09:53:57.421" v="114" actId="729"/>
        <pc:sldMkLst>
          <pc:docMk/>
          <pc:sldMk cId="721309964" sldId="874"/>
        </pc:sldMkLst>
      </pc:sldChg>
      <pc:sldChg chg="mod modShow">
        <pc:chgData name="Tibor Kiss" userId="e41b843de352d36b" providerId="LiveId" clId="{BFE0B713-8263-E447-A15E-31933D55256A}" dt="2024-02-29T09:53:35.925" v="109" actId="729"/>
        <pc:sldMkLst>
          <pc:docMk/>
          <pc:sldMk cId="3423503399" sldId="878"/>
        </pc:sldMkLst>
      </pc:sldChg>
      <pc:sldChg chg="mod modShow">
        <pc:chgData name="Tibor Kiss" userId="e41b843de352d36b" providerId="LiveId" clId="{BFE0B713-8263-E447-A15E-31933D55256A}" dt="2024-02-21T09:59:13.342" v="27" actId="729"/>
        <pc:sldMkLst>
          <pc:docMk/>
          <pc:sldMk cId="2345682831" sldId="882"/>
        </pc:sldMkLst>
      </pc:sldChg>
      <pc:sldChg chg="mod modShow">
        <pc:chgData name="Tibor Kiss" userId="e41b843de352d36b" providerId="LiveId" clId="{BFE0B713-8263-E447-A15E-31933D55256A}" dt="2024-02-29T09:53:49.274" v="113" actId="729"/>
        <pc:sldMkLst>
          <pc:docMk/>
          <pc:sldMk cId="387115379" sldId="883"/>
        </pc:sldMkLst>
      </pc:sldChg>
      <pc:sldChg chg="mod modShow">
        <pc:chgData name="Tibor Kiss" userId="e41b843de352d36b" providerId="LiveId" clId="{BFE0B713-8263-E447-A15E-31933D55256A}" dt="2024-02-21T09:59:13.342" v="27" actId="729"/>
        <pc:sldMkLst>
          <pc:docMk/>
          <pc:sldMk cId="2936925244" sldId="889"/>
        </pc:sldMkLst>
      </pc:sldChg>
      <pc:sldChg chg="mod modShow">
        <pc:chgData name="Tibor Kiss" userId="e41b843de352d36b" providerId="LiveId" clId="{BFE0B713-8263-E447-A15E-31933D55256A}" dt="2024-02-21T09:59:13.342" v="27" actId="729"/>
        <pc:sldMkLst>
          <pc:docMk/>
          <pc:sldMk cId="1339926291" sldId="890"/>
        </pc:sldMkLst>
      </pc:sldChg>
      <pc:sldChg chg="modSp mod modShow">
        <pc:chgData name="Tibor Kiss" userId="e41b843de352d36b" providerId="LiveId" clId="{BFE0B713-8263-E447-A15E-31933D55256A}" dt="2024-02-29T15:14:26.844" v="361" actId="6549"/>
        <pc:sldMkLst>
          <pc:docMk/>
          <pc:sldMk cId="3559014602" sldId="891"/>
        </pc:sldMkLst>
        <pc:spChg chg="mod">
          <ac:chgData name="Tibor Kiss" userId="e41b843de352d36b" providerId="LiveId" clId="{BFE0B713-8263-E447-A15E-31933D55256A}" dt="2024-02-29T15:14:26.844" v="361" actId="6549"/>
          <ac:spMkLst>
            <pc:docMk/>
            <pc:sldMk cId="3559014602" sldId="891"/>
            <ac:spMk id="3" creationId="{E3086AC8-15EA-8316-6B14-5EED8882863F}"/>
          </ac:spMkLst>
        </pc:spChg>
      </pc:sldChg>
      <pc:sldChg chg="modSp mod modShow">
        <pc:chgData name="Tibor Kiss" userId="e41b843de352d36b" providerId="LiveId" clId="{BFE0B713-8263-E447-A15E-31933D55256A}" dt="2024-02-29T15:14:39.670" v="362" actId="6549"/>
        <pc:sldMkLst>
          <pc:docMk/>
          <pc:sldMk cId="3638219913" sldId="901"/>
        </pc:sldMkLst>
        <pc:spChg chg="mod">
          <ac:chgData name="Tibor Kiss" userId="e41b843de352d36b" providerId="LiveId" clId="{BFE0B713-8263-E447-A15E-31933D55256A}" dt="2024-02-29T15:14:39.670" v="362" actId="6549"/>
          <ac:spMkLst>
            <pc:docMk/>
            <pc:sldMk cId="3638219913" sldId="901"/>
            <ac:spMk id="5" creationId="{4C35E6E5-6E43-1B73-4BB3-A26CD0FAB839}"/>
          </ac:spMkLst>
        </pc:spChg>
      </pc:sldChg>
      <pc:sldChg chg="mod modShow">
        <pc:chgData name="Tibor Kiss" userId="e41b843de352d36b" providerId="LiveId" clId="{BFE0B713-8263-E447-A15E-31933D55256A}" dt="2024-04-02T12:05:16.571" v="1775" actId="729"/>
        <pc:sldMkLst>
          <pc:docMk/>
          <pc:sldMk cId="687321809" sldId="916"/>
        </pc:sldMkLst>
      </pc:sldChg>
      <pc:sldChg chg="mod modShow">
        <pc:chgData name="Tibor Kiss" userId="e41b843de352d36b" providerId="LiveId" clId="{BFE0B713-8263-E447-A15E-31933D55256A}" dt="2024-04-02T12:05:16.571" v="1775" actId="729"/>
        <pc:sldMkLst>
          <pc:docMk/>
          <pc:sldMk cId="2987441394" sldId="918"/>
        </pc:sldMkLst>
      </pc:sldChg>
      <pc:sldChg chg="mod modShow">
        <pc:chgData name="Tibor Kiss" userId="e41b843de352d36b" providerId="LiveId" clId="{BFE0B713-8263-E447-A15E-31933D55256A}" dt="2024-04-02T12:05:16.571" v="1775" actId="729"/>
        <pc:sldMkLst>
          <pc:docMk/>
          <pc:sldMk cId="1585775228" sldId="919"/>
        </pc:sldMkLst>
      </pc:sldChg>
      <pc:sldChg chg="mod modShow">
        <pc:chgData name="Tibor Kiss" userId="e41b843de352d36b" providerId="LiveId" clId="{BFE0B713-8263-E447-A15E-31933D55256A}" dt="2024-04-02T12:05:16.571" v="1775" actId="729"/>
        <pc:sldMkLst>
          <pc:docMk/>
          <pc:sldMk cId="165964103" sldId="920"/>
        </pc:sldMkLst>
      </pc:sldChg>
      <pc:sldChg chg="mod ord modShow">
        <pc:chgData name="Tibor Kiss" userId="e41b843de352d36b" providerId="LiveId" clId="{BFE0B713-8263-E447-A15E-31933D55256A}" dt="2024-04-02T12:06:50.373" v="1778" actId="20578"/>
        <pc:sldMkLst>
          <pc:docMk/>
          <pc:sldMk cId="2204877818" sldId="935"/>
        </pc:sldMkLst>
      </pc:sldChg>
      <pc:sldChg chg="mod modShow">
        <pc:chgData name="Tibor Kiss" userId="e41b843de352d36b" providerId="LiveId" clId="{BFE0B713-8263-E447-A15E-31933D55256A}" dt="2024-02-29T09:54:01.659" v="115" actId="729"/>
        <pc:sldMkLst>
          <pc:docMk/>
          <pc:sldMk cId="1395721676" sldId="938"/>
        </pc:sldMkLst>
      </pc:sldChg>
      <pc:sldChg chg="modSp mod modShow">
        <pc:chgData name="Tibor Kiss" userId="e41b843de352d36b" providerId="LiveId" clId="{BFE0B713-8263-E447-A15E-31933D55256A}" dt="2024-02-29T09:53:19.198" v="108" actId="1076"/>
        <pc:sldMkLst>
          <pc:docMk/>
          <pc:sldMk cId="494336072" sldId="939"/>
        </pc:sldMkLst>
        <pc:spChg chg="mod">
          <ac:chgData name="Tibor Kiss" userId="e41b843de352d36b" providerId="LiveId" clId="{BFE0B713-8263-E447-A15E-31933D55256A}" dt="2024-02-29T09:53:19.198" v="108" actId="1076"/>
          <ac:spMkLst>
            <pc:docMk/>
            <pc:sldMk cId="494336072" sldId="939"/>
            <ac:spMk id="3" creationId="{E80E5FE4-FBB6-2A4E-C225-87838622AEA4}"/>
          </ac:spMkLst>
        </pc:spChg>
      </pc:sldChg>
      <pc:sldChg chg="mod modShow">
        <pc:chgData name="Tibor Kiss" userId="e41b843de352d36b" providerId="LiveId" clId="{BFE0B713-8263-E447-A15E-31933D55256A}" dt="2024-02-29T09:53:38.802" v="110" actId="729"/>
        <pc:sldMkLst>
          <pc:docMk/>
          <pc:sldMk cId="639524935" sldId="940"/>
        </pc:sldMkLst>
      </pc:sldChg>
      <pc:sldChg chg="mod modShow">
        <pc:chgData name="Tibor Kiss" userId="e41b843de352d36b" providerId="LiveId" clId="{BFE0B713-8263-E447-A15E-31933D55256A}" dt="2024-02-29T09:54:07.986" v="116" actId="729"/>
        <pc:sldMkLst>
          <pc:docMk/>
          <pc:sldMk cId="2161409610" sldId="941"/>
        </pc:sldMkLst>
      </pc:sldChg>
      <pc:sldChg chg="mod modShow">
        <pc:chgData name="Tibor Kiss" userId="e41b843de352d36b" providerId="LiveId" clId="{BFE0B713-8263-E447-A15E-31933D55256A}" dt="2024-02-21T09:59:13.342" v="27" actId="729"/>
        <pc:sldMkLst>
          <pc:docMk/>
          <pc:sldMk cId="3759564968" sldId="942"/>
        </pc:sldMkLst>
      </pc:sldChg>
      <pc:sldChg chg="mod modShow">
        <pc:chgData name="Tibor Kiss" userId="e41b843de352d36b" providerId="LiveId" clId="{BFE0B713-8263-E447-A15E-31933D55256A}" dt="2024-02-21T13:11:28.054" v="106" actId="729"/>
        <pc:sldMkLst>
          <pc:docMk/>
          <pc:sldMk cId="3917070076" sldId="943"/>
        </pc:sldMkLst>
      </pc:sldChg>
      <pc:sldChg chg="modSp mod modShow">
        <pc:chgData name="Tibor Kiss" userId="e41b843de352d36b" providerId="LiveId" clId="{BFE0B713-8263-E447-A15E-31933D55256A}" dt="2024-02-29T15:13:14.878" v="327" actId="20577"/>
        <pc:sldMkLst>
          <pc:docMk/>
          <pc:sldMk cId="2918439277" sldId="944"/>
        </pc:sldMkLst>
        <pc:spChg chg="mod">
          <ac:chgData name="Tibor Kiss" userId="e41b843de352d36b" providerId="LiveId" clId="{BFE0B713-8263-E447-A15E-31933D55256A}" dt="2024-02-29T15:13:14.878" v="327" actId="20577"/>
          <ac:spMkLst>
            <pc:docMk/>
            <pc:sldMk cId="2918439277" sldId="944"/>
            <ac:spMk id="3" creationId="{99BB126E-37C1-3A9D-0518-8E2D6BCEDC93}"/>
          </ac:spMkLst>
        </pc:spChg>
      </pc:sldChg>
      <pc:sldChg chg="modSp mod modShow">
        <pc:chgData name="Tibor Kiss" userId="e41b843de352d36b" providerId="LiveId" clId="{BFE0B713-8263-E447-A15E-31933D55256A}" dt="2024-02-29T15:13:38.777" v="328" actId="20577"/>
        <pc:sldMkLst>
          <pc:docMk/>
          <pc:sldMk cId="1246979284" sldId="947"/>
        </pc:sldMkLst>
        <pc:spChg chg="mod">
          <ac:chgData name="Tibor Kiss" userId="e41b843de352d36b" providerId="LiveId" clId="{BFE0B713-8263-E447-A15E-31933D55256A}" dt="2024-02-29T15:13:38.777" v="328" actId="20577"/>
          <ac:spMkLst>
            <pc:docMk/>
            <pc:sldMk cId="1246979284" sldId="947"/>
            <ac:spMk id="5" creationId="{4C35E6E5-6E43-1B73-4BB3-A26CD0FAB839}"/>
          </ac:spMkLst>
        </pc:spChg>
      </pc:sldChg>
      <pc:sldChg chg="mod modShow">
        <pc:chgData name="Tibor Kiss" userId="e41b843de352d36b" providerId="LiveId" clId="{BFE0B713-8263-E447-A15E-31933D55256A}" dt="2024-02-21T09:59:13.342" v="27" actId="729"/>
        <pc:sldMkLst>
          <pc:docMk/>
          <pc:sldMk cId="4003805512" sldId="962"/>
        </pc:sldMkLst>
      </pc:sldChg>
      <pc:sldChg chg="mod modShow">
        <pc:chgData name="Tibor Kiss" userId="e41b843de352d36b" providerId="LiveId" clId="{BFE0B713-8263-E447-A15E-31933D55256A}" dt="2024-02-21T09:59:13.342" v="27" actId="729"/>
        <pc:sldMkLst>
          <pc:docMk/>
          <pc:sldMk cId="2061271766" sldId="974"/>
        </pc:sldMkLst>
      </pc:sldChg>
      <pc:sldChg chg="modSp mod modAnim modShow modNotesTx">
        <pc:chgData name="Tibor Kiss" userId="e41b843de352d36b" providerId="LiveId" clId="{BFE0B713-8263-E447-A15E-31933D55256A}" dt="2024-02-29T15:14:19.373" v="360" actId="20577"/>
        <pc:sldMkLst>
          <pc:docMk/>
          <pc:sldMk cId="2800984838" sldId="975"/>
        </pc:sldMkLst>
        <pc:spChg chg="mod">
          <ac:chgData name="Tibor Kiss" userId="e41b843de352d36b" providerId="LiveId" clId="{BFE0B713-8263-E447-A15E-31933D55256A}" dt="2024-02-29T10:26:12.098" v="233" actId="20577"/>
          <ac:spMkLst>
            <pc:docMk/>
            <pc:sldMk cId="2800984838" sldId="975"/>
            <ac:spMk id="3" creationId="{E3086AC8-15EA-8316-6B14-5EED8882863F}"/>
          </ac:spMkLst>
        </pc:spChg>
        <pc:spChg chg="mod">
          <ac:chgData name="Tibor Kiss" userId="e41b843de352d36b" providerId="LiveId" clId="{BFE0B713-8263-E447-A15E-31933D55256A}" dt="2024-02-29T15:14:19.373" v="360" actId="20577"/>
          <ac:spMkLst>
            <pc:docMk/>
            <pc:sldMk cId="2800984838" sldId="975"/>
            <ac:spMk id="5" creationId="{4C35E6E5-6E43-1B73-4BB3-A26CD0FAB839}"/>
          </ac:spMkLst>
        </pc:spChg>
      </pc:sldChg>
      <pc:sldChg chg="mod modShow">
        <pc:chgData name="Tibor Kiss" userId="e41b843de352d36b" providerId="LiveId" clId="{BFE0B713-8263-E447-A15E-31933D55256A}" dt="2024-02-21T09:59:13.342" v="27" actId="729"/>
        <pc:sldMkLst>
          <pc:docMk/>
          <pc:sldMk cId="3365109850" sldId="976"/>
        </pc:sldMkLst>
      </pc:sldChg>
      <pc:sldChg chg="mod modShow">
        <pc:chgData name="Tibor Kiss" userId="e41b843de352d36b" providerId="LiveId" clId="{BFE0B713-8263-E447-A15E-31933D55256A}" dt="2024-02-21T09:59:13.342" v="27" actId="729"/>
        <pc:sldMkLst>
          <pc:docMk/>
          <pc:sldMk cId="1060209225" sldId="977"/>
        </pc:sldMkLst>
      </pc:sldChg>
      <pc:sldChg chg="addSp modSp mod modAnim modShow">
        <pc:chgData name="Tibor Kiss" userId="e41b843de352d36b" providerId="LiveId" clId="{BFE0B713-8263-E447-A15E-31933D55256A}" dt="2024-02-29T15:13:52.851" v="329" actId="6549"/>
        <pc:sldMkLst>
          <pc:docMk/>
          <pc:sldMk cId="1354060000" sldId="980"/>
        </pc:sldMkLst>
        <pc:spChg chg="mod">
          <ac:chgData name="Tibor Kiss" userId="e41b843de352d36b" providerId="LiveId" clId="{BFE0B713-8263-E447-A15E-31933D55256A}" dt="2024-02-29T15:13:52.851" v="329" actId="6549"/>
          <ac:spMkLst>
            <pc:docMk/>
            <pc:sldMk cId="1354060000" sldId="980"/>
            <ac:spMk id="5" creationId="{4C35E6E5-6E43-1B73-4BB3-A26CD0FAB839}"/>
          </ac:spMkLst>
        </pc:spChg>
        <pc:spChg chg="mod">
          <ac:chgData name="Tibor Kiss" userId="e41b843de352d36b" providerId="LiveId" clId="{BFE0B713-8263-E447-A15E-31933D55256A}" dt="2024-02-29T09:56:53.015" v="129" actId="164"/>
          <ac:spMkLst>
            <pc:docMk/>
            <pc:sldMk cId="1354060000" sldId="980"/>
            <ac:spMk id="43" creationId="{7CA8DDB0-D7BE-285C-7363-A824C093A22D}"/>
          </ac:spMkLst>
        </pc:spChg>
        <pc:spChg chg="mod">
          <ac:chgData name="Tibor Kiss" userId="e41b843de352d36b" providerId="LiveId" clId="{BFE0B713-8263-E447-A15E-31933D55256A}" dt="2024-02-29T09:57:14.314" v="133" actId="164"/>
          <ac:spMkLst>
            <pc:docMk/>
            <pc:sldMk cId="1354060000" sldId="980"/>
            <ac:spMk id="44" creationId="{6C98EF2F-E39F-CE35-BABD-2B24989BE477}"/>
          </ac:spMkLst>
        </pc:spChg>
        <pc:spChg chg="mod">
          <ac:chgData name="Tibor Kiss" userId="e41b843de352d36b" providerId="LiveId" clId="{BFE0B713-8263-E447-A15E-31933D55256A}" dt="2024-02-29T09:57:18.529" v="134" actId="164"/>
          <ac:spMkLst>
            <pc:docMk/>
            <pc:sldMk cId="1354060000" sldId="980"/>
            <ac:spMk id="45" creationId="{00926731-5C23-FC9B-E05C-156516AB9E24}"/>
          </ac:spMkLst>
        </pc:spChg>
        <pc:spChg chg="mod">
          <ac:chgData name="Tibor Kiss" userId="e41b843de352d36b" providerId="LiveId" clId="{BFE0B713-8263-E447-A15E-31933D55256A}" dt="2024-02-29T09:57:22.646" v="135" actId="164"/>
          <ac:spMkLst>
            <pc:docMk/>
            <pc:sldMk cId="1354060000" sldId="980"/>
            <ac:spMk id="46" creationId="{2D47805F-7CBC-933B-ED5B-91A70808CAB3}"/>
          </ac:spMkLst>
        </pc:spChg>
        <pc:grpChg chg="add mod">
          <ac:chgData name="Tibor Kiss" userId="e41b843de352d36b" providerId="LiveId" clId="{BFE0B713-8263-E447-A15E-31933D55256A}" dt="2024-02-29T09:57:14.314" v="133" actId="164"/>
          <ac:grpSpMkLst>
            <pc:docMk/>
            <pc:sldMk cId="1354060000" sldId="980"/>
            <ac:grpSpMk id="3" creationId="{8AA9142A-4CC4-1286-0AD0-EFF43553F114}"/>
          </ac:grpSpMkLst>
        </pc:grpChg>
        <pc:grpChg chg="add mod">
          <ac:chgData name="Tibor Kiss" userId="e41b843de352d36b" providerId="LiveId" clId="{BFE0B713-8263-E447-A15E-31933D55256A}" dt="2024-02-29T09:57:18.529" v="134" actId="164"/>
          <ac:grpSpMkLst>
            <pc:docMk/>
            <pc:sldMk cId="1354060000" sldId="980"/>
            <ac:grpSpMk id="6" creationId="{1FEC3119-53B4-F904-BE5A-0701CC16DB7F}"/>
          </ac:grpSpMkLst>
        </pc:grpChg>
        <pc:grpChg chg="add mod">
          <ac:chgData name="Tibor Kiss" userId="e41b843de352d36b" providerId="LiveId" clId="{BFE0B713-8263-E447-A15E-31933D55256A}" dt="2024-02-29T09:57:22.646" v="135" actId="164"/>
          <ac:grpSpMkLst>
            <pc:docMk/>
            <pc:sldMk cId="1354060000" sldId="980"/>
            <ac:grpSpMk id="7" creationId="{04588922-1A89-B0D1-4985-63388E5CC48A}"/>
          </ac:grpSpMkLst>
        </pc:grpChg>
        <pc:grpChg chg="add mod">
          <ac:chgData name="Tibor Kiss" userId="e41b843de352d36b" providerId="LiveId" clId="{BFE0B713-8263-E447-A15E-31933D55256A}" dt="2024-02-29T09:56:53.015" v="129" actId="164"/>
          <ac:grpSpMkLst>
            <pc:docMk/>
            <pc:sldMk cId="1354060000" sldId="980"/>
            <ac:grpSpMk id="8" creationId="{665EF7D8-F738-3380-7111-67A891BFECF8}"/>
          </ac:grpSpMkLst>
        </pc:grpChg>
        <pc:grpChg chg="add mod">
          <ac:chgData name="Tibor Kiss" userId="e41b843de352d36b" providerId="LiveId" clId="{BFE0B713-8263-E447-A15E-31933D55256A}" dt="2024-02-29T09:57:14.314" v="133" actId="164"/>
          <ac:grpSpMkLst>
            <pc:docMk/>
            <pc:sldMk cId="1354060000" sldId="980"/>
            <ac:grpSpMk id="10" creationId="{119D934C-2E50-1552-2455-4F64203B3953}"/>
          </ac:grpSpMkLst>
        </pc:grpChg>
        <pc:grpChg chg="add mod">
          <ac:chgData name="Tibor Kiss" userId="e41b843de352d36b" providerId="LiveId" clId="{BFE0B713-8263-E447-A15E-31933D55256A}" dt="2024-02-29T09:57:18.529" v="134" actId="164"/>
          <ac:grpSpMkLst>
            <pc:docMk/>
            <pc:sldMk cId="1354060000" sldId="980"/>
            <ac:grpSpMk id="11" creationId="{35EC8058-F796-808A-AF12-59E643BEE406}"/>
          </ac:grpSpMkLst>
        </pc:grpChg>
        <pc:grpChg chg="add mod">
          <ac:chgData name="Tibor Kiss" userId="e41b843de352d36b" providerId="LiveId" clId="{BFE0B713-8263-E447-A15E-31933D55256A}" dt="2024-02-29T09:57:22.646" v="135" actId="164"/>
          <ac:grpSpMkLst>
            <pc:docMk/>
            <pc:sldMk cId="1354060000" sldId="980"/>
            <ac:grpSpMk id="12" creationId="{C82D848A-8A5A-9DEB-ABA7-11482B8D1A2A}"/>
          </ac:grpSpMkLst>
        </pc:grpChg>
        <pc:picChg chg="mod">
          <ac:chgData name="Tibor Kiss" userId="e41b843de352d36b" providerId="LiveId" clId="{BFE0B713-8263-E447-A15E-31933D55256A}" dt="2024-02-29T09:56:53.015" v="129" actId="164"/>
          <ac:picMkLst>
            <pc:docMk/>
            <pc:sldMk cId="1354060000" sldId="980"/>
            <ac:picMk id="13" creationId="{BC64A03E-471D-F5F5-5038-E43A78C98881}"/>
          </ac:picMkLst>
        </pc:picChg>
        <pc:picChg chg="mod">
          <ac:chgData name="Tibor Kiss" userId="e41b843de352d36b" providerId="LiveId" clId="{BFE0B713-8263-E447-A15E-31933D55256A}" dt="2024-02-29T09:55:15.885" v="117" actId="164"/>
          <ac:picMkLst>
            <pc:docMk/>
            <pc:sldMk cId="1354060000" sldId="980"/>
            <ac:picMk id="17" creationId="{A254A5E3-966E-1DB6-839D-F76CACF16F65}"/>
          </ac:picMkLst>
        </pc:picChg>
        <pc:picChg chg="mod">
          <ac:chgData name="Tibor Kiss" userId="e41b843de352d36b" providerId="LiveId" clId="{BFE0B713-8263-E447-A15E-31933D55256A}" dt="2024-02-29T09:55:20.644" v="118" actId="164"/>
          <ac:picMkLst>
            <pc:docMk/>
            <pc:sldMk cId="1354060000" sldId="980"/>
            <ac:picMk id="21" creationId="{7A2CEABE-10CD-678C-4955-3BABDF3AB37D}"/>
          </ac:picMkLst>
        </pc:picChg>
        <pc:picChg chg="mod">
          <ac:chgData name="Tibor Kiss" userId="e41b843de352d36b" providerId="LiveId" clId="{BFE0B713-8263-E447-A15E-31933D55256A}" dt="2024-02-29T09:55:25.308" v="119" actId="164"/>
          <ac:picMkLst>
            <pc:docMk/>
            <pc:sldMk cId="1354060000" sldId="980"/>
            <ac:picMk id="22" creationId="{1A829315-7260-BD35-FE4B-4D2DC8EA1C97}"/>
          </ac:picMkLst>
        </pc:picChg>
        <pc:picChg chg="mod">
          <ac:chgData name="Tibor Kiss" userId="e41b843de352d36b" providerId="LiveId" clId="{BFE0B713-8263-E447-A15E-31933D55256A}" dt="2024-02-29T09:55:15.885" v="117" actId="164"/>
          <ac:picMkLst>
            <pc:docMk/>
            <pc:sldMk cId="1354060000" sldId="980"/>
            <ac:picMk id="24" creationId="{F4E91C4C-8632-26C4-57A7-F385A5907FFD}"/>
          </ac:picMkLst>
        </pc:picChg>
        <pc:picChg chg="mod">
          <ac:chgData name="Tibor Kiss" userId="e41b843de352d36b" providerId="LiveId" clId="{BFE0B713-8263-E447-A15E-31933D55256A}" dt="2024-02-29T09:55:20.644" v="118" actId="164"/>
          <ac:picMkLst>
            <pc:docMk/>
            <pc:sldMk cId="1354060000" sldId="980"/>
            <ac:picMk id="26" creationId="{39F2FC7C-5675-4D92-4D12-B1BEB7755E96}"/>
          </ac:picMkLst>
        </pc:picChg>
        <pc:picChg chg="mod">
          <ac:chgData name="Tibor Kiss" userId="e41b843de352d36b" providerId="LiveId" clId="{BFE0B713-8263-E447-A15E-31933D55256A}" dt="2024-02-29T09:55:25.308" v="119" actId="164"/>
          <ac:picMkLst>
            <pc:docMk/>
            <pc:sldMk cId="1354060000" sldId="980"/>
            <ac:picMk id="28" creationId="{174A97EB-E714-EF7D-FA67-52E0DFCECCB6}"/>
          </ac:picMkLst>
        </pc:picChg>
        <pc:cxnChg chg="mod">
          <ac:chgData name="Tibor Kiss" userId="e41b843de352d36b" providerId="LiveId" clId="{BFE0B713-8263-E447-A15E-31933D55256A}" dt="2024-02-29T09:58:12.179" v="142" actId="14100"/>
          <ac:cxnSpMkLst>
            <pc:docMk/>
            <pc:sldMk cId="1354060000" sldId="980"/>
            <ac:cxnSpMk id="32" creationId="{07941E0E-35AD-2870-3BBF-C875C54BD747}"/>
          </ac:cxnSpMkLst>
        </pc:cxnChg>
        <pc:cxnChg chg="mod">
          <ac:chgData name="Tibor Kiss" userId="e41b843de352d36b" providerId="LiveId" clId="{BFE0B713-8263-E447-A15E-31933D55256A}" dt="2024-02-29T10:15:48.658" v="220" actId="1076"/>
          <ac:cxnSpMkLst>
            <pc:docMk/>
            <pc:sldMk cId="1354060000" sldId="980"/>
            <ac:cxnSpMk id="35" creationId="{61A867D2-C1D9-D4B4-05DB-7B59C13CFB50}"/>
          </ac:cxnSpMkLst>
        </pc:cxnChg>
        <pc:cxnChg chg="mod">
          <ac:chgData name="Tibor Kiss" userId="e41b843de352d36b" providerId="LiveId" clId="{BFE0B713-8263-E447-A15E-31933D55256A}" dt="2024-02-29T10:15:51.203" v="221" actId="1076"/>
          <ac:cxnSpMkLst>
            <pc:docMk/>
            <pc:sldMk cId="1354060000" sldId="980"/>
            <ac:cxnSpMk id="37" creationId="{64EBC987-7A5F-7D72-C1BB-23FD50BE2B90}"/>
          </ac:cxnSpMkLst>
        </pc:cxnChg>
      </pc:sldChg>
      <pc:sldChg chg="modSp mod modShow">
        <pc:chgData name="Tibor Kiss" userId="e41b843de352d36b" providerId="LiveId" clId="{BFE0B713-8263-E447-A15E-31933D55256A}" dt="2024-03-11T14:07:09.706" v="366" actId="729"/>
        <pc:sldMkLst>
          <pc:docMk/>
          <pc:sldMk cId="636291788" sldId="981"/>
        </pc:sldMkLst>
        <pc:spChg chg="mod">
          <ac:chgData name="Tibor Kiss" userId="e41b843de352d36b" providerId="LiveId" clId="{BFE0B713-8263-E447-A15E-31933D55256A}" dt="2024-02-29T10:32:54.010" v="321" actId="20577"/>
          <ac:spMkLst>
            <pc:docMk/>
            <pc:sldMk cId="636291788" sldId="981"/>
            <ac:spMk id="4" creationId="{812B6280-A145-7B43-8418-2376114084BE}"/>
          </ac:spMkLst>
        </pc:spChg>
      </pc:sldChg>
      <pc:sldChg chg="mod modShow">
        <pc:chgData name="Tibor Kiss" userId="e41b843de352d36b" providerId="LiveId" clId="{BFE0B713-8263-E447-A15E-31933D55256A}" dt="2024-03-11T14:07:09.706" v="366" actId="729"/>
        <pc:sldMkLst>
          <pc:docMk/>
          <pc:sldMk cId="1540453882" sldId="982"/>
        </pc:sldMkLst>
      </pc:sldChg>
      <pc:sldChg chg="modSp mod modShow">
        <pc:chgData name="Tibor Kiss" userId="e41b843de352d36b" providerId="LiveId" clId="{BFE0B713-8263-E447-A15E-31933D55256A}" dt="2024-03-11T14:07:09.706" v="366" actId="729"/>
        <pc:sldMkLst>
          <pc:docMk/>
          <pc:sldMk cId="1269172350" sldId="983"/>
        </pc:sldMkLst>
        <pc:spChg chg="mod">
          <ac:chgData name="Tibor Kiss" userId="e41b843de352d36b" providerId="LiveId" clId="{BFE0B713-8263-E447-A15E-31933D55256A}" dt="2024-03-04T10:50:39.526" v="363" actId="20577"/>
          <ac:spMkLst>
            <pc:docMk/>
            <pc:sldMk cId="1269172350" sldId="983"/>
            <ac:spMk id="5" creationId="{8417BCCA-C47B-4089-80F9-A6D7C565AE1C}"/>
          </ac:spMkLst>
        </pc:spChg>
      </pc:sldChg>
      <pc:sldChg chg="mod modShow">
        <pc:chgData name="Tibor Kiss" userId="e41b843de352d36b" providerId="LiveId" clId="{BFE0B713-8263-E447-A15E-31933D55256A}" dt="2024-03-11T14:07:09.706" v="366" actId="729"/>
        <pc:sldMkLst>
          <pc:docMk/>
          <pc:sldMk cId="1876837955" sldId="984"/>
        </pc:sldMkLst>
      </pc:sldChg>
      <pc:sldChg chg="mod modShow">
        <pc:chgData name="Tibor Kiss" userId="e41b843de352d36b" providerId="LiveId" clId="{BFE0B713-8263-E447-A15E-31933D55256A}" dt="2024-03-11T14:07:09.706" v="366" actId="729"/>
        <pc:sldMkLst>
          <pc:docMk/>
          <pc:sldMk cId="1171467788" sldId="985"/>
        </pc:sldMkLst>
      </pc:sldChg>
      <pc:sldChg chg="modSp mod modShow">
        <pc:chgData name="Tibor Kiss" userId="e41b843de352d36b" providerId="LiveId" clId="{BFE0B713-8263-E447-A15E-31933D55256A}" dt="2024-03-19T09:37:39.031" v="1730" actId="729"/>
        <pc:sldMkLst>
          <pc:docMk/>
          <pc:sldMk cId="4221280532" sldId="986"/>
        </pc:sldMkLst>
        <pc:spChg chg="mod">
          <ac:chgData name="Tibor Kiss" userId="e41b843de352d36b" providerId="LiveId" clId="{BFE0B713-8263-E447-A15E-31933D55256A}" dt="2024-02-29T10:33:07.442" v="322" actId="20577"/>
          <ac:spMkLst>
            <pc:docMk/>
            <pc:sldMk cId="4221280532" sldId="986"/>
            <ac:spMk id="4" creationId="{812B6280-A145-7B43-8418-2376114084BE}"/>
          </ac:spMkLst>
        </pc:spChg>
      </pc:sldChg>
      <pc:sldChg chg="mod modShow">
        <pc:chgData name="Tibor Kiss" userId="e41b843de352d36b" providerId="LiveId" clId="{BFE0B713-8263-E447-A15E-31933D55256A}" dt="2024-03-19T09:37:39.031" v="1730" actId="729"/>
        <pc:sldMkLst>
          <pc:docMk/>
          <pc:sldMk cId="2747896164" sldId="987"/>
        </pc:sldMkLst>
      </pc:sldChg>
      <pc:sldChg chg="mod modShow">
        <pc:chgData name="Tibor Kiss" userId="e41b843de352d36b" providerId="LiveId" clId="{BFE0B713-8263-E447-A15E-31933D55256A}" dt="2024-03-19T09:37:39.031" v="1730" actId="729"/>
        <pc:sldMkLst>
          <pc:docMk/>
          <pc:sldMk cId="3796228630" sldId="988"/>
        </pc:sldMkLst>
      </pc:sldChg>
      <pc:sldChg chg="mod modShow">
        <pc:chgData name="Tibor Kiss" userId="e41b843de352d36b" providerId="LiveId" clId="{BFE0B713-8263-E447-A15E-31933D55256A}" dt="2024-03-19T09:37:39.031" v="1730" actId="729"/>
        <pc:sldMkLst>
          <pc:docMk/>
          <pc:sldMk cId="2323766140" sldId="989"/>
        </pc:sldMkLst>
      </pc:sldChg>
      <pc:sldChg chg="mod modShow">
        <pc:chgData name="Tibor Kiss" userId="e41b843de352d36b" providerId="LiveId" clId="{BFE0B713-8263-E447-A15E-31933D55256A}" dt="2024-02-21T09:59:13.342" v="27" actId="729"/>
        <pc:sldMkLst>
          <pc:docMk/>
          <pc:sldMk cId="3031777198" sldId="990"/>
        </pc:sldMkLst>
      </pc:sldChg>
      <pc:sldChg chg="mod modShow">
        <pc:chgData name="Tibor Kiss" userId="e41b843de352d36b" providerId="LiveId" clId="{BFE0B713-8263-E447-A15E-31933D55256A}" dt="2024-02-21T09:59:13.342" v="27" actId="729"/>
        <pc:sldMkLst>
          <pc:docMk/>
          <pc:sldMk cId="2178045850" sldId="991"/>
        </pc:sldMkLst>
      </pc:sldChg>
      <pc:sldChg chg="mod modShow modNotesTx">
        <pc:chgData name="Tibor Kiss" userId="e41b843de352d36b" providerId="LiveId" clId="{BFE0B713-8263-E447-A15E-31933D55256A}" dt="2024-03-19T09:43:50.069" v="1770" actId="20577"/>
        <pc:sldMkLst>
          <pc:docMk/>
          <pc:sldMk cId="1166304883" sldId="992"/>
        </pc:sldMkLst>
      </pc:sldChg>
      <pc:sldChg chg="modSp mod modShow">
        <pc:chgData name="Tibor Kiss" userId="e41b843de352d36b" providerId="LiveId" clId="{BFE0B713-8263-E447-A15E-31933D55256A}" dt="2024-03-19T09:37:39.031" v="1730" actId="729"/>
        <pc:sldMkLst>
          <pc:docMk/>
          <pc:sldMk cId="3644164707" sldId="995"/>
        </pc:sldMkLst>
        <pc:spChg chg="mod">
          <ac:chgData name="Tibor Kiss" userId="e41b843de352d36b" providerId="LiveId" clId="{BFE0B713-8263-E447-A15E-31933D55256A}" dt="2024-03-11T14:35:00.876" v="368" actId="1076"/>
          <ac:spMkLst>
            <pc:docMk/>
            <pc:sldMk cId="3644164707" sldId="995"/>
            <ac:spMk id="6" creationId="{1FD5B068-DFAF-3562-A29B-19E5DFC0563A}"/>
          </ac:spMkLst>
        </pc:spChg>
      </pc:sldChg>
      <pc:sldChg chg="modSp mod modShow">
        <pc:chgData name="Tibor Kiss" userId="e41b843de352d36b" providerId="LiveId" clId="{BFE0B713-8263-E447-A15E-31933D55256A}" dt="2024-04-02T12:05:16.571" v="1775" actId="729"/>
        <pc:sldMkLst>
          <pc:docMk/>
          <pc:sldMk cId="3683125538" sldId="998"/>
        </pc:sldMkLst>
        <pc:spChg chg="mod">
          <ac:chgData name="Tibor Kiss" userId="e41b843de352d36b" providerId="LiveId" clId="{BFE0B713-8263-E447-A15E-31933D55256A}" dt="2024-02-29T10:33:23.834" v="326" actId="20577"/>
          <ac:spMkLst>
            <pc:docMk/>
            <pc:sldMk cId="3683125538" sldId="998"/>
            <ac:spMk id="4" creationId="{812B6280-A145-7B43-8418-2376114084BE}"/>
          </ac:spMkLst>
        </pc:spChg>
      </pc:sldChg>
      <pc:sldChg chg="mod modShow">
        <pc:chgData name="Tibor Kiss" userId="e41b843de352d36b" providerId="LiveId" clId="{BFE0B713-8263-E447-A15E-31933D55256A}" dt="2024-02-21T09:59:13.342" v="27" actId="729"/>
        <pc:sldMkLst>
          <pc:docMk/>
          <pc:sldMk cId="1752643092" sldId="999"/>
        </pc:sldMkLst>
      </pc:sldChg>
      <pc:sldChg chg="mod modShow">
        <pc:chgData name="Tibor Kiss" userId="e41b843de352d36b" providerId="LiveId" clId="{BFE0B713-8263-E447-A15E-31933D55256A}" dt="2024-02-21T09:59:13.342" v="27" actId="729"/>
        <pc:sldMkLst>
          <pc:docMk/>
          <pc:sldMk cId="2566745095" sldId="1003"/>
        </pc:sldMkLst>
      </pc:sldChg>
      <pc:sldChg chg="mod modShow">
        <pc:chgData name="Tibor Kiss" userId="e41b843de352d36b" providerId="LiveId" clId="{BFE0B713-8263-E447-A15E-31933D55256A}" dt="2024-03-19T09:37:39.031" v="1730" actId="729"/>
        <pc:sldMkLst>
          <pc:docMk/>
          <pc:sldMk cId="1201312481" sldId="1004"/>
        </pc:sldMkLst>
      </pc:sldChg>
      <pc:sldChg chg="modSp mod modShow">
        <pc:chgData name="Tibor Kiss" userId="e41b843de352d36b" providerId="LiveId" clId="{BFE0B713-8263-E447-A15E-31933D55256A}" dt="2024-02-29T10:33:19.034" v="324" actId="20577"/>
        <pc:sldMkLst>
          <pc:docMk/>
          <pc:sldMk cId="595302161" sldId="1005"/>
        </pc:sldMkLst>
        <pc:spChg chg="mod">
          <ac:chgData name="Tibor Kiss" userId="e41b843de352d36b" providerId="LiveId" clId="{BFE0B713-8263-E447-A15E-31933D55256A}" dt="2024-02-29T10:33:19.034" v="324" actId="20577"/>
          <ac:spMkLst>
            <pc:docMk/>
            <pc:sldMk cId="595302161" sldId="1005"/>
            <ac:spMk id="4" creationId="{812B6280-A145-7B43-8418-2376114084BE}"/>
          </ac:spMkLst>
        </pc:spChg>
      </pc:sldChg>
      <pc:sldChg chg="mod modShow">
        <pc:chgData name="Tibor Kiss" userId="e41b843de352d36b" providerId="LiveId" clId="{BFE0B713-8263-E447-A15E-31933D55256A}" dt="2024-04-02T12:05:16.571" v="1775" actId="729"/>
        <pc:sldMkLst>
          <pc:docMk/>
          <pc:sldMk cId="1299636925" sldId="1006"/>
        </pc:sldMkLst>
      </pc:sldChg>
      <pc:sldChg chg="mod modShow">
        <pc:chgData name="Tibor Kiss" userId="e41b843de352d36b" providerId="LiveId" clId="{BFE0B713-8263-E447-A15E-31933D55256A}" dt="2024-04-02T12:05:16.571" v="1775" actId="729"/>
        <pc:sldMkLst>
          <pc:docMk/>
          <pc:sldMk cId="3890643784" sldId="1007"/>
        </pc:sldMkLst>
      </pc:sldChg>
      <pc:sldChg chg="mod modShow">
        <pc:chgData name="Tibor Kiss" userId="e41b843de352d36b" providerId="LiveId" clId="{BFE0B713-8263-E447-A15E-31933D55256A}" dt="2024-04-02T12:05:16.571" v="1775" actId="729"/>
        <pc:sldMkLst>
          <pc:docMk/>
          <pc:sldMk cId="2401668456" sldId="1008"/>
        </pc:sldMkLst>
      </pc:sldChg>
      <pc:sldChg chg="mod modShow">
        <pc:chgData name="Tibor Kiss" userId="e41b843de352d36b" providerId="LiveId" clId="{BFE0B713-8263-E447-A15E-31933D55256A}" dt="2024-04-02T12:05:16.571" v="1775" actId="729"/>
        <pc:sldMkLst>
          <pc:docMk/>
          <pc:sldMk cId="623006310" sldId="1009"/>
        </pc:sldMkLst>
      </pc:sldChg>
      <pc:sldChg chg="modSp mod modShow">
        <pc:chgData name="Tibor Kiss" userId="e41b843de352d36b" providerId="LiveId" clId="{BFE0B713-8263-E447-A15E-31933D55256A}" dt="2024-02-29T09:53:57.421" v="114" actId="729"/>
        <pc:sldMkLst>
          <pc:docMk/>
          <pc:sldMk cId="3050036043" sldId="1010"/>
        </pc:sldMkLst>
        <pc:spChg chg="mod">
          <ac:chgData name="Tibor Kiss" userId="e41b843de352d36b" providerId="LiveId" clId="{BFE0B713-8263-E447-A15E-31933D55256A}" dt="2024-02-21T10:15:16.567" v="43" actId="20577"/>
          <ac:spMkLst>
            <pc:docMk/>
            <pc:sldMk cId="3050036043" sldId="1010"/>
            <ac:spMk id="7" creationId="{C0F41A41-FD4B-58CD-3FAD-F9114372C165}"/>
          </ac:spMkLst>
        </pc:spChg>
      </pc:sldChg>
      <pc:sldChg chg="mod modShow">
        <pc:chgData name="Tibor Kiss" userId="e41b843de352d36b" providerId="LiveId" clId="{BFE0B713-8263-E447-A15E-31933D55256A}" dt="2024-02-21T09:59:13.342" v="27" actId="729"/>
        <pc:sldMkLst>
          <pc:docMk/>
          <pc:sldMk cId="2851838033" sldId="1011"/>
        </pc:sldMkLst>
      </pc:sldChg>
      <pc:sldChg chg="mod modShow">
        <pc:chgData name="Tibor Kiss" userId="e41b843de352d36b" providerId="LiveId" clId="{BFE0B713-8263-E447-A15E-31933D55256A}" dt="2024-02-29T09:53:42.603" v="111" actId="729"/>
        <pc:sldMkLst>
          <pc:docMk/>
          <pc:sldMk cId="2556626511" sldId="1013"/>
        </pc:sldMkLst>
      </pc:sldChg>
      <pc:sldChg chg="mod modShow">
        <pc:chgData name="Tibor Kiss" userId="e41b843de352d36b" providerId="LiveId" clId="{BFE0B713-8263-E447-A15E-31933D55256A}" dt="2024-02-21T09:59:13.342" v="27" actId="729"/>
        <pc:sldMkLst>
          <pc:docMk/>
          <pc:sldMk cId="3104621505" sldId="1015"/>
        </pc:sldMkLst>
      </pc:sldChg>
      <pc:sldChg chg="modSp mod modShow">
        <pc:chgData name="Tibor Kiss" userId="e41b843de352d36b" providerId="LiveId" clId="{BFE0B713-8263-E447-A15E-31933D55256A}" dt="2024-02-21T14:27:28.558" v="107" actId="20577"/>
        <pc:sldMkLst>
          <pc:docMk/>
          <pc:sldMk cId="2382958522" sldId="1016"/>
        </pc:sldMkLst>
        <pc:spChg chg="mod">
          <ac:chgData name="Tibor Kiss" userId="e41b843de352d36b" providerId="LiveId" clId="{BFE0B713-8263-E447-A15E-31933D55256A}" dt="2024-02-21T14:27:28.558" v="107" actId="20577"/>
          <ac:spMkLst>
            <pc:docMk/>
            <pc:sldMk cId="2382958522" sldId="1016"/>
            <ac:spMk id="2" creationId="{AA7F7CE0-5572-C26C-81A5-6AA600259C0B}"/>
          </ac:spMkLst>
        </pc:spChg>
        <pc:spChg chg="mod">
          <ac:chgData name="Tibor Kiss" userId="e41b843de352d36b" providerId="LiveId" clId="{BFE0B713-8263-E447-A15E-31933D55256A}" dt="2024-02-21T09:58:06.680" v="6" actId="20577"/>
          <ac:spMkLst>
            <pc:docMk/>
            <pc:sldMk cId="2382958522" sldId="1016"/>
            <ac:spMk id="7" creationId="{BD56636F-1238-5EB1-D601-9580475A438C}"/>
          </ac:spMkLst>
        </pc:spChg>
      </pc:sldChg>
      <pc:sldChg chg="mod modShow">
        <pc:chgData name="Tibor Kiss" userId="e41b843de352d36b" providerId="LiveId" clId="{BFE0B713-8263-E447-A15E-31933D55256A}" dt="2024-02-21T09:59:13.342" v="27" actId="729"/>
        <pc:sldMkLst>
          <pc:docMk/>
          <pc:sldMk cId="1994911403" sldId="1017"/>
        </pc:sldMkLst>
      </pc:sldChg>
      <pc:sldChg chg="modSp add mod ord">
        <pc:chgData name="Tibor Kiss" userId="e41b843de352d36b" providerId="LiveId" clId="{BFE0B713-8263-E447-A15E-31933D55256A}" dt="2024-03-12T08:39:35.388" v="398" actId="20577"/>
        <pc:sldMkLst>
          <pc:docMk/>
          <pc:sldMk cId="3501955820" sldId="1018"/>
        </pc:sldMkLst>
        <pc:spChg chg="mod">
          <ac:chgData name="Tibor Kiss" userId="e41b843de352d36b" providerId="LiveId" clId="{BFE0B713-8263-E447-A15E-31933D55256A}" dt="2024-03-12T08:39:35.388" v="398" actId="20577"/>
          <ac:spMkLst>
            <pc:docMk/>
            <pc:sldMk cId="3501955820" sldId="1018"/>
            <ac:spMk id="3" creationId="{99BB126E-37C1-3A9D-0518-8E2D6BCEDC93}"/>
          </ac:spMkLst>
        </pc:spChg>
        <pc:spChg chg="mod">
          <ac:chgData name="Tibor Kiss" userId="e41b843de352d36b" providerId="LiveId" clId="{BFE0B713-8263-E447-A15E-31933D55256A}" dt="2024-03-12T08:39:27.957" v="373" actId="20577"/>
          <ac:spMkLst>
            <pc:docMk/>
            <pc:sldMk cId="3501955820" sldId="1018"/>
            <ac:spMk id="4" creationId="{812B6280-A145-7B43-8418-2376114084BE}"/>
          </ac:spMkLst>
        </pc:spChg>
      </pc:sldChg>
      <pc:sldChg chg="addSp delSp modSp add mod ord">
        <pc:chgData name="Tibor Kiss" userId="e41b843de352d36b" providerId="LiveId" clId="{BFE0B713-8263-E447-A15E-31933D55256A}" dt="2024-04-02T13:07:06.503" v="2038" actId="1076"/>
        <pc:sldMkLst>
          <pc:docMk/>
          <pc:sldMk cId="1909397387" sldId="1019"/>
        </pc:sldMkLst>
        <pc:spChg chg="del">
          <ac:chgData name="Tibor Kiss" userId="e41b843de352d36b" providerId="LiveId" clId="{BFE0B713-8263-E447-A15E-31933D55256A}" dt="2024-03-12T08:47:31.921" v="746" actId="478"/>
          <ac:spMkLst>
            <pc:docMk/>
            <pc:sldMk cId="1909397387" sldId="1019"/>
            <ac:spMk id="2" creationId="{09F9FB07-3B2D-40EF-7DA8-CD3DBE7A454B}"/>
          </ac:spMkLst>
        </pc:spChg>
        <pc:spChg chg="add mod">
          <ac:chgData name="Tibor Kiss" userId="e41b843de352d36b" providerId="LiveId" clId="{BFE0B713-8263-E447-A15E-31933D55256A}" dt="2024-04-02T13:07:06.503" v="2038" actId="1076"/>
          <ac:spMkLst>
            <pc:docMk/>
            <pc:sldMk cId="1909397387" sldId="1019"/>
            <ac:spMk id="2" creationId="{4977AF16-4456-E066-D7FC-44C56532181A}"/>
          </ac:spMkLst>
        </pc:spChg>
        <pc:spChg chg="mod">
          <ac:chgData name="Tibor Kiss" userId="e41b843de352d36b" providerId="LiveId" clId="{BFE0B713-8263-E447-A15E-31933D55256A}" dt="2024-03-12T08:48:03.041" v="794" actId="20577"/>
          <ac:spMkLst>
            <pc:docMk/>
            <pc:sldMk cId="1909397387" sldId="1019"/>
            <ac:spMk id="3" creationId="{1DBA45A7-A996-64AD-2379-5E557429099C}"/>
          </ac:spMkLst>
        </pc:spChg>
        <pc:spChg chg="mod">
          <ac:chgData name="Tibor Kiss" userId="e41b843de352d36b" providerId="LiveId" clId="{BFE0B713-8263-E447-A15E-31933D55256A}" dt="2024-03-12T08:47:50.096" v="775" actId="20577"/>
          <ac:spMkLst>
            <pc:docMk/>
            <pc:sldMk cId="1909397387" sldId="1019"/>
            <ac:spMk id="5" creationId="{6639A45E-C9F3-05C5-9E2E-ADEF29EE021E}"/>
          </ac:spMkLst>
        </pc:spChg>
        <pc:spChg chg="mod">
          <ac:chgData name="Tibor Kiss" userId="e41b843de352d36b" providerId="LiveId" clId="{BFE0B713-8263-E447-A15E-31933D55256A}" dt="2024-04-02T13:07:03.725" v="2037" actId="1076"/>
          <ac:spMkLst>
            <pc:docMk/>
            <pc:sldMk cId="1909397387" sldId="1019"/>
            <ac:spMk id="6" creationId="{57B96B90-998B-CA8F-40E6-13AEF845C95A}"/>
          </ac:spMkLst>
        </pc:spChg>
        <pc:spChg chg="del">
          <ac:chgData name="Tibor Kiss" userId="e41b843de352d36b" providerId="LiveId" clId="{BFE0B713-8263-E447-A15E-31933D55256A}" dt="2024-03-12T08:47:30.461" v="745" actId="478"/>
          <ac:spMkLst>
            <pc:docMk/>
            <pc:sldMk cId="1909397387" sldId="1019"/>
            <ac:spMk id="8" creationId="{9D5111E5-20E0-FA45-B146-597C0B42FD25}"/>
          </ac:spMkLst>
        </pc:spChg>
      </pc:sldChg>
      <pc:sldChg chg="addSp modSp add mod ord modAnim modNotesTx">
        <pc:chgData name="Tibor Kiss" userId="e41b843de352d36b" providerId="LiveId" clId="{BFE0B713-8263-E447-A15E-31933D55256A}" dt="2024-03-12T08:56:23.122" v="987" actId="20577"/>
        <pc:sldMkLst>
          <pc:docMk/>
          <pc:sldMk cId="298482815" sldId="1020"/>
        </pc:sldMkLst>
        <pc:spChg chg="mod">
          <ac:chgData name="Tibor Kiss" userId="e41b843de352d36b" providerId="LiveId" clId="{BFE0B713-8263-E447-A15E-31933D55256A}" dt="2024-03-12T08:56:23.122" v="987" actId="20577"/>
          <ac:spMkLst>
            <pc:docMk/>
            <pc:sldMk cId="298482815" sldId="1020"/>
            <ac:spMk id="3" creationId="{E3086AC8-15EA-8316-6B14-5EED8882863F}"/>
          </ac:spMkLst>
        </pc:spChg>
        <pc:spChg chg="add mod">
          <ac:chgData name="Tibor Kiss" userId="e41b843de352d36b" providerId="LiveId" clId="{BFE0B713-8263-E447-A15E-31933D55256A}" dt="2024-03-12T08:55:32.475" v="983" actId="1076"/>
          <ac:spMkLst>
            <pc:docMk/>
            <pc:sldMk cId="298482815" sldId="1020"/>
            <ac:spMk id="4" creationId="{880B56EA-3481-4A18-FC9F-E0156D9B6010}"/>
          </ac:spMkLst>
        </pc:spChg>
        <pc:spChg chg="mod">
          <ac:chgData name="Tibor Kiss" userId="e41b843de352d36b" providerId="LiveId" clId="{BFE0B713-8263-E447-A15E-31933D55256A}" dt="2024-03-12T08:53:06.173" v="975" actId="1076"/>
          <ac:spMkLst>
            <pc:docMk/>
            <pc:sldMk cId="298482815" sldId="1020"/>
            <ac:spMk id="5" creationId="{4C35E6E5-6E43-1B73-4BB3-A26CD0FAB839}"/>
          </ac:spMkLst>
        </pc:spChg>
        <pc:picChg chg="mod">
          <ac:chgData name="Tibor Kiss" userId="e41b843de352d36b" providerId="LiveId" clId="{BFE0B713-8263-E447-A15E-31933D55256A}" dt="2024-03-12T08:55:35.906" v="984" actId="1076"/>
          <ac:picMkLst>
            <pc:docMk/>
            <pc:sldMk cId="298482815" sldId="1020"/>
            <ac:picMk id="2" creationId="{52727FE3-A1EB-29CF-1E97-909E36B2C946}"/>
          </ac:picMkLst>
        </pc:picChg>
        <pc:picChg chg="add mod">
          <ac:chgData name="Tibor Kiss" userId="e41b843de352d36b" providerId="LiveId" clId="{BFE0B713-8263-E447-A15E-31933D55256A}" dt="2024-03-12T08:53:02.123" v="974" actId="1076"/>
          <ac:picMkLst>
            <pc:docMk/>
            <pc:sldMk cId="298482815" sldId="1020"/>
            <ac:picMk id="6" creationId="{DFA297D1-6889-6757-9C88-4307E3805A11}"/>
          </ac:picMkLst>
        </pc:picChg>
      </pc:sldChg>
      <pc:sldChg chg="modSp add mod modAnim modNotesTx">
        <pc:chgData name="Tibor Kiss" userId="e41b843de352d36b" providerId="LiveId" clId="{BFE0B713-8263-E447-A15E-31933D55256A}" dt="2024-03-12T09:02:11.539" v="1198" actId="27636"/>
        <pc:sldMkLst>
          <pc:docMk/>
          <pc:sldMk cId="370842433" sldId="1021"/>
        </pc:sldMkLst>
        <pc:spChg chg="mod">
          <ac:chgData name="Tibor Kiss" userId="e41b843de352d36b" providerId="LiveId" clId="{BFE0B713-8263-E447-A15E-31933D55256A}" dt="2024-03-12T09:02:11.539" v="1198" actId="27636"/>
          <ac:spMkLst>
            <pc:docMk/>
            <pc:sldMk cId="370842433" sldId="1021"/>
            <ac:spMk id="3" creationId="{E3086AC8-15EA-8316-6B14-5EED8882863F}"/>
          </ac:spMkLst>
        </pc:spChg>
        <pc:spChg chg="mod">
          <ac:chgData name="Tibor Kiss" userId="e41b843de352d36b" providerId="LiveId" clId="{BFE0B713-8263-E447-A15E-31933D55256A}" dt="2024-03-12T08:57:11.408" v="1033" actId="20577"/>
          <ac:spMkLst>
            <pc:docMk/>
            <pc:sldMk cId="370842433" sldId="1021"/>
            <ac:spMk id="4" creationId="{880B56EA-3481-4A18-FC9F-E0156D9B6010}"/>
          </ac:spMkLst>
        </pc:spChg>
        <pc:picChg chg="mod">
          <ac:chgData name="Tibor Kiss" userId="e41b843de352d36b" providerId="LiveId" clId="{BFE0B713-8263-E447-A15E-31933D55256A}" dt="2024-03-12T09:00:44.970" v="1183" actId="1076"/>
          <ac:picMkLst>
            <pc:docMk/>
            <pc:sldMk cId="370842433" sldId="1021"/>
            <ac:picMk id="6" creationId="{DFA297D1-6889-6757-9C88-4307E3805A11}"/>
          </ac:picMkLst>
        </pc:picChg>
      </pc:sldChg>
      <pc:sldChg chg="addSp delSp modSp add mod delAnim modAnim modNotesTx">
        <pc:chgData name="Tibor Kiss" userId="e41b843de352d36b" providerId="LiveId" clId="{BFE0B713-8263-E447-A15E-31933D55256A}" dt="2024-03-12T09:11:21.914" v="1351"/>
        <pc:sldMkLst>
          <pc:docMk/>
          <pc:sldMk cId="3327672373" sldId="1022"/>
        </pc:sldMkLst>
        <pc:spChg chg="del mod">
          <ac:chgData name="Tibor Kiss" userId="e41b843de352d36b" providerId="LiveId" clId="{BFE0B713-8263-E447-A15E-31933D55256A}" dt="2024-03-12T09:05:59.461" v="1268" actId="478"/>
          <ac:spMkLst>
            <pc:docMk/>
            <pc:sldMk cId="3327672373" sldId="1022"/>
            <ac:spMk id="3" creationId="{E3086AC8-15EA-8316-6B14-5EED8882863F}"/>
          </ac:spMkLst>
        </pc:spChg>
        <pc:spChg chg="mod">
          <ac:chgData name="Tibor Kiss" userId="e41b843de352d36b" providerId="LiveId" clId="{BFE0B713-8263-E447-A15E-31933D55256A}" dt="2024-03-12T09:03:05.911" v="1232" actId="20577"/>
          <ac:spMkLst>
            <pc:docMk/>
            <pc:sldMk cId="3327672373" sldId="1022"/>
            <ac:spMk id="4" creationId="{880B56EA-3481-4A18-FC9F-E0156D9B6010}"/>
          </ac:spMkLst>
        </pc:spChg>
        <pc:picChg chg="del">
          <ac:chgData name="Tibor Kiss" userId="e41b843de352d36b" providerId="LiveId" clId="{BFE0B713-8263-E447-A15E-31933D55256A}" dt="2024-03-12T09:03:11.944" v="1233" actId="478"/>
          <ac:picMkLst>
            <pc:docMk/>
            <pc:sldMk cId="3327672373" sldId="1022"/>
            <ac:picMk id="6" creationId="{DFA297D1-6889-6757-9C88-4307E3805A11}"/>
          </ac:picMkLst>
        </pc:picChg>
        <pc:picChg chg="add mod">
          <ac:chgData name="Tibor Kiss" userId="e41b843de352d36b" providerId="LiveId" clId="{BFE0B713-8263-E447-A15E-31933D55256A}" dt="2024-03-12T09:11:05.871" v="1349" actId="1076"/>
          <ac:picMkLst>
            <pc:docMk/>
            <pc:sldMk cId="3327672373" sldId="1022"/>
            <ac:picMk id="7" creationId="{954467B1-8237-0943-28B6-D32B2FFB890F}"/>
          </ac:picMkLst>
        </pc:picChg>
        <pc:picChg chg="add mod">
          <ac:chgData name="Tibor Kiss" userId="e41b843de352d36b" providerId="LiveId" clId="{BFE0B713-8263-E447-A15E-31933D55256A}" dt="2024-03-12T09:11:03.588" v="1348" actId="1076"/>
          <ac:picMkLst>
            <pc:docMk/>
            <pc:sldMk cId="3327672373" sldId="1022"/>
            <ac:picMk id="10" creationId="{41C83062-18B7-B2EA-388B-88EC7B062061}"/>
          </ac:picMkLst>
        </pc:picChg>
      </pc:sldChg>
      <pc:sldChg chg="addSp delSp modSp add mod ord delAnim modAnim modNotesTx">
        <pc:chgData name="Tibor Kiss" userId="e41b843de352d36b" providerId="LiveId" clId="{BFE0B713-8263-E447-A15E-31933D55256A}" dt="2024-04-02T12:05:44.279" v="1777" actId="20577"/>
        <pc:sldMkLst>
          <pc:docMk/>
          <pc:sldMk cId="1662852229" sldId="1023"/>
        </pc:sldMkLst>
        <pc:spChg chg="mod">
          <ac:chgData name="Tibor Kiss" userId="e41b843de352d36b" providerId="LiveId" clId="{BFE0B713-8263-E447-A15E-31933D55256A}" dt="2024-04-02T12:05:44.279" v="1777" actId="20577"/>
          <ac:spMkLst>
            <pc:docMk/>
            <pc:sldMk cId="1662852229" sldId="1023"/>
            <ac:spMk id="3" creationId="{E3086AC8-15EA-8316-6B14-5EED8882863F}"/>
          </ac:spMkLst>
        </pc:spChg>
        <pc:spChg chg="mod">
          <ac:chgData name="Tibor Kiss" userId="e41b843de352d36b" providerId="LiveId" clId="{BFE0B713-8263-E447-A15E-31933D55256A}" dt="2024-03-12T10:57:45.166" v="1728" actId="115"/>
          <ac:spMkLst>
            <pc:docMk/>
            <pc:sldMk cId="1662852229" sldId="1023"/>
            <ac:spMk id="4" creationId="{880B56EA-3481-4A18-FC9F-E0156D9B6010}"/>
          </ac:spMkLst>
        </pc:spChg>
        <pc:spChg chg="add del">
          <ac:chgData name="Tibor Kiss" userId="e41b843de352d36b" providerId="LiveId" clId="{BFE0B713-8263-E447-A15E-31933D55256A}" dt="2024-03-12T10:48:23.874" v="1507" actId="22"/>
          <ac:spMkLst>
            <pc:docMk/>
            <pc:sldMk cId="1662852229" sldId="1023"/>
            <ac:spMk id="8" creationId="{1B92500F-E6FB-2B92-3F73-91231EE6AC2D}"/>
          </ac:spMkLst>
        </pc:spChg>
        <pc:spChg chg="add mod">
          <ac:chgData name="Tibor Kiss" userId="e41b843de352d36b" providerId="LiveId" clId="{BFE0B713-8263-E447-A15E-31933D55256A}" dt="2024-03-12T10:54:21.384" v="1711" actId="20577"/>
          <ac:spMkLst>
            <pc:docMk/>
            <pc:sldMk cId="1662852229" sldId="1023"/>
            <ac:spMk id="10" creationId="{3B7FCE4E-7A11-A5B6-4BE8-E95CCCE980B9}"/>
          </ac:spMkLst>
        </pc:spChg>
        <pc:spChg chg="add mod">
          <ac:chgData name="Tibor Kiss" userId="e41b843de352d36b" providerId="LiveId" clId="{BFE0B713-8263-E447-A15E-31933D55256A}" dt="2024-03-12T10:57:47.629" v="1729" actId="115"/>
          <ac:spMkLst>
            <pc:docMk/>
            <pc:sldMk cId="1662852229" sldId="1023"/>
            <ac:spMk id="11" creationId="{0EF6AC1B-78B5-38B8-D08E-2C9E85C659C2}"/>
          </ac:spMkLst>
        </pc:spChg>
        <pc:picChg chg="del mod">
          <ac:chgData name="Tibor Kiss" userId="e41b843de352d36b" providerId="LiveId" clId="{BFE0B713-8263-E447-A15E-31933D55256A}" dt="2024-03-12T10:56:31.539" v="1713" actId="478"/>
          <ac:picMkLst>
            <pc:docMk/>
            <pc:sldMk cId="1662852229" sldId="1023"/>
            <ac:picMk id="6" creationId="{DFA297D1-6889-6757-9C88-4307E3805A11}"/>
          </ac:picMkLst>
        </pc:picChg>
        <pc:picChg chg="add mod">
          <ac:chgData name="Tibor Kiss" userId="e41b843de352d36b" providerId="LiveId" clId="{BFE0B713-8263-E447-A15E-31933D55256A}" dt="2024-03-12T10:57:19.816" v="1725" actId="14100"/>
          <ac:picMkLst>
            <pc:docMk/>
            <pc:sldMk cId="1662852229" sldId="1023"/>
            <ac:picMk id="12" creationId="{C61A24DA-FE19-FCFE-4DB4-1C2113D985EA}"/>
          </ac:picMkLst>
        </pc:picChg>
        <pc:picChg chg="add mod">
          <ac:chgData name="Tibor Kiss" userId="e41b843de352d36b" providerId="LiveId" clId="{BFE0B713-8263-E447-A15E-31933D55256A}" dt="2024-03-12T10:57:16.965" v="1724" actId="1076"/>
          <ac:picMkLst>
            <pc:docMk/>
            <pc:sldMk cId="1662852229" sldId="1023"/>
            <ac:picMk id="13" creationId="{DD38BB73-8512-A64D-CFB5-CEE51FA6E638}"/>
          </ac:picMkLst>
        </pc:picChg>
      </pc:sldChg>
      <pc:sldChg chg="delSp modSp add mod delAnim modAnim modNotesTx">
        <pc:chgData name="Tibor Kiss" userId="e41b843de352d36b" providerId="LiveId" clId="{BFE0B713-8263-E447-A15E-31933D55256A}" dt="2024-04-02T13:05:17.405" v="2036" actId="20577"/>
        <pc:sldMkLst>
          <pc:docMk/>
          <pc:sldMk cId="1346696446" sldId="1024"/>
        </pc:sldMkLst>
        <pc:spChg chg="mod">
          <ac:chgData name="Tibor Kiss" userId="e41b843de352d36b" providerId="LiveId" clId="{BFE0B713-8263-E447-A15E-31933D55256A}" dt="2024-04-02T12:22:19.565" v="1872" actId="27636"/>
          <ac:spMkLst>
            <pc:docMk/>
            <pc:sldMk cId="1346696446" sldId="1024"/>
            <ac:spMk id="3" creationId="{E3086AC8-15EA-8316-6B14-5EED8882863F}"/>
          </ac:spMkLst>
        </pc:spChg>
        <pc:spChg chg="del">
          <ac:chgData name="Tibor Kiss" userId="e41b843de352d36b" providerId="LiveId" clId="{BFE0B713-8263-E447-A15E-31933D55256A}" dt="2024-04-02T12:20:48.586" v="1849" actId="478"/>
          <ac:spMkLst>
            <pc:docMk/>
            <pc:sldMk cId="1346696446" sldId="1024"/>
            <ac:spMk id="4" creationId="{880B56EA-3481-4A18-FC9F-E0156D9B6010}"/>
          </ac:spMkLst>
        </pc:spChg>
        <pc:spChg chg="mod">
          <ac:chgData name="Tibor Kiss" userId="e41b843de352d36b" providerId="LiveId" clId="{BFE0B713-8263-E447-A15E-31933D55256A}" dt="2024-04-02T12:18:33.494" v="1828" actId="404"/>
          <ac:spMkLst>
            <pc:docMk/>
            <pc:sldMk cId="1346696446" sldId="1024"/>
            <ac:spMk id="5" creationId="{4C35E6E5-6E43-1B73-4BB3-A26CD0FAB839}"/>
          </ac:spMkLst>
        </pc:spChg>
        <pc:spChg chg="mod">
          <ac:chgData name="Tibor Kiss" userId="e41b843de352d36b" providerId="LiveId" clId="{BFE0B713-8263-E447-A15E-31933D55256A}" dt="2024-04-02T12:41:11.034" v="2006" actId="27636"/>
          <ac:spMkLst>
            <pc:docMk/>
            <pc:sldMk cId="1346696446" sldId="1024"/>
            <ac:spMk id="10" creationId="{3B7FCE4E-7A11-A5B6-4BE8-E95CCCE980B9}"/>
          </ac:spMkLst>
        </pc:spChg>
        <pc:spChg chg="del">
          <ac:chgData name="Tibor Kiss" userId="e41b843de352d36b" providerId="LiveId" clId="{BFE0B713-8263-E447-A15E-31933D55256A}" dt="2024-04-02T12:22:47.208" v="1873" actId="478"/>
          <ac:spMkLst>
            <pc:docMk/>
            <pc:sldMk cId="1346696446" sldId="1024"/>
            <ac:spMk id="11" creationId="{0EF6AC1B-78B5-38B8-D08E-2C9E85C659C2}"/>
          </ac:spMkLst>
        </pc:spChg>
        <pc:picChg chg="del">
          <ac:chgData name="Tibor Kiss" userId="e41b843de352d36b" providerId="LiveId" clId="{BFE0B713-8263-E447-A15E-31933D55256A}" dt="2024-04-02T12:18:43.738" v="1829" actId="478"/>
          <ac:picMkLst>
            <pc:docMk/>
            <pc:sldMk cId="1346696446" sldId="1024"/>
            <ac:picMk id="12" creationId="{C61A24DA-FE19-FCFE-4DB4-1C2113D985EA}"/>
          </ac:picMkLst>
        </pc:picChg>
        <pc:picChg chg="del">
          <ac:chgData name="Tibor Kiss" userId="e41b843de352d36b" providerId="LiveId" clId="{BFE0B713-8263-E447-A15E-31933D55256A}" dt="2024-04-02T12:18:45.582" v="1830" actId="478"/>
          <ac:picMkLst>
            <pc:docMk/>
            <pc:sldMk cId="1346696446" sldId="1024"/>
            <ac:picMk id="13" creationId="{DD38BB73-8512-A64D-CFB5-CEE51FA6E63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CB83D-50A1-1B4D-B480-761692D00DA9}"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E1574C43-668B-5047-8DEA-C9BDD7B06466}">
      <dgm:prSet/>
      <dgm:spPr/>
      <dgm:t>
        <a:bodyPr/>
        <a:lstStyle/>
        <a:p>
          <a:r>
            <a:rPr lang="en-HU">
              <a:solidFill>
                <a:schemeClr val="bg1"/>
              </a:solidFill>
            </a:rPr>
            <a:t>Mi célod?</a:t>
          </a:r>
        </a:p>
      </dgm:t>
    </dgm:pt>
    <dgm:pt modelId="{9D9BD1DE-998C-B24B-B8EB-F53C72F1B895}" type="parTrans" cxnId="{D425950D-BDB4-DB4B-8E60-FF31228B0520}">
      <dgm:prSet/>
      <dgm:spPr/>
      <dgm:t>
        <a:bodyPr/>
        <a:lstStyle/>
        <a:p>
          <a:endParaRPr lang="en-GB">
            <a:solidFill>
              <a:schemeClr val="bg1"/>
            </a:solidFill>
          </a:endParaRPr>
        </a:p>
      </dgm:t>
    </dgm:pt>
    <dgm:pt modelId="{BAFD6686-F0F4-1243-889A-E445BD875A9B}" type="sibTrans" cxnId="{D425950D-BDB4-DB4B-8E60-FF31228B0520}">
      <dgm:prSet/>
      <dgm:spPr/>
      <dgm:t>
        <a:bodyPr/>
        <a:lstStyle/>
        <a:p>
          <a:endParaRPr lang="en-GB">
            <a:solidFill>
              <a:schemeClr val="bg1"/>
            </a:solidFill>
          </a:endParaRPr>
        </a:p>
      </dgm:t>
    </dgm:pt>
    <dgm:pt modelId="{4D9D522F-037F-1F4B-B9C8-25581CBA6914}">
      <dgm:prSet/>
      <dgm:spPr/>
      <dgm:t>
        <a:bodyPr/>
        <a:lstStyle/>
        <a:p>
          <a:r>
            <a:rPr lang="en-HU">
              <a:solidFill>
                <a:schemeClr val="bg1"/>
              </a:solidFill>
            </a:rPr>
            <a:t>Mi a háttered?</a:t>
          </a:r>
        </a:p>
      </dgm:t>
    </dgm:pt>
    <dgm:pt modelId="{151A9B8F-3D76-E14C-84A3-572711BF16B3}" type="parTrans" cxnId="{BACBD9BD-96BB-8144-B40B-F543E285F365}">
      <dgm:prSet/>
      <dgm:spPr/>
      <dgm:t>
        <a:bodyPr/>
        <a:lstStyle/>
        <a:p>
          <a:endParaRPr lang="en-GB">
            <a:solidFill>
              <a:schemeClr val="bg1"/>
            </a:solidFill>
          </a:endParaRPr>
        </a:p>
      </dgm:t>
    </dgm:pt>
    <dgm:pt modelId="{B5B327F9-21BE-2649-9A2E-08B504EC02A2}" type="sibTrans" cxnId="{BACBD9BD-96BB-8144-B40B-F543E285F365}">
      <dgm:prSet/>
      <dgm:spPr/>
      <dgm:t>
        <a:bodyPr/>
        <a:lstStyle/>
        <a:p>
          <a:endParaRPr lang="en-GB">
            <a:solidFill>
              <a:schemeClr val="bg1"/>
            </a:solidFill>
          </a:endParaRPr>
        </a:p>
      </dgm:t>
    </dgm:pt>
    <dgm:pt modelId="{D6F4009E-09BB-7040-977F-1B365440083B}">
      <dgm:prSet/>
      <dgm:spPr/>
      <dgm:t>
        <a:bodyPr/>
        <a:lstStyle/>
        <a:p>
          <a:r>
            <a:rPr lang="en-HU">
              <a:solidFill>
                <a:schemeClr val="bg1"/>
              </a:solidFill>
            </a:rPr>
            <a:t>Mit gondolsz a felhőről?</a:t>
          </a:r>
        </a:p>
      </dgm:t>
    </dgm:pt>
    <dgm:pt modelId="{82C8C98F-6180-C346-B5DC-23E89A8606A1}" type="parTrans" cxnId="{192C3867-4D45-9942-8E8E-EA9D906504DC}">
      <dgm:prSet/>
      <dgm:spPr/>
      <dgm:t>
        <a:bodyPr/>
        <a:lstStyle/>
        <a:p>
          <a:endParaRPr lang="en-GB">
            <a:solidFill>
              <a:schemeClr val="bg1"/>
            </a:solidFill>
          </a:endParaRPr>
        </a:p>
      </dgm:t>
    </dgm:pt>
    <dgm:pt modelId="{321DF269-44A5-AB45-97A0-41DCFEA8DF6C}" type="sibTrans" cxnId="{192C3867-4D45-9942-8E8E-EA9D906504DC}">
      <dgm:prSet/>
      <dgm:spPr/>
      <dgm:t>
        <a:bodyPr/>
        <a:lstStyle/>
        <a:p>
          <a:endParaRPr lang="en-GB">
            <a:solidFill>
              <a:schemeClr val="bg1"/>
            </a:solidFill>
          </a:endParaRPr>
        </a:p>
      </dgm:t>
    </dgm:pt>
    <dgm:pt modelId="{B1EFDCA1-293F-A441-BD81-2603FCEAB568}" type="pres">
      <dgm:prSet presAssocID="{302CB83D-50A1-1B4D-B480-761692D00DA9}" presName="compositeShape" presStyleCnt="0">
        <dgm:presLayoutVars>
          <dgm:chMax val="7"/>
          <dgm:dir/>
          <dgm:resizeHandles val="exact"/>
        </dgm:presLayoutVars>
      </dgm:prSet>
      <dgm:spPr/>
    </dgm:pt>
    <dgm:pt modelId="{ACF68551-57BD-D042-8D6F-F52E09596EFA}" type="pres">
      <dgm:prSet presAssocID="{E1574C43-668B-5047-8DEA-C9BDD7B06466}" presName="circ1" presStyleLbl="vennNode1" presStyleIdx="0" presStyleCnt="3"/>
      <dgm:spPr/>
    </dgm:pt>
    <dgm:pt modelId="{C82A5B08-5CD1-EA45-A9AC-A37154812B1E}" type="pres">
      <dgm:prSet presAssocID="{E1574C43-668B-5047-8DEA-C9BDD7B06466}" presName="circ1Tx" presStyleLbl="revTx" presStyleIdx="0" presStyleCnt="0">
        <dgm:presLayoutVars>
          <dgm:chMax val="0"/>
          <dgm:chPref val="0"/>
          <dgm:bulletEnabled val="1"/>
        </dgm:presLayoutVars>
      </dgm:prSet>
      <dgm:spPr/>
    </dgm:pt>
    <dgm:pt modelId="{4BF946EE-ED51-7844-A8B4-2CA176EBF983}" type="pres">
      <dgm:prSet presAssocID="{4D9D522F-037F-1F4B-B9C8-25581CBA6914}" presName="circ2" presStyleLbl="vennNode1" presStyleIdx="1" presStyleCnt="3"/>
      <dgm:spPr/>
    </dgm:pt>
    <dgm:pt modelId="{57DD19E9-9628-284B-A4FD-F6A24C71F0AF}" type="pres">
      <dgm:prSet presAssocID="{4D9D522F-037F-1F4B-B9C8-25581CBA6914}" presName="circ2Tx" presStyleLbl="revTx" presStyleIdx="0" presStyleCnt="0">
        <dgm:presLayoutVars>
          <dgm:chMax val="0"/>
          <dgm:chPref val="0"/>
          <dgm:bulletEnabled val="1"/>
        </dgm:presLayoutVars>
      </dgm:prSet>
      <dgm:spPr/>
    </dgm:pt>
    <dgm:pt modelId="{23AA54B0-CA7E-6E45-A052-4FA5C1FB9DD7}" type="pres">
      <dgm:prSet presAssocID="{D6F4009E-09BB-7040-977F-1B365440083B}" presName="circ3" presStyleLbl="vennNode1" presStyleIdx="2" presStyleCnt="3"/>
      <dgm:spPr/>
    </dgm:pt>
    <dgm:pt modelId="{851C58AF-E7E2-BB40-923C-0BFDE1B54BAB}" type="pres">
      <dgm:prSet presAssocID="{D6F4009E-09BB-7040-977F-1B365440083B}" presName="circ3Tx" presStyleLbl="revTx" presStyleIdx="0" presStyleCnt="0">
        <dgm:presLayoutVars>
          <dgm:chMax val="0"/>
          <dgm:chPref val="0"/>
          <dgm:bulletEnabled val="1"/>
        </dgm:presLayoutVars>
      </dgm:prSet>
      <dgm:spPr/>
    </dgm:pt>
  </dgm:ptLst>
  <dgm:cxnLst>
    <dgm:cxn modelId="{D425950D-BDB4-DB4B-8E60-FF31228B0520}" srcId="{302CB83D-50A1-1B4D-B480-761692D00DA9}" destId="{E1574C43-668B-5047-8DEA-C9BDD7B06466}" srcOrd="0" destOrd="0" parTransId="{9D9BD1DE-998C-B24B-B8EB-F53C72F1B895}" sibTransId="{BAFD6686-F0F4-1243-889A-E445BD875A9B}"/>
    <dgm:cxn modelId="{1390A215-F1F3-3F4D-9F90-71292AE198FF}" type="presOf" srcId="{302CB83D-50A1-1B4D-B480-761692D00DA9}" destId="{B1EFDCA1-293F-A441-BD81-2603FCEAB568}" srcOrd="0" destOrd="0" presId="urn:microsoft.com/office/officeart/2005/8/layout/venn1"/>
    <dgm:cxn modelId="{ADF3E22D-1A41-1541-8568-759C0FCE41B3}" type="presOf" srcId="{D6F4009E-09BB-7040-977F-1B365440083B}" destId="{851C58AF-E7E2-BB40-923C-0BFDE1B54BAB}" srcOrd="1" destOrd="0" presId="urn:microsoft.com/office/officeart/2005/8/layout/venn1"/>
    <dgm:cxn modelId="{192C3867-4D45-9942-8E8E-EA9D906504DC}" srcId="{302CB83D-50A1-1B4D-B480-761692D00DA9}" destId="{D6F4009E-09BB-7040-977F-1B365440083B}" srcOrd="2" destOrd="0" parTransId="{82C8C98F-6180-C346-B5DC-23E89A8606A1}" sibTransId="{321DF269-44A5-AB45-97A0-41DCFEA8DF6C}"/>
    <dgm:cxn modelId="{57E4377D-2F83-8E4F-8E75-145C3ABE6E60}" type="presOf" srcId="{E1574C43-668B-5047-8DEA-C9BDD7B06466}" destId="{C82A5B08-5CD1-EA45-A9AC-A37154812B1E}" srcOrd="1" destOrd="0" presId="urn:microsoft.com/office/officeart/2005/8/layout/venn1"/>
    <dgm:cxn modelId="{7E91E27F-864D-854F-8698-0BDCEE4FC3F9}" type="presOf" srcId="{4D9D522F-037F-1F4B-B9C8-25581CBA6914}" destId="{4BF946EE-ED51-7844-A8B4-2CA176EBF983}" srcOrd="0" destOrd="0" presId="urn:microsoft.com/office/officeart/2005/8/layout/venn1"/>
    <dgm:cxn modelId="{95492580-FA6B-B34A-90A2-DB581CE7CD6B}" type="presOf" srcId="{4D9D522F-037F-1F4B-B9C8-25581CBA6914}" destId="{57DD19E9-9628-284B-A4FD-F6A24C71F0AF}" srcOrd="1" destOrd="0" presId="urn:microsoft.com/office/officeart/2005/8/layout/venn1"/>
    <dgm:cxn modelId="{0E9F2B90-3D73-D448-9013-15AA8DABBF38}" type="presOf" srcId="{D6F4009E-09BB-7040-977F-1B365440083B}" destId="{23AA54B0-CA7E-6E45-A052-4FA5C1FB9DD7}" srcOrd="0" destOrd="0" presId="urn:microsoft.com/office/officeart/2005/8/layout/venn1"/>
    <dgm:cxn modelId="{BACBD9BD-96BB-8144-B40B-F543E285F365}" srcId="{302CB83D-50A1-1B4D-B480-761692D00DA9}" destId="{4D9D522F-037F-1F4B-B9C8-25581CBA6914}" srcOrd="1" destOrd="0" parTransId="{151A9B8F-3D76-E14C-84A3-572711BF16B3}" sibTransId="{B5B327F9-21BE-2649-9A2E-08B504EC02A2}"/>
    <dgm:cxn modelId="{4F4E56D9-1C1F-D448-8119-F359B0DA747B}" type="presOf" srcId="{E1574C43-668B-5047-8DEA-C9BDD7B06466}" destId="{ACF68551-57BD-D042-8D6F-F52E09596EFA}" srcOrd="0" destOrd="0" presId="urn:microsoft.com/office/officeart/2005/8/layout/venn1"/>
    <dgm:cxn modelId="{CA566515-8E24-6842-A9AA-56667A0100AE}" type="presParOf" srcId="{B1EFDCA1-293F-A441-BD81-2603FCEAB568}" destId="{ACF68551-57BD-D042-8D6F-F52E09596EFA}" srcOrd="0" destOrd="0" presId="urn:microsoft.com/office/officeart/2005/8/layout/venn1"/>
    <dgm:cxn modelId="{238A01CF-0FED-274F-B10D-E9E69863D0CB}" type="presParOf" srcId="{B1EFDCA1-293F-A441-BD81-2603FCEAB568}" destId="{C82A5B08-5CD1-EA45-A9AC-A37154812B1E}" srcOrd="1" destOrd="0" presId="urn:microsoft.com/office/officeart/2005/8/layout/venn1"/>
    <dgm:cxn modelId="{647CF972-540C-C444-BA16-ABF4383452F3}" type="presParOf" srcId="{B1EFDCA1-293F-A441-BD81-2603FCEAB568}" destId="{4BF946EE-ED51-7844-A8B4-2CA176EBF983}" srcOrd="2" destOrd="0" presId="urn:microsoft.com/office/officeart/2005/8/layout/venn1"/>
    <dgm:cxn modelId="{BD1E5449-39A4-9A49-BC22-A89331188F9B}" type="presParOf" srcId="{B1EFDCA1-293F-A441-BD81-2603FCEAB568}" destId="{57DD19E9-9628-284B-A4FD-F6A24C71F0AF}" srcOrd="3" destOrd="0" presId="urn:microsoft.com/office/officeart/2005/8/layout/venn1"/>
    <dgm:cxn modelId="{E2EF919C-7B6B-D845-A764-C7F8B39CF642}" type="presParOf" srcId="{B1EFDCA1-293F-A441-BD81-2603FCEAB568}" destId="{23AA54B0-CA7E-6E45-A052-4FA5C1FB9DD7}" srcOrd="4" destOrd="0" presId="urn:microsoft.com/office/officeart/2005/8/layout/venn1"/>
    <dgm:cxn modelId="{09401393-42AB-084B-B1B1-B11CE75D2353}" type="presParOf" srcId="{B1EFDCA1-293F-A441-BD81-2603FCEAB568}" destId="{851C58AF-E7E2-BB40-923C-0BFDE1B54BAB}"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E837B2-3850-184F-8FFD-8AACE20F4C85}"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GB"/>
        </a:p>
      </dgm:t>
    </dgm:pt>
    <dgm:pt modelId="{F2355917-02CC-274F-908E-4C9B92806519}">
      <dgm:prSet phldrT="[Text]"/>
      <dgm:spPr/>
      <dgm:t>
        <a:bodyPr/>
        <a:lstStyle/>
        <a:p>
          <a:r>
            <a:rPr lang="en-GB"/>
            <a:t>Tenant</a:t>
          </a:r>
        </a:p>
      </dgm:t>
    </dgm:pt>
    <dgm:pt modelId="{9C127783-4019-EE41-92F1-86D20146DD38}" type="parTrans" cxnId="{2B95FFE3-77F5-6D49-909D-B140D1317CF6}">
      <dgm:prSet/>
      <dgm:spPr/>
      <dgm:t>
        <a:bodyPr/>
        <a:lstStyle/>
        <a:p>
          <a:endParaRPr lang="en-GB"/>
        </a:p>
      </dgm:t>
    </dgm:pt>
    <dgm:pt modelId="{830C73B2-937F-5E42-A18E-4422DB6C4FAB}" type="sibTrans" cxnId="{2B95FFE3-77F5-6D49-909D-B140D1317CF6}">
      <dgm:prSet/>
      <dgm:spPr/>
      <dgm:t>
        <a:bodyPr/>
        <a:lstStyle/>
        <a:p>
          <a:endParaRPr lang="en-GB"/>
        </a:p>
      </dgm:t>
    </dgm:pt>
    <dgm:pt modelId="{5AEEA2FA-F078-8E4F-A364-63076640EAF8}">
      <dgm:prSet phldrT="[Text]"/>
      <dgm:spPr/>
      <dgm:t>
        <a:bodyPr/>
        <a:lstStyle/>
        <a:p>
          <a:r>
            <a:rPr lang="hu-HU" err="1">
              <a:solidFill>
                <a:schemeClr val="tx1"/>
              </a:solidFill>
            </a:rPr>
            <a:t>Subscription</a:t>
          </a:r>
          <a:r>
            <a:rPr lang="hu-HU">
              <a:solidFill>
                <a:schemeClr val="tx1"/>
              </a:solidFill>
            </a:rPr>
            <a:t> 1</a:t>
          </a:r>
          <a:endParaRPr lang="en-GB">
            <a:solidFill>
              <a:schemeClr val="tx1"/>
            </a:solidFill>
          </a:endParaRPr>
        </a:p>
      </dgm:t>
    </dgm:pt>
    <dgm:pt modelId="{D6C6685F-C700-114D-B9FE-04E4C99DB1CF}" type="parTrans" cxnId="{781DAEDF-0A0F-6947-A601-DA769BDE800C}">
      <dgm:prSet/>
      <dgm:spPr/>
      <dgm:t>
        <a:bodyPr/>
        <a:lstStyle/>
        <a:p>
          <a:endParaRPr lang="en-GB"/>
        </a:p>
      </dgm:t>
    </dgm:pt>
    <dgm:pt modelId="{B0BE8EE8-1675-3343-A9FF-7EC5249F98B8}" type="sibTrans" cxnId="{781DAEDF-0A0F-6947-A601-DA769BDE800C}">
      <dgm:prSet/>
      <dgm:spPr/>
      <dgm:t>
        <a:bodyPr/>
        <a:lstStyle/>
        <a:p>
          <a:endParaRPr lang="en-GB"/>
        </a:p>
      </dgm:t>
    </dgm:pt>
    <dgm:pt modelId="{CC86B14A-9CB5-9E45-8E47-A8392F92595C}">
      <dgm:prSet phldrT="[Text]"/>
      <dgm:spPr/>
      <dgm:t>
        <a:bodyPr/>
        <a:lstStyle/>
        <a:p>
          <a:r>
            <a:rPr lang="en-GB"/>
            <a:t>Resource Group 1</a:t>
          </a:r>
        </a:p>
      </dgm:t>
    </dgm:pt>
    <dgm:pt modelId="{6925E3C0-5592-C648-9DA4-E9D181D7F25D}" type="parTrans" cxnId="{77F0B1B1-3333-4941-B73F-E30C47A48469}">
      <dgm:prSet/>
      <dgm:spPr/>
      <dgm:t>
        <a:bodyPr/>
        <a:lstStyle/>
        <a:p>
          <a:endParaRPr lang="en-GB"/>
        </a:p>
      </dgm:t>
    </dgm:pt>
    <dgm:pt modelId="{4101B4C1-F046-BF48-BA86-E0BE5C217AC1}" type="sibTrans" cxnId="{77F0B1B1-3333-4941-B73F-E30C47A48469}">
      <dgm:prSet/>
      <dgm:spPr/>
      <dgm:t>
        <a:bodyPr/>
        <a:lstStyle/>
        <a:p>
          <a:endParaRPr lang="en-GB"/>
        </a:p>
      </dgm:t>
    </dgm:pt>
    <dgm:pt modelId="{3897F948-83F8-4048-A375-A7C4389C5AC5}">
      <dgm:prSet phldrT="[Text]"/>
      <dgm:spPr/>
      <dgm:t>
        <a:bodyPr/>
        <a:lstStyle/>
        <a:p>
          <a:r>
            <a:rPr lang="hu-HU" err="1">
              <a:solidFill>
                <a:schemeClr val="tx1"/>
              </a:solidFill>
            </a:rPr>
            <a:t>Subscription</a:t>
          </a:r>
          <a:r>
            <a:rPr lang="hu-HU">
              <a:solidFill>
                <a:schemeClr val="tx1"/>
              </a:solidFill>
            </a:rPr>
            <a:t> 2</a:t>
          </a:r>
          <a:endParaRPr lang="en-GB">
            <a:solidFill>
              <a:schemeClr val="tx1"/>
            </a:solidFill>
          </a:endParaRPr>
        </a:p>
      </dgm:t>
    </dgm:pt>
    <dgm:pt modelId="{8471DB76-864B-2549-B71F-A3B3EE21B341}" type="parTrans" cxnId="{4AB1EDA6-096B-A249-97C8-BA15C49A54AE}">
      <dgm:prSet/>
      <dgm:spPr/>
      <dgm:t>
        <a:bodyPr/>
        <a:lstStyle/>
        <a:p>
          <a:endParaRPr lang="en-GB"/>
        </a:p>
      </dgm:t>
    </dgm:pt>
    <dgm:pt modelId="{C9D84496-22C4-E440-9C64-B2A58B7502AE}" type="sibTrans" cxnId="{4AB1EDA6-096B-A249-97C8-BA15C49A54AE}">
      <dgm:prSet/>
      <dgm:spPr/>
      <dgm:t>
        <a:bodyPr/>
        <a:lstStyle/>
        <a:p>
          <a:endParaRPr lang="en-GB"/>
        </a:p>
      </dgm:t>
    </dgm:pt>
    <dgm:pt modelId="{B31EB36A-0D87-924F-AAED-F576EB6FBCC8}">
      <dgm:prSet phldrT="[Text]"/>
      <dgm:spPr/>
      <dgm:t>
        <a:bodyPr/>
        <a:lstStyle/>
        <a:p>
          <a:r>
            <a:rPr lang="en-GB"/>
            <a:t>Resource Group 3</a:t>
          </a:r>
        </a:p>
      </dgm:t>
    </dgm:pt>
    <dgm:pt modelId="{EB66A4BA-6436-B841-9FF5-9DA72D5D7C42}" type="parTrans" cxnId="{C106E169-80A0-B249-A953-587B46B5641E}">
      <dgm:prSet/>
      <dgm:spPr/>
      <dgm:t>
        <a:bodyPr/>
        <a:lstStyle/>
        <a:p>
          <a:endParaRPr lang="en-GB"/>
        </a:p>
      </dgm:t>
    </dgm:pt>
    <dgm:pt modelId="{5FD2F04F-30DA-6540-9D63-4C8A79764D98}" type="sibTrans" cxnId="{C106E169-80A0-B249-A953-587B46B5641E}">
      <dgm:prSet/>
      <dgm:spPr/>
      <dgm:t>
        <a:bodyPr/>
        <a:lstStyle/>
        <a:p>
          <a:endParaRPr lang="en-GB"/>
        </a:p>
      </dgm:t>
    </dgm:pt>
    <dgm:pt modelId="{5A1BD9A8-A7B5-4B4A-9460-7C9B6C536938}">
      <dgm:prSet phldrT="[Text]"/>
      <dgm:spPr/>
      <dgm:t>
        <a:bodyPr/>
        <a:lstStyle/>
        <a:p>
          <a:r>
            <a:rPr lang="en-GB"/>
            <a:t>Database 1</a:t>
          </a:r>
        </a:p>
      </dgm:t>
    </dgm:pt>
    <dgm:pt modelId="{59609DE6-165C-1D42-8DFC-2CA6862C7975}" type="parTrans" cxnId="{EE21A1F1-1D26-5F40-978E-1714657D716D}">
      <dgm:prSet/>
      <dgm:spPr/>
      <dgm:t>
        <a:bodyPr/>
        <a:lstStyle/>
        <a:p>
          <a:endParaRPr lang="en-GB"/>
        </a:p>
      </dgm:t>
    </dgm:pt>
    <dgm:pt modelId="{7B9813D3-7C0E-1542-AE97-39B89E7D5818}" type="sibTrans" cxnId="{EE21A1F1-1D26-5F40-978E-1714657D716D}">
      <dgm:prSet/>
      <dgm:spPr/>
      <dgm:t>
        <a:bodyPr/>
        <a:lstStyle/>
        <a:p>
          <a:endParaRPr lang="en-GB"/>
        </a:p>
      </dgm:t>
    </dgm:pt>
    <dgm:pt modelId="{17929E4E-BDF8-3C47-B548-BF8F603F09C7}">
      <dgm:prSet phldrT="[Text]"/>
      <dgm:spPr/>
      <dgm:t>
        <a:bodyPr/>
        <a:lstStyle/>
        <a:p>
          <a:r>
            <a:rPr lang="en-GB"/>
            <a:t>Database 2</a:t>
          </a:r>
        </a:p>
      </dgm:t>
    </dgm:pt>
    <dgm:pt modelId="{D5C429E7-4A82-9945-8BD5-F17125C87544}" type="parTrans" cxnId="{78C6CCB0-40CC-644C-9630-65ADE4A7EDBD}">
      <dgm:prSet/>
      <dgm:spPr/>
      <dgm:t>
        <a:bodyPr/>
        <a:lstStyle/>
        <a:p>
          <a:endParaRPr lang="en-GB"/>
        </a:p>
      </dgm:t>
    </dgm:pt>
    <dgm:pt modelId="{4BEE0FD3-A475-FB4F-9A47-F694D6D0EFAD}" type="sibTrans" cxnId="{78C6CCB0-40CC-644C-9630-65ADE4A7EDBD}">
      <dgm:prSet/>
      <dgm:spPr/>
      <dgm:t>
        <a:bodyPr/>
        <a:lstStyle/>
        <a:p>
          <a:endParaRPr lang="en-GB"/>
        </a:p>
      </dgm:t>
    </dgm:pt>
    <dgm:pt modelId="{65305216-4520-4E4A-8DF5-788E0425D3A5}">
      <dgm:prSet phldrT="[Text]"/>
      <dgm:spPr/>
      <dgm:t>
        <a:bodyPr/>
        <a:lstStyle/>
        <a:p>
          <a:r>
            <a:rPr lang="en-GB"/>
            <a:t>Resource Group 2</a:t>
          </a:r>
        </a:p>
      </dgm:t>
    </dgm:pt>
    <dgm:pt modelId="{CAC901D0-8F9F-2049-9F3F-ABA50A894414}" type="sibTrans" cxnId="{4AFC6BEB-3A79-BD47-AC45-53438A54242E}">
      <dgm:prSet/>
      <dgm:spPr/>
      <dgm:t>
        <a:bodyPr/>
        <a:lstStyle/>
        <a:p>
          <a:endParaRPr lang="en-GB"/>
        </a:p>
      </dgm:t>
    </dgm:pt>
    <dgm:pt modelId="{249A2EF3-F02D-DD44-97F2-89F72A156FB7}" type="parTrans" cxnId="{4AFC6BEB-3A79-BD47-AC45-53438A54242E}">
      <dgm:prSet/>
      <dgm:spPr/>
      <dgm:t>
        <a:bodyPr/>
        <a:lstStyle/>
        <a:p>
          <a:endParaRPr lang="en-GB"/>
        </a:p>
      </dgm:t>
    </dgm:pt>
    <dgm:pt modelId="{A1E831A9-D254-5C42-B823-C8245875D39D}">
      <dgm:prSet phldrT="[Text]"/>
      <dgm:spPr/>
      <dgm:t>
        <a:bodyPr/>
        <a:lstStyle/>
        <a:p>
          <a:r>
            <a:rPr lang="en-GB"/>
            <a:t>VM</a:t>
          </a:r>
        </a:p>
      </dgm:t>
    </dgm:pt>
    <dgm:pt modelId="{78A2DE12-9303-AA4E-AAEA-8DC8A3393326}" type="sibTrans" cxnId="{09834B62-5300-5847-AD9A-95A2F89D951D}">
      <dgm:prSet/>
      <dgm:spPr/>
      <dgm:t>
        <a:bodyPr/>
        <a:lstStyle/>
        <a:p>
          <a:endParaRPr lang="en-GB"/>
        </a:p>
      </dgm:t>
    </dgm:pt>
    <dgm:pt modelId="{CB893358-4280-574D-84DF-922376D4C780}" type="parTrans" cxnId="{09834B62-5300-5847-AD9A-95A2F89D951D}">
      <dgm:prSet/>
      <dgm:spPr/>
      <dgm:t>
        <a:bodyPr/>
        <a:lstStyle/>
        <a:p>
          <a:endParaRPr lang="en-GB"/>
        </a:p>
      </dgm:t>
    </dgm:pt>
    <dgm:pt modelId="{A1374C8F-F9C8-0C4A-BF44-025AC5CFCF73}">
      <dgm:prSet phldrT="[Text]"/>
      <dgm:spPr/>
      <dgm:t>
        <a:bodyPr/>
        <a:lstStyle/>
        <a:p>
          <a:r>
            <a:rPr lang="en-GB"/>
            <a:t>Disk</a:t>
          </a:r>
        </a:p>
      </dgm:t>
    </dgm:pt>
    <dgm:pt modelId="{842606F4-2E76-5947-829E-179247E6B23A}" type="sibTrans" cxnId="{C2568DBF-F70B-7441-83A8-5E7728213A5E}">
      <dgm:prSet/>
      <dgm:spPr/>
      <dgm:t>
        <a:bodyPr/>
        <a:lstStyle/>
        <a:p>
          <a:endParaRPr lang="en-GB"/>
        </a:p>
      </dgm:t>
    </dgm:pt>
    <dgm:pt modelId="{DED88132-783C-044E-AD7D-DA92A0CC92C2}" type="parTrans" cxnId="{C2568DBF-F70B-7441-83A8-5E7728213A5E}">
      <dgm:prSet/>
      <dgm:spPr/>
      <dgm:t>
        <a:bodyPr/>
        <a:lstStyle/>
        <a:p>
          <a:endParaRPr lang="en-GB"/>
        </a:p>
      </dgm:t>
    </dgm:pt>
    <dgm:pt modelId="{02EF72E3-BA47-E54E-8CE5-8A5F25B33C4F}" type="pres">
      <dgm:prSet presAssocID="{6FE837B2-3850-184F-8FFD-8AACE20F4C85}" presName="hierChild1" presStyleCnt="0">
        <dgm:presLayoutVars>
          <dgm:chPref val="1"/>
          <dgm:dir/>
          <dgm:animOne val="branch"/>
          <dgm:animLvl val="lvl"/>
          <dgm:resizeHandles/>
        </dgm:presLayoutVars>
      </dgm:prSet>
      <dgm:spPr/>
    </dgm:pt>
    <dgm:pt modelId="{9FA13F37-3817-0344-9A7A-552BE1F9A963}" type="pres">
      <dgm:prSet presAssocID="{F2355917-02CC-274F-908E-4C9B92806519}" presName="hierRoot1" presStyleCnt="0"/>
      <dgm:spPr/>
    </dgm:pt>
    <dgm:pt modelId="{9C2B45DC-8738-034E-8DC9-AA9091C4E03A}" type="pres">
      <dgm:prSet presAssocID="{F2355917-02CC-274F-908E-4C9B92806519}" presName="composite" presStyleCnt="0"/>
      <dgm:spPr/>
    </dgm:pt>
    <dgm:pt modelId="{B0AD3B0C-209E-BF4D-8202-35A475C2D75F}" type="pres">
      <dgm:prSet presAssocID="{F2355917-02CC-274F-908E-4C9B92806519}" presName="background" presStyleLbl="node0" presStyleIdx="0" presStyleCnt="1"/>
      <dgm:spPr/>
    </dgm:pt>
    <dgm:pt modelId="{CA2DE0D6-278D-3742-878B-3C2D50193CEB}" type="pres">
      <dgm:prSet presAssocID="{F2355917-02CC-274F-908E-4C9B92806519}" presName="text" presStyleLbl="fgAcc0" presStyleIdx="0" presStyleCnt="1">
        <dgm:presLayoutVars>
          <dgm:chPref val="3"/>
        </dgm:presLayoutVars>
      </dgm:prSet>
      <dgm:spPr/>
    </dgm:pt>
    <dgm:pt modelId="{098A879E-6C45-6041-A759-42974D198867}" type="pres">
      <dgm:prSet presAssocID="{F2355917-02CC-274F-908E-4C9B92806519}" presName="hierChild2" presStyleCnt="0"/>
      <dgm:spPr/>
    </dgm:pt>
    <dgm:pt modelId="{A9402D21-AAC4-3649-812F-26004EBE4E00}" type="pres">
      <dgm:prSet presAssocID="{D6C6685F-C700-114D-B9FE-04E4C99DB1CF}" presName="Name10" presStyleLbl="parChTrans1D2" presStyleIdx="0" presStyleCnt="2"/>
      <dgm:spPr/>
    </dgm:pt>
    <dgm:pt modelId="{C3BB0171-0AE3-6B46-91B5-B86A88CC3BC5}" type="pres">
      <dgm:prSet presAssocID="{5AEEA2FA-F078-8E4F-A364-63076640EAF8}" presName="hierRoot2" presStyleCnt="0"/>
      <dgm:spPr/>
    </dgm:pt>
    <dgm:pt modelId="{087F525C-785D-4040-B5DC-5E408AF09DF0}" type="pres">
      <dgm:prSet presAssocID="{5AEEA2FA-F078-8E4F-A364-63076640EAF8}" presName="composite2" presStyleCnt="0"/>
      <dgm:spPr/>
    </dgm:pt>
    <dgm:pt modelId="{63EB0324-F74C-3044-8728-822DA0679B3A}" type="pres">
      <dgm:prSet presAssocID="{5AEEA2FA-F078-8E4F-A364-63076640EAF8}" presName="background2" presStyleLbl="node2" presStyleIdx="0" presStyleCnt="2"/>
      <dgm:spPr/>
    </dgm:pt>
    <dgm:pt modelId="{8D49C039-65C5-4C43-8774-4306D71F2CC9}" type="pres">
      <dgm:prSet presAssocID="{5AEEA2FA-F078-8E4F-A364-63076640EAF8}" presName="text2" presStyleLbl="fgAcc2" presStyleIdx="0" presStyleCnt="2">
        <dgm:presLayoutVars>
          <dgm:chPref val="3"/>
        </dgm:presLayoutVars>
      </dgm:prSet>
      <dgm:spPr/>
    </dgm:pt>
    <dgm:pt modelId="{AB74F19E-57DF-C445-9211-26EF08946337}" type="pres">
      <dgm:prSet presAssocID="{5AEEA2FA-F078-8E4F-A364-63076640EAF8}" presName="hierChild3" presStyleCnt="0"/>
      <dgm:spPr/>
    </dgm:pt>
    <dgm:pt modelId="{C71C7D3D-E436-2243-BCB2-32C8187A77EA}" type="pres">
      <dgm:prSet presAssocID="{6925E3C0-5592-C648-9DA4-E9D181D7F25D}" presName="Name17" presStyleLbl="parChTrans1D3" presStyleIdx="0" presStyleCnt="3"/>
      <dgm:spPr/>
    </dgm:pt>
    <dgm:pt modelId="{6562041B-6BED-4E4D-8CA5-26A8D282BBEA}" type="pres">
      <dgm:prSet presAssocID="{CC86B14A-9CB5-9E45-8E47-A8392F92595C}" presName="hierRoot3" presStyleCnt="0"/>
      <dgm:spPr/>
    </dgm:pt>
    <dgm:pt modelId="{08CA59CB-B2E0-694D-8E7A-306AC7CD1209}" type="pres">
      <dgm:prSet presAssocID="{CC86B14A-9CB5-9E45-8E47-A8392F92595C}" presName="composite3" presStyleCnt="0"/>
      <dgm:spPr/>
    </dgm:pt>
    <dgm:pt modelId="{03C00D8D-9A3E-9A44-98A5-057BF033657F}" type="pres">
      <dgm:prSet presAssocID="{CC86B14A-9CB5-9E45-8E47-A8392F92595C}" presName="background3" presStyleLbl="node3" presStyleIdx="0" presStyleCnt="3"/>
      <dgm:spPr/>
    </dgm:pt>
    <dgm:pt modelId="{4A6641AE-F544-034D-B9FB-8A739DD3D639}" type="pres">
      <dgm:prSet presAssocID="{CC86B14A-9CB5-9E45-8E47-A8392F92595C}" presName="text3" presStyleLbl="fgAcc3" presStyleIdx="0" presStyleCnt="3">
        <dgm:presLayoutVars>
          <dgm:chPref val="3"/>
        </dgm:presLayoutVars>
      </dgm:prSet>
      <dgm:spPr/>
    </dgm:pt>
    <dgm:pt modelId="{A8EB135C-811D-E343-829C-A81302702CA2}" type="pres">
      <dgm:prSet presAssocID="{CC86B14A-9CB5-9E45-8E47-A8392F92595C}" presName="hierChild4" presStyleCnt="0"/>
      <dgm:spPr/>
    </dgm:pt>
    <dgm:pt modelId="{FC0BB947-A050-6945-A66B-6A21BE081710}" type="pres">
      <dgm:prSet presAssocID="{59609DE6-165C-1D42-8DFC-2CA6862C7975}" presName="Name23" presStyleLbl="parChTrans1D4" presStyleIdx="0" presStyleCnt="4"/>
      <dgm:spPr/>
    </dgm:pt>
    <dgm:pt modelId="{F4264130-2D49-D24C-BD58-7F5F0D0BB84B}" type="pres">
      <dgm:prSet presAssocID="{5A1BD9A8-A7B5-4B4A-9460-7C9B6C536938}" presName="hierRoot4" presStyleCnt="0"/>
      <dgm:spPr/>
    </dgm:pt>
    <dgm:pt modelId="{FC43E1A9-71BD-A044-9EE1-05779758C6F9}" type="pres">
      <dgm:prSet presAssocID="{5A1BD9A8-A7B5-4B4A-9460-7C9B6C536938}" presName="composite4" presStyleCnt="0"/>
      <dgm:spPr/>
    </dgm:pt>
    <dgm:pt modelId="{279EDC3B-557C-D449-856A-BCE17CE7328E}" type="pres">
      <dgm:prSet presAssocID="{5A1BD9A8-A7B5-4B4A-9460-7C9B6C536938}" presName="background4" presStyleLbl="node4" presStyleIdx="0" presStyleCnt="4"/>
      <dgm:spPr/>
    </dgm:pt>
    <dgm:pt modelId="{39FCA27B-738E-904C-8031-700EEEDEB9A9}" type="pres">
      <dgm:prSet presAssocID="{5A1BD9A8-A7B5-4B4A-9460-7C9B6C536938}" presName="text4" presStyleLbl="fgAcc4" presStyleIdx="0" presStyleCnt="4">
        <dgm:presLayoutVars>
          <dgm:chPref val="3"/>
        </dgm:presLayoutVars>
      </dgm:prSet>
      <dgm:spPr/>
    </dgm:pt>
    <dgm:pt modelId="{994B1F5B-1ED1-CF42-81C9-4CDEEEF25341}" type="pres">
      <dgm:prSet presAssocID="{5A1BD9A8-A7B5-4B4A-9460-7C9B6C536938}" presName="hierChild5" presStyleCnt="0"/>
      <dgm:spPr/>
    </dgm:pt>
    <dgm:pt modelId="{D85A2F04-F881-5844-B2F2-00AFE262DA11}" type="pres">
      <dgm:prSet presAssocID="{D5C429E7-4A82-9945-8BD5-F17125C87544}" presName="Name23" presStyleLbl="parChTrans1D4" presStyleIdx="1" presStyleCnt="4"/>
      <dgm:spPr/>
    </dgm:pt>
    <dgm:pt modelId="{DF9B44F4-C2A0-A44A-B1E2-54EE640A5412}" type="pres">
      <dgm:prSet presAssocID="{17929E4E-BDF8-3C47-B548-BF8F603F09C7}" presName="hierRoot4" presStyleCnt="0"/>
      <dgm:spPr/>
    </dgm:pt>
    <dgm:pt modelId="{1E67AE4A-4A82-DC43-990E-212492EE3145}" type="pres">
      <dgm:prSet presAssocID="{17929E4E-BDF8-3C47-B548-BF8F603F09C7}" presName="composite4" presStyleCnt="0"/>
      <dgm:spPr/>
    </dgm:pt>
    <dgm:pt modelId="{E5C88264-39D7-4A47-997A-8AD20C90A7AC}" type="pres">
      <dgm:prSet presAssocID="{17929E4E-BDF8-3C47-B548-BF8F603F09C7}" presName="background4" presStyleLbl="node4" presStyleIdx="1" presStyleCnt="4"/>
      <dgm:spPr/>
    </dgm:pt>
    <dgm:pt modelId="{8A98CD2A-5DFB-3243-8518-AE09DADA9BD4}" type="pres">
      <dgm:prSet presAssocID="{17929E4E-BDF8-3C47-B548-BF8F603F09C7}" presName="text4" presStyleLbl="fgAcc4" presStyleIdx="1" presStyleCnt="4">
        <dgm:presLayoutVars>
          <dgm:chPref val="3"/>
        </dgm:presLayoutVars>
      </dgm:prSet>
      <dgm:spPr/>
    </dgm:pt>
    <dgm:pt modelId="{24051A0B-5653-ED4C-9070-8810410F6DCA}" type="pres">
      <dgm:prSet presAssocID="{17929E4E-BDF8-3C47-B548-BF8F603F09C7}" presName="hierChild5" presStyleCnt="0"/>
      <dgm:spPr/>
    </dgm:pt>
    <dgm:pt modelId="{9BA72F57-82B2-5146-8773-43CFE264A6DD}" type="pres">
      <dgm:prSet presAssocID="{249A2EF3-F02D-DD44-97F2-89F72A156FB7}" presName="Name17" presStyleLbl="parChTrans1D3" presStyleIdx="1" presStyleCnt="3"/>
      <dgm:spPr/>
    </dgm:pt>
    <dgm:pt modelId="{24D1CA8D-E632-7A49-8742-AFBCB8EDDDB0}" type="pres">
      <dgm:prSet presAssocID="{65305216-4520-4E4A-8DF5-788E0425D3A5}" presName="hierRoot3" presStyleCnt="0"/>
      <dgm:spPr/>
    </dgm:pt>
    <dgm:pt modelId="{DA66F8DE-850D-FD41-A5A5-B5A9EB999A58}" type="pres">
      <dgm:prSet presAssocID="{65305216-4520-4E4A-8DF5-788E0425D3A5}" presName="composite3" presStyleCnt="0"/>
      <dgm:spPr/>
    </dgm:pt>
    <dgm:pt modelId="{23F851CD-2D38-8B4D-9A37-D2ECC7CBA7B6}" type="pres">
      <dgm:prSet presAssocID="{65305216-4520-4E4A-8DF5-788E0425D3A5}" presName="background3" presStyleLbl="node3" presStyleIdx="1" presStyleCnt="3"/>
      <dgm:spPr/>
    </dgm:pt>
    <dgm:pt modelId="{2DC37A04-30BC-614E-AA90-83B5F6B0FAFD}" type="pres">
      <dgm:prSet presAssocID="{65305216-4520-4E4A-8DF5-788E0425D3A5}" presName="text3" presStyleLbl="fgAcc3" presStyleIdx="1" presStyleCnt="3">
        <dgm:presLayoutVars>
          <dgm:chPref val="3"/>
        </dgm:presLayoutVars>
      </dgm:prSet>
      <dgm:spPr/>
    </dgm:pt>
    <dgm:pt modelId="{99B8E52A-DF5E-FD4D-9F2C-6A5F72C8A3F4}" type="pres">
      <dgm:prSet presAssocID="{65305216-4520-4E4A-8DF5-788E0425D3A5}" presName="hierChild4" presStyleCnt="0"/>
      <dgm:spPr/>
    </dgm:pt>
    <dgm:pt modelId="{76BCE98D-D2F7-5848-BE12-35EF22F8DA31}" type="pres">
      <dgm:prSet presAssocID="{CB893358-4280-574D-84DF-922376D4C780}" presName="Name23" presStyleLbl="parChTrans1D4" presStyleIdx="2" presStyleCnt="4"/>
      <dgm:spPr/>
    </dgm:pt>
    <dgm:pt modelId="{48D4ECE3-87CE-9445-9865-BE94D782D6F7}" type="pres">
      <dgm:prSet presAssocID="{A1E831A9-D254-5C42-B823-C8245875D39D}" presName="hierRoot4" presStyleCnt="0"/>
      <dgm:spPr/>
    </dgm:pt>
    <dgm:pt modelId="{C0FE6A4D-808B-AF49-A438-EF7A0D705469}" type="pres">
      <dgm:prSet presAssocID="{A1E831A9-D254-5C42-B823-C8245875D39D}" presName="composite4" presStyleCnt="0"/>
      <dgm:spPr/>
    </dgm:pt>
    <dgm:pt modelId="{9267EF22-5FE3-484B-9E51-0AE07DA61ED7}" type="pres">
      <dgm:prSet presAssocID="{A1E831A9-D254-5C42-B823-C8245875D39D}" presName="background4" presStyleLbl="node4" presStyleIdx="2" presStyleCnt="4"/>
      <dgm:spPr/>
    </dgm:pt>
    <dgm:pt modelId="{1DF2AF63-E55C-DB4F-B1BD-FEB27DAAD9B2}" type="pres">
      <dgm:prSet presAssocID="{A1E831A9-D254-5C42-B823-C8245875D39D}" presName="text4" presStyleLbl="fgAcc4" presStyleIdx="2" presStyleCnt="4">
        <dgm:presLayoutVars>
          <dgm:chPref val="3"/>
        </dgm:presLayoutVars>
      </dgm:prSet>
      <dgm:spPr/>
    </dgm:pt>
    <dgm:pt modelId="{3631DEC4-9540-7F4E-A449-2635FAF72E5A}" type="pres">
      <dgm:prSet presAssocID="{A1E831A9-D254-5C42-B823-C8245875D39D}" presName="hierChild5" presStyleCnt="0"/>
      <dgm:spPr/>
    </dgm:pt>
    <dgm:pt modelId="{65DFA7B5-7D80-874F-9CB7-B0A0C610A86C}" type="pres">
      <dgm:prSet presAssocID="{DED88132-783C-044E-AD7D-DA92A0CC92C2}" presName="Name23" presStyleLbl="parChTrans1D4" presStyleIdx="3" presStyleCnt="4"/>
      <dgm:spPr/>
    </dgm:pt>
    <dgm:pt modelId="{FC6E675B-84C9-A041-81A4-6BA263EB2CD5}" type="pres">
      <dgm:prSet presAssocID="{A1374C8F-F9C8-0C4A-BF44-025AC5CFCF73}" presName="hierRoot4" presStyleCnt="0"/>
      <dgm:spPr/>
    </dgm:pt>
    <dgm:pt modelId="{A01ED70E-894F-C544-ABE2-D660D4C1D473}" type="pres">
      <dgm:prSet presAssocID="{A1374C8F-F9C8-0C4A-BF44-025AC5CFCF73}" presName="composite4" presStyleCnt="0"/>
      <dgm:spPr/>
    </dgm:pt>
    <dgm:pt modelId="{63249830-C57D-9241-9368-747185E76327}" type="pres">
      <dgm:prSet presAssocID="{A1374C8F-F9C8-0C4A-BF44-025AC5CFCF73}" presName="background4" presStyleLbl="node4" presStyleIdx="3" presStyleCnt="4"/>
      <dgm:spPr/>
    </dgm:pt>
    <dgm:pt modelId="{621A8362-0DF7-FB40-8F0F-8052ECB39CEB}" type="pres">
      <dgm:prSet presAssocID="{A1374C8F-F9C8-0C4A-BF44-025AC5CFCF73}" presName="text4" presStyleLbl="fgAcc4" presStyleIdx="3" presStyleCnt="4">
        <dgm:presLayoutVars>
          <dgm:chPref val="3"/>
        </dgm:presLayoutVars>
      </dgm:prSet>
      <dgm:spPr/>
    </dgm:pt>
    <dgm:pt modelId="{5D200B31-4EEE-314B-B0D3-7AEC33B1D444}" type="pres">
      <dgm:prSet presAssocID="{A1374C8F-F9C8-0C4A-BF44-025AC5CFCF73}" presName="hierChild5" presStyleCnt="0"/>
      <dgm:spPr/>
    </dgm:pt>
    <dgm:pt modelId="{36ADD4E8-393C-FB4E-86E4-87114F0F2921}" type="pres">
      <dgm:prSet presAssocID="{8471DB76-864B-2549-B71F-A3B3EE21B341}" presName="Name10" presStyleLbl="parChTrans1D2" presStyleIdx="1" presStyleCnt="2"/>
      <dgm:spPr/>
    </dgm:pt>
    <dgm:pt modelId="{301E1D1F-2F26-8142-999D-F8A3C7C87551}" type="pres">
      <dgm:prSet presAssocID="{3897F948-83F8-4048-A375-A7C4389C5AC5}" presName="hierRoot2" presStyleCnt="0"/>
      <dgm:spPr/>
    </dgm:pt>
    <dgm:pt modelId="{47D41A3D-AB59-0C47-BB5B-3A11DB3E6C6E}" type="pres">
      <dgm:prSet presAssocID="{3897F948-83F8-4048-A375-A7C4389C5AC5}" presName="composite2" presStyleCnt="0"/>
      <dgm:spPr/>
    </dgm:pt>
    <dgm:pt modelId="{D6F118FA-E223-934D-BD9E-566ECDA0CAA8}" type="pres">
      <dgm:prSet presAssocID="{3897F948-83F8-4048-A375-A7C4389C5AC5}" presName="background2" presStyleLbl="node2" presStyleIdx="1" presStyleCnt="2"/>
      <dgm:spPr/>
    </dgm:pt>
    <dgm:pt modelId="{7BC6BCBB-9D49-5843-B42C-9B3DFE618ECF}" type="pres">
      <dgm:prSet presAssocID="{3897F948-83F8-4048-A375-A7C4389C5AC5}" presName="text2" presStyleLbl="fgAcc2" presStyleIdx="1" presStyleCnt="2">
        <dgm:presLayoutVars>
          <dgm:chPref val="3"/>
        </dgm:presLayoutVars>
      </dgm:prSet>
      <dgm:spPr/>
    </dgm:pt>
    <dgm:pt modelId="{B91859AD-58BE-654F-8327-C475C1D5CDA0}" type="pres">
      <dgm:prSet presAssocID="{3897F948-83F8-4048-A375-A7C4389C5AC5}" presName="hierChild3" presStyleCnt="0"/>
      <dgm:spPr/>
    </dgm:pt>
    <dgm:pt modelId="{73EF59AF-26EA-8049-9706-FDEFE9501D9A}" type="pres">
      <dgm:prSet presAssocID="{EB66A4BA-6436-B841-9FF5-9DA72D5D7C42}" presName="Name17" presStyleLbl="parChTrans1D3" presStyleIdx="2" presStyleCnt="3"/>
      <dgm:spPr/>
    </dgm:pt>
    <dgm:pt modelId="{B6132D09-76DD-9043-841D-A5482182E62A}" type="pres">
      <dgm:prSet presAssocID="{B31EB36A-0D87-924F-AAED-F576EB6FBCC8}" presName="hierRoot3" presStyleCnt="0"/>
      <dgm:spPr/>
    </dgm:pt>
    <dgm:pt modelId="{69BE450C-A1A6-6040-BA99-3A721FEC1F40}" type="pres">
      <dgm:prSet presAssocID="{B31EB36A-0D87-924F-AAED-F576EB6FBCC8}" presName="composite3" presStyleCnt="0"/>
      <dgm:spPr/>
    </dgm:pt>
    <dgm:pt modelId="{81C69197-3675-5A4A-8CAD-7BDBBD0EFB38}" type="pres">
      <dgm:prSet presAssocID="{B31EB36A-0D87-924F-AAED-F576EB6FBCC8}" presName="background3" presStyleLbl="node3" presStyleIdx="2" presStyleCnt="3"/>
      <dgm:spPr/>
    </dgm:pt>
    <dgm:pt modelId="{87E1E1AE-81BE-ED4F-8518-992205A188AE}" type="pres">
      <dgm:prSet presAssocID="{B31EB36A-0D87-924F-AAED-F576EB6FBCC8}" presName="text3" presStyleLbl="fgAcc3" presStyleIdx="2" presStyleCnt="3">
        <dgm:presLayoutVars>
          <dgm:chPref val="3"/>
        </dgm:presLayoutVars>
      </dgm:prSet>
      <dgm:spPr/>
    </dgm:pt>
    <dgm:pt modelId="{0A5EF84E-7381-0B47-9BE7-530F0A5EA36F}" type="pres">
      <dgm:prSet presAssocID="{B31EB36A-0D87-924F-AAED-F576EB6FBCC8}" presName="hierChild4" presStyleCnt="0"/>
      <dgm:spPr/>
    </dgm:pt>
  </dgm:ptLst>
  <dgm:cxnLst>
    <dgm:cxn modelId="{2AAD0002-A47C-704C-8198-404D3DFA352F}" type="presOf" srcId="{A1374C8F-F9C8-0C4A-BF44-025AC5CFCF73}" destId="{621A8362-0DF7-FB40-8F0F-8052ECB39CEB}" srcOrd="0" destOrd="0" presId="urn:microsoft.com/office/officeart/2005/8/layout/hierarchy1"/>
    <dgm:cxn modelId="{5909C317-250B-6540-A481-198A1BFE956F}" type="presOf" srcId="{5AEEA2FA-F078-8E4F-A364-63076640EAF8}" destId="{8D49C039-65C5-4C43-8774-4306D71F2CC9}" srcOrd="0" destOrd="0" presId="urn:microsoft.com/office/officeart/2005/8/layout/hierarchy1"/>
    <dgm:cxn modelId="{07970C29-F086-6348-9C1B-CE6424BE9F25}" type="presOf" srcId="{5A1BD9A8-A7B5-4B4A-9460-7C9B6C536938}" destId="{39FCA27B-738E-904C-8031-700EEEDEB9A9}" srcOrd="0" destOrd="0" presId="urn:microsoft.com/office/officeart/2005/8/layout/hierarchy1"/>
    <dgm:cxn modelId="{A913B02C-721D-E940-A96F-41B6BEAEE122}" type="presOf" srcId="{DED88132-783C-044E-AD7D-DA92A0CC92C2}" destId="{65DFA7B5-7D80-874F-9CB7-B0A0C610A86C}" srcOrd="0" destOrd="0" presId="urn:microsoft.com/office/officeart/2005/8/layout/hierarchy1"/>
    <dgm:cxn modelId="{D058AC41-DFD5-604E-B07F-3EE814868569}" type="presOf" srcId="{17929E4E-BDF8-3C47-B548-BF8F603F09C7}" destId="{8A98CD2A-5DFB-3243-8518-AE09DADA9BD4}" srcOrd="0" destOrd="0" presId="urn:microsoft.com/office/officeart/2005/8/layout/hierarchy1"/>
    <dgm:cxn modelId="{F2E6FF43-2110-8141-9231-7A1A5EC587DE}" type="presOf" srcId="{F2355917-02CC-274F-908E-4C9B92806519}" destId="{CA2DE0D6-278D-3742-878B-3C2D50193CEB}" srcOrd="0" destOrd="0" presId="urn:microsoft.com/office/officeart/2005/8/layout/hierarchy1"/>
    <dgm:cxn modelId="{5FDEC849-9EC5-9348-822A-569E1165547F}" type="presOf" srcId="{6FE837B2-3850-184F-8FFD-8AACE20F4C85}" destId="{02EF72E3-BA47-E54E-8CE5-8A5F25B33C4F}" srcOrd="0" destOrd="0" presId="urn:microsoft.com/office/officeart/2005/8/layout/hierarchy1"/>
    <dgm:cxn modelId="{E5F33B52-2B48-F140-AC7F-BE101521F1A5}" type="presOf" srcId="{6925E3C0-5592-C648-9DA4-E9D181D7F25D}" destId="{C71C7D3D-E436-2243-BCB2-32C8187A77EA}" srcOrd="0" destOrd="0" presId="urn:microsoft.com/office/officeart/2005/8/layout/hierarchy1"/>
    <dgm:cxn modelId="{AD186656-E0B8-AA47-A21F-5261552CF091}" type="presOf" srcId="{A1E831A9-D254-5C42-B823-C8245875D39D}" destId="{1DF2AF63-E55C-DB4F-B1BD-FEB27DAAD9B2}" srcOrd="0" destOrd="0" presId="urn:microsoft.com/office/officeart/2005/8/layout/hierarchy1"/>
    <dgm:cxn modelId="{09834B62-5300-5847-AD9A-95A2F89D951D}" srcId="{65305216-4520-4E4A-8DF5-788E0425D3A5}" destId="{A1E831A9-D254-5C42-B823-C8245875D39D}" srcOrd="0" destOrd="0" parTransId="{CB893358-4280-574D-84DF-922376D4C780}" sibTransId="{78A2DE12-9303-AA4E-AAEA-8DC8A3393326}"/>
    <dgm:cxn modelId="{C106E169-80A0-B249-A953-587B46B5641E}" srcId="{3897F948-83F8-4048-A375-A7C4389C5AC5}" destId="{B31EB36A-0D87-924F-AAED-F576EB6FBCC8}" srcOrd="0" destOrd="0" parTransId="{EB66A4BA-6436-B841-9FF5-9DA72D5D7C42}" sibTransId="{5FD2F04F-30DA-6540-9D63-4C8A79764D98}"/>
    <dgm:cxn modelId="{D2E65571-10B5-EA41-B6ED-87D399A30367}" type="presOf" srcId="{65305216-4520-4E4A-8DF5-788E0425D3A5}" destId="{2DC37A04-30BC-614E-AA90-83B5F6B0FAFD}" srcOrd="0" destOrd="0" presId="urn:microsoft.com/office/officeart/2005/8/layout/hierarchy1"/>
    <dgm:cxn modelId="{8D3B8473-CEB9-F94D-93A8-BF329ED77539}" type="presOf" srcId="{D6C6685F-C700-114D-B9FE-04E4C99DB1CF}" destId="{A9402D21-AAC4-3649-812F-26004EBE4E00}" srcOrd="0" destOrd="0" presId="urn:microsoft.com/office/officeart/2005/8/layout/hierarchy1"/>
    <dgm:cxn modelId="{9153BF80-0210-E841-8BA7-57AC4E0A3801}" type="presOf" srcId="{CB893358-4280-574D-84DF-922376D4C780}" destId="{76BCE98D-D2F7-5848-BE12-35EF22F8DA31}" srcOrd="0" destOrd="0" presId="urn:microsoft.com/office/officeart/2005/8/layout/hierarchy1"/>
    <dgm:cxn modelId="{A484E982-3936-0146-9CE4-8DBB5B5BBFBC}" type="presOf" srcId="{59609DE6-165C-1D42-8DFC-2CA6862C7975}" destId="{FC0BB947-A050-6945-A66B-6A21BE081710}" srcOrd="0" destOrd="0" presId="urn:microsoft.com/office/officeart/2005/8/layout/hierarchy1"/>
    <dgm:cxn modelId="{62C9B88F-892F-304E-AD42-971AFE6BA6EF}" type="presOf" srcId="{CC86B14A-9CB5-9E45-8E47-A8392F92595C}" destId="{4A6641AE-F544-034D-B9FB-8A739DD3D639}" srcOrd="0" destOrd="0" presId="urn:microsoft.com/office/officeart/2005/8/layout/hierarchy1"/>
    <dgm:cxn modelId="{4AB1EDA6-096B-A249-97C8-BA15C49A54AE}" srcId="{F2355917-02CC-274F-908E-4C9B92806519}" destId="{3897F948-83F8-4048-A375-A7C4389C5AC5}" srcOrd="1" destOrd="0" parTransId="{8471DB76-864B-2549-B71F-A3B3EE21B341}" sibTransId="{C9D84496-22C4-E440-9C64-B2A58B7502AE}"/>
    <dgm:cxn modelId="{7CAD3BA7-7A51-354E-9ED8-09BE6B7DD82B}" type="presOf" srcId="{B31EB36A-0D87-924F-AAED-F576EB6FBCC8}" destId="{87E1E1AE-81BE-ED4F-8518-992205A188AE}" srcOrd="0" destOrd="0" presId="urn:microsoft.com/office/officeart/2005/8/layout/hierarchy1"/>
    <dgm:cxn modelId="{78C6CCB0-40CC-644C-9630-65ADE4A7EDBD}" srcId="{CC86B14A-9CB5-9E45-8E47-A8392F92595C}" destId="{17929E4E-BDF8-3C47-B548-BF8F603F09C7}" srcOrd="1" destOrd="0" parTransId="{D5C429E7-4A82-9945-8BD5-F17125C87544}" sibTransId="{4BEE0FD3-A475-FB4F-9A47-F694D6D0EFAD}"/>
    <dgm:cxn modelId="{77F0B1B1-3333-4941-B73F-E30C47A48469}" srcId="{5AEEA2FA-F078-8E4F-A364-63076640EAF8}" destId="{CC86B14A-9CB5-9E45-8E47-A8392F92595C}" srcOrd="0" destOrd="0" parTransId="{6925E3C0-5592-C648-9DA4-E9D181D7F25D}" sibTransId="{4101B4C1-F046-BF48-BA86-E0BE5C217AC1}"/>
    <dgm:cxn modelId="{03F518B4-0400-7648-821C-577614BBB52F}" type="presOf" srcId="{EB66A4BA-6436-B841-9FF5-9DA72D5D7C42}" destId="{73EF59AF-26EA-8049-9706-FDEFE9501D9A}" srcOrd="0" destOrd="0" presId="urn:microsoft.com/office/officeart/2005/8/layout/hierarchy1"/>
    <dgm:cxn modelId="{C2568DBF-F70B-7441-83A8-5E7728213A5E}" srcId="{65305216-4520-4E4A-8DF5-788E0425D3A5}" destId="{A1374C8F-F9C8-0C4A-BF44-025AC5CFCF73}" srcOrd="1" destOrd="0" parTransId="{DED88132-783C-044E-AD7D-DA92A0CC92C2}" sibTransId="{842606F4-2E76-5947-829E-179247E6B23A}"/>
    <dgm:cxn modelId="{381569CA-91C5-5B48-92E0-946905C7E8A9}" type="presOf" srcId="{8471DB76-864B-2549-B71F-A3B3EE21B341}" destId="{36ADD4E8-393C-FB4E-86E4-87114F0F2921}" srcOrd="0" destOrd="0" presId="urn:microsoft.com/office/officeart/2005/8/layout/hierarchy1"/>
    <dgm:cxn modelId="{781DAEDF-0A0F-6947-A601-DA769BDE800C}" srcId="{F2355917-02CC-274F-908E-4C9B92806519}" destId="{5AEEA2FA-F078-8E4F-A364-63076640EAF8}" srcOrd="0" destOrd="0" parTransId="{D6C6685F-C700-114D-B9FE-04E4C99DB1CF}" sibTransId="{B0BE8EE8-1675-3343-A9FF-7EC5249F98B8}"/>
    <dgm:cxn modelId="{2B95FFE3-77F5-6D49-909D-B140D1317CF6}" srcId="{6FE837B2-3850-184F-8FFD-8AACE20F4C85}" destId="{F2355917-02CC-274F-908E-4C9B92806519}" srcOrd="0" destOrd="0" parTransId="{9C127783-4019-EE41-92F1-86D20146DD38}" sibTransId="{830C73B2-937F-5E42-A18E-4422DB6C4FAB}"/>
    <dgm:cxn modelId="{BC9E8CE4-DB16-7F41-BE1F-88BB3B8B280A}" type="presOf" srcId="{3897F948-83F8-4048-A375-A7C4389C5AC5}" destId="{7BC6BCBB-9D49-5843-B42C-9B3DFE618ECF}" srcOrd="0" destOrd="0" presId="urn:microsoft.com/office/officeart/2005/8/layout/hierarchy1"/>
    <dgm:cxn modelId="{11DA9FE4-E81A-7B45-96B9-5ABA543246D7}" type="presOf" srcId="{D5C429E7-4A82-9945-8BD5-F17125C87544}" destId="{D85A2F04-F881-5844-B2F2-00AFE262DA11}" srcOrd="0" destOrd="0" presId="urn:microsoft.com/office/officeart/2005/8/layout/hierarchy1"/>
    <dgm:cxn modelId="{3C069FEA-AA41-D145-919E-7E006B95FC31}" type="presOf" srcId="{249A2EF3-F02D-DD44-97F2-89F72A156FB7}" destId="{9BA72F57-82B2-5146-8773-43CFE264A6DD}" srcOrd="0" destOrd="0" presId="urn:microsoft.com/office/officeart/2005/8/layout/hierarchy1"/>
    <dgm:cxn modelId="{4AFC6BEB-3A79-BD47-AC45-53438A54242E}" srcId="{5AEEA2FA-F078-8E4F-A364-63076640EAF8}" destId="{65305216-4520-4E4A-8DF5-788E0425D3A5}" srcOrd="1" destOrd="0" parTransId="{249A2EF3-F02D-DD44-97F2-89F72A156FB7}" sibTransId="{CAC901D0-8F9F-2049-9F3F-ABA50A894414}"/>
    <dgm:cxn modelId="{EE21A1F1-1D26-5F40-978E-1714657D716D}" srcId="{CC86B14A-9CB5-9E45-8E47-A8392F92595C}" destId="{5A1BD9A8-A7B5-4B4A-9460-7C9B6C536938}" srcOrd="0" destOrd="0" parTransId="{59609DE6-165C-1D42-8DFC-2CA6862C7975}" sibTransId="{7B9813D3-7C0E-1542-AE97-39B89E7D5818}"/>
    <dgm:cxn modelId="{9DD7B695-5825-974B-AFA5-C2F29224A38C}" type="presParOf" srcId="{02EF72E3-BA47-E54E-8CE5-8A5F25B33C4F}" destId="{9FA13F37-3817-0344-9A7A-552BE1F9A963}" srcOrd="0" destOrd="0" presId="urn:microsoft.com/office/officeart/2005/8/layout/hierarchy1"/>
    <dgm:cxn modelId="{4187C8E1-DC85-9648-A492-74B316E33642}" type="presParOf" srcId="{9FA13F37-3817-0344-9A7A-552BE1F9A963}" destId="{9C2B45DC-8738-034E-8DC9-AA9091C4E03A}" srcOrd="0" destOrd="0" presId="urn:microsoft.com/office/officeart/2005/8/layout/hierarchy1"/>
    <dgm:cxn modelId="{2B174532-2F93-AA43-83ED-81F04A2152CF}" type="presParOf" srcId="{9C2B45DC-8738-034E-8DC9-AA9091C4E03A}" destId="{B0AD3B0C-209E-BF4D-8202-35A475C2D75F}" srcOrd="0" destOrd="0" presId="urn:microsoft.com/office/officeart/2005/8/layout/hierarchy1"/>
    <dgm:cxn modelId="{F316D3BF-5B76-2F4D-9ADF-79AE6F406A30}" type="presParOf" srcId="{9C2B45DC-8738-034E-8DC9-AA9091C4E03A}" destId="{CA2DE0D6-278D-3742-878B-3C2D50193CEB}" srcOrd="1" destOrd="0" presId="urn:microsoft.com/office/officeart/2005/8/layout/hierarchy1"/>
    <dgm:cxn modelId="{ED8400E0-EE75-0C40-97CC-C977B16E3513}" type="presParOf" srcId="{9FA13F37-3817-0344-9A7A-552BE1F9A963}" destId="{098A879E-6C45-6041-A759-42974D198867}" srcOrd="1" destOrd="0" presId="urn:microsoft.com/office/officeart/2005/8/layout/hierarchy1"/>
    <dgm:cxn modelId="{20581FCB-6ABA-6949-9C26-D3447BADDC2A}" type="presParOf" srcId="{098A879E-6C45-6041-A759-42974D198867}" destId="{A9402D21-AAC4-3649-812F-26004EBE4E00}" srcOrd="0" destOrd="0" presId="urn:microsoft.com/office/officeart/2005/8/layout/hierarchy1"/>
    <dgm:cxn modelId="{AFBFAFA2-6665-B04E-92BE-832F8EDD34D5}" type="presParOf" srcId="{098A879E-6C45-6041-A759-42974D198867}" destId="{C3BB0171-0AE3-6B46-91B5-B86A88CC3BC5}" srcOrd="1" destOrd="0" presId="urn:microsoft.com/office/officeart/2005/8/layout/hierarchy1"/>
    <dgm:cxn modelId="{11996A29-4B2C-4443-9A1C-FE2F84353B18}" type="presParOf" srcId="{C3BB0171-0AE3-6B46-91B5-B86A88CC3BC5}" destId="{087F525C-785D-4040-B5DC-5E408AF09DF0}" srcOrd="0" destOrd="0" presId="urn:microsoft.com/office/officeart/2005/8/layout/hierarchy1"/>
    <dgm:cxn modelId="{27735492-1333-F549-B426-65A8F32F22CB}" type="presParOf" srcId="{087F525C-785D-4040-B5DC-5E408AF09DF0}" destId="{63EB0324-F74C-3044-8728-822DA0679B3A}" srcOrd="0" destOrd="0" presId="urn:microsoft.com/office/officeart/2005/8/layout/hierarchy1"/>
    <dgm:cxn modelId="{4004A893-2CE7-F446-AAB7-4D4289F8C522}" type="presParOf" srcId="{087F525C-785D-4040-B5DC-5E408AF09DF0}" destId="{8D49C039-65C5-4C43-8774-4306D71F2CC9}" srcOrd="1" destOrd="0" presId="urn:microsoft.com/office/officeart/2005/8/layout/hierarchy1"/>
    <dgm:cxn modelId="{1B9EE3DB-80F5-CD40-A3E2-53E77B235125}" type="presParOf" srcId="{C3BB0171-0AE3-6B46-91B5-B86A88CC3BC5}" destId="{AB74F19E-57DF-C445-9211-26EF08946337}" srcOrd="1" destOrd="0" presId="urn:microsoft.com/office/officeart/2005/8/layout/hierarchy1"/>
    <dgm:cxn modelId="{83E3025B-3C47-6949-A3F0-152DE0454E3A}" type="presParOf" srcId="{AB74F19E-57DF-C445-9211-26EF08946337}" destId="{C71C7D3D-E436-2243-BCB2-32C8187A77EA}" srcOrd="0" destOrd="0" presId="urn:microsoft.com/office/officeart/2005/8/layout/hierarchy1"/>
    <dgm:cxn modelId="{B2D4F651-F90C-2645-896D-EEA68847D36A}" type="presParOf" srcId="{AB74F19E-57DF-C445-9211-26EF08946337}" destId="{6562041B-6BED-4E4D-8CA5-26A8D282BBEA}" srcOrd="1" destOrd="0" presId="urn:microsoft.com/office/officeart/2005/8/layout/hierarchy1"/>
    <dgm:cxn modelId="{44A9BA0B-7B33-A240-A8DD-D81D6D7CE69F}" type="presParOf" srcId="{6562041B-6BED-4E4D-8CA5-26A8D282BBEA}" destId="{08CA59CB-B2E0-694D-8E7A-306AC7CD1209}" srcOrd="0" destOrd="0" presId="urn:microsoft.com/office/officeart/2005/8/layout/hierarchy1"/>
    <dgm:cxn modelId="{5948B2F5-3EBE-DF4B-B4A0-72886044F931}" type="presParOf" srcId="{08CA59CB-B2E0-694D-8E7A-306AC7CD1209}" destId="{03C00D8D-9A3E-9A44-98A5-057BF033657F}" srcOrd="0" destOrd="0" presId="urn:microsoft.com/office/officeart/2005/8/layout/hierarchy1"/>
    <dgm:cxn modelId="{05C944C5-AA43-5D44-8F15-3F8F0CAEC19A}" type="presParOf" srcId="{08CA59CB-B2E0-694D-8E7A-306AC7CD1209}" destId="{4A6641AE-F544-034D-B9FB-8A739DD3D639}" srcOrd="1" destOrd="0" presId="urn:microsoft.com/office/officeart/2005/8/layout/hierarchy1"/>
    <dgm:cxn modelId="{4BC347AD-A4B5-B942-95C1-A39CDAAAF21D}" type="presParOf" srcId="{6562041B-6BED-4E4D-8CA5-26A8D282BBEA}" destId="{A8EB135C-811D-E343-829C-A81302702CA2}" srcOrd="1" destOrd="0" presId="urn:microsoft.com/office/officeart/2005/8/layout/hierarchy1"/>
    <dgm:cxn modelId="{1AC345B4-4212-234E-A794-C92E972FC41B}" type="presParOf" srcId="{A8EB135C-811D-E343-829C-A81302702CA2}" destId="{FC0BB947-A050-6945-A66B-6A21BE081710}" srcOrd="0" destOrd="0" presId="urn:microsoft.com/office/officeart/2005/8/layout/hierarchy1"/>
    <dgm:cxn modelId="{BE07DE47-41CD-6B48-9594-E966CD5BDEED}" type="presParOf" srcId="{A8EB135C-811D-E343-829C-A81302702CA2}" destId="{F4264130-2D49-D24C-BD58-7F5F0D0BB84B}" srcOrd="1" destOrd="0" presId="urn:microsoft.com/office/officeart/2005/8/layout/hierarchy1"/>
    <dgm:cxn modelId="{86B5F933-1DDE-4048-BFAC-F9210A9A3C92}" type="presParOf" srcId="{F4264130-2D49-D24C-BD58-7F5F0D0BB84B}" destId="{FC43E1A9-71BD-A044-9EE1-05779758C6F9}" srcOrd="0" destOrd="0" presId="urn:microsoft.com/office/officeart/2005/8/layout/hierarchy1"/>
    <dgm:cxn modelId="{2771A9A7-C9FB-654D-9DC6-737A51305F96}" type="presParOf" srcId="{FC43E1A9-71BD-A044-9EE1-05779758C6F9}" destId="{279EDC3B-557C-D449-856A-BCE17CE7328E}" srcOrd="0" destOrd="0" presId="urn:microsoft.com/office/officeart/2005/8/layout/hierarchy1"/>
    <dgm:cxn modelId="{F0F11030-AE1C-CC4F-85D4-5C203CACC36F}" type="presParOf" srcId="{FC43E1A9-71BD-A044-9EE1-05779758C6F9}" destId="{39FCA27B-738E-904C-8031-700EEEDEB9A9}" srcOrd="1" destOrd="0" presId="urn:microsoft.com/office/officeart/2005/8/layout/hierarchy1"/>
    <dgm:cxn modelId="{E099D182-0135-F241-9E0F-7142E92C7364}" type="presParOf" srcId="{F4264130-2D49-D24C-BD58-7F5F0D0BB84B}" destId="{994B1F5B-1ED1-CF42-81C9-4CDEEEF25341}" srcOrd="1" destOrd="0" presId="urn:microsoft.com/office/officeart/2005/8/layout/hierarchy1"/>
    <dgm:cxn modelId="{90A71A09-C738-B747-8EFB-29582B128E06}" type="presParOf" srcId="{A8EB135C-811D-E343-829C-A81302702CA2}" destId="{D85A2F04-F881-5844-B2F2-00AFE262DA11}" srcOrd="2" destOrd="0" presId="urn:microsoft.com/office/officeart/2005/8/layout/hierarchy1"/>
    <dgm:cxn modelId="{E40BAE0D-9EC9-E34D-BFCA-4E195C038EE6}" type="presParOf" srcId="{A8EB135C-811D-E343-829C-A81302702CA2}" destId="{DF9B44F4-C2A0-A44A-B1E2-54EE640A5412}" srcOrd="3" destOrd="0" presId="urn:microsoft.com/office/officeart/2005/8/layout/hierarchy1"/>
    <dgm:cxn modelId="{F5C47A81-1C6B-874A-A426-FF91D3C6C8CC}" type="presParOf" srcId="{DF9B44F4-C2A0-A44A-B1E2-54EE640A5412}" destId="{1E67AE4A-4A82-DC43-990E-212492EE3145}" srcOrd="0" destOrd="0" presId="urn:microsoft.com/office/officeart/2005/8/layout/hierarchy1"/>
    <dgm:cxn modelId="{9C8597A2-2148-2141-8795-373A1CD0EB43}" type="presParOf" srcId="{1E67AE4A-4A82-DC43-990E-212492EE3145}" destId="{E5C88264-39D7-4A47-997A-8AD20C90A7AC}" srcOrd="0" destOrd="0" presId="urn:microsoft.com/office/officeart/2005/8/layout/hierarchy1"/>
    <dgm:cxn modelId="{31641AE9-7D55-5A42-BDEE-4020420D723D}" type="presParOf" srcId="{1E67AE4A-4A82-DC43-990E-212492EE3145}" destId="{8A98CD2A-5DFB-3243-8518-AE09DADA9BD4}" srcOrd="1" destOrd="0" presId="urn:microsoft.com/office/officeart/2005/8/layout/hierarchy1"/>
    <dgm:cxn modelId="{8A83D102-94E5-7D43-B3E5-58BC691CDBB3}" type="presParOf" srcId="{DF9B44F4-C2A0-A44A-B1E2-54EE640A5412}" destId="{24051A0B-5653-ED4C-9070-8810410F6DCA}" srcOrd="1" destOrd="0" presId="urn:microsoft.com/office/officeart/2005/8/layout/hierarchy1"/>
    <dgm:cxn modelId="{DC42E062-3A57-E74E-B01A-19BD6A01FF21}" type="presParOf" srcId="{AB74F19E-57DF-C445-9211-26EF08946337}" destId="{9BA72F57-82B2-5146-8773-43CFE264A6DD}" srcOrd="2" destOrd="0" presId="urn:microsoft.com/office/officeart/2005/8/layout/hierarchy1"/>
    <dgm:cxn modelId="{7F593A70-9BD5-3E47-BCAE-CC95130E30DB}" type="presParOf" srcId="{AB74F19E-57DF-C445-9211-26EF08946337}" destId="{24D1CA8D-E632-7A49-8742-AFBCB8EDDDB0}" srcOrd="3" destOrd="0" presId="urn:microsoft.com/office/officeart/2005/8/layout/hierarchy1"/>
    <dgm:cxn modelId="{9305BB5D-A5D6-C544-AF2F-5F4382FA63A4}" type="presParOf" srcId="{24D1CA8D-E632-7A49-8742-AFBCB8EDDDB0}" destId="{DA66F8DE-850D-FD41-A5A5-B5A9EB999A58}" srcOrd="0" destOrd="0" presId="urn:microsoft.com/office/officeart/2005/8/layout/hierarchy1"/>
    <dgm:cxn modelId="{E1A7AC0B-47D8-8842-A722-E88D0E369CF5}" type="presParOf" srcId="{DA66F8DE-850D-FD41-A5A5-B5A9EB999A58}" destId="{23F851CD-2D38-8B4D-9A37-D2ECC7CBA7B6}" srcOrd="0" destOrd="0" presId="urn:microsoft.com/office/officeart/2005/8/layout/hierarchy1"/>
    <dgm:cxn modelId="{E0B8115E-6941-A744-8D4D-8FBE0F2AC39A}" type="presParOf" srcId="{DA66F8DE-850D-FD41-A5A5-B5A9EB999A58}" destId="{2DC37A04-30BC-614E-AA90-83B5F6B0FAFD}" srcOrd="1" destOrd="0" presId="urn:microsoft.com/office/officeart/2005/8/layout/hierarchy1"/>
    <dgm:cxn modelId="{71AB953F-B5CE-984F-8BA8-61E7D9F6D5E7}" type="presParOf" srcId="{24D1CA8D-E632-7A49-8742-AFBCB8EDDDB0}" destId="{99B8E52A-DF5E-FD4D-9F2C-6A5F72C8A3F4}" srcOrd="1" destOrd="0" presId="urn:microsoft.com/office/officeart/2005/8/layout/hierarchy1"/>
    <dgm:cxn modelId="{7910FEFE-23D2-5E49-B685-8CE49877347E}" type="presParOf" srcId="{99B8E52A-DF5E-FD4D-9F2C-6A5F72C8A3F4}" destId="{76BCE98D-D2F7-5848-BE12-35EF22F8DA31}" srcOrd="0" destOrd="0" presId="urn:microsoft.com/office/officeart/2005/8/layout/hierarchy1"/>
    <dgm:cxn modelId="{19B73C87-7326-CE48-807B-162899E359A0}" type="presParOf" srcId="{99B8E52A-DF5E-FD4D-9F2C-6A5F72C8A3F4}" destId="{48D4ECE3-87CE-9445-9865-BE94D782D6F7}" srcOrd="1" destOrd="0" presId="urn:microsoft.com/office/officeart/2005/8/layout/hierarchy1"/>
    <dgm:cxn modelId="{D03FC0E7-CC41-9C48-AF86-607FEEE31C26}" type="presParOf" srcId="{48D4ECE3-87CE-9445-9865-BE94D782D6F7}" destId="{C0FE6A4D-808B-AF49-A438-EF7A0D705469}" srcOrd="0" destOrd="0" presId="urn:microsoft.com/office/officeart/2005/8/layout/hierarchy1"/>
    <dgm:cxn modelId="{90F7DB69-A1AC-AB4D-91D1-BF6888F029D6}" type="presParOf" srcId="{C0FE6A4D-808B-AF49-A438-EF7A0D705469}" destId="{9267EF22-5FE3-484B-9E51-0AE07DA61ED7}" srcOrd="0" destOrd="0" presId="urn:microsoft.com/office/officeart/2005/8/layout/hierarchy1"/>
    <dgm:cxn modelId="{C0807A95-175F-A842-A7F6-4FC3BC1A08B3}" type="presParOf" srcId="{C0FE6A4D-808B-AF49-A438-EF7A0D705469}" destId="{1DF2AF63-E55C-DB4F-B1BD-FEB27DAAD9B2}" srcOrd="1" destOrd="0" presId="urn:microsoft.com/office/officeart/2005/8/layout/hierarchy1"/>
    <dgm:cxn modelId="{4058A4A5-CCE7-6E46-9B06-91D4094B7CE8}" type="presParOf" srcId="{48D4ECE3-87CE-9445-9865-BE94D782D6F7}" destId="{3631DEC4-9540-7F4E-A449-2635FAF72E5A}" srcOrd="1" destOrd="0" presId="urn:microsoft.com/office/officeart/2005/8/layout/hierarchy1"/>
    <dgm:cxn modelId="{2C92C4C0-FFF7-FE43-8DD6-78779B7BFAE2}" type="presParOf" srcId="{99B8E52A-DF5E-FD4D-9F2C-6A5F72C8A3F4}" destId="{65DFA7B5-7D80-874F-9CB7-B0A0C610A86C}" srcOrd="2" destOrd="0" presId="urn:microsoft.com/office/officeart/2005/8/layout/hierarchy1"/>
    <dgm:cxn modelId="{92CAA703-4274-2847-8F94-069E1C01BE31}" type="presParOf" srcId="{99B8E52A-DF5E-FD4D-9F2C-6A5F72C8A3F4}" destId="{FC6E675B-84C9-A041-81A4-6BA263EB2CD5}" srcOrd="3" destOrd="0" presId="urn:microsoft.com/office/officeart/2005/8/layout/hierarchy1"/>
    <dgm:cxn modelId="{BB343D12-7ED0-8D43-8804-D6FD436D2E8B}" type="presParOf" srcId="{FC6E675B-84C9-A041-81A4-6BA263EB2CD5}" destId="{A01ED70E-894F-C544-ABE2-D660D4C1D473}" srcOrd="0" destOrd="0" presId="urn:microsoft.com/office/officeart/2005/8/layout/hierarchy1"/>
    <dgm:cxn modelId="{71C881FA-B8AD-434B-9904-9DDCA5EF8149}" type="presParOf" srcId="{A01ED70E-894F-C544-ABE2-D660D4C1D473}" destId="{63249830-C57D-9241-9368-747185E76327}" srcOrd="0" destOrd="0" presId="urn:microsoft.com/office/officeart/2005/8/layout/hierarchy1"/>
    <dgm:cxn modelId="{2B791571-27B5-934F-99F0-40AF71DEE0D7}" type="presParOf" srcId="{A01ED70E-894F-C544-ABE2-D660D4C1D473}" destId="{621A8362-0DF7-FB40-8F0F-8052ECB39CEB}" srcOrd="1" destOrd="0" presId="urn:microsoft.com/office/officeart/2005/8/layout/hierarchy1"/>
    <dgm:cxn modelId="{2409A71A-FF1F-3C4C-8283-F830B57F40E8}" type="presParOf" srcId="{FC6E675B-84C9-A041-81A4-6BA263EB2CD5}" destId="{5D200B31-4EEE-314B-B0D3-7AEC33B1D444}" srcOrd="1" destOrd="0" presId="urn:microsoft.com/office/officeart/2005/8/layout/hierarchy1"/>
    <dgm:cxn modelId="{1A5A9692-D7BE-864B-8D00-E79FE9A0B717}" type="presParOf" srcId="{098A879E-6C45-6041-A759-42974D198867}" destId="{36ADD4E8-393C-FB4E-86E4-87114F0F2921}" srcOrd="2" destOrd="0" presId="urn:microsoft.com/office/officeart/2005/8/layout/hierarchy1"/>
    <dgm:cxn modelId="{3A8A8918-1FF9-AD46-80E9-829C9ED5A8FF}" type="presParOf" srcId="{098A879E-6C45-6041-A759-42974D198867}" destId="{301E1D1F-2F26-8142-999D-F8A3C7C87551}" srcOrd="3" destOrd="0" presId="urn:microsoft.com/office/officeart/2005/8/layout/hierarchy1"/>
    <dgm:cxn modelId="{E3B7E36A-C999-B34B-9C2E-265CD8D2553D}" type="presParOf" srcId="{301E1D1F-2F26-8142-999D-F8A3C7C87551}" destId="{47D41A3D-AB59-0C47-BB5B-3A11DB3E6C6E}" srcOrd="0" destOrd="0" presId="urn:microsoft.com/office/officeart/2005/8/layout/hierarchy1"/>
    <dgm:cxn modelId="{1E4655E9-15E4-CF4E-BA8E-A68BD98C7EDE}" type="presParOf" srcId="{47D41A3D-AB59-0C47-BB5B-3A11DB3E6C6E}" destId="{D6F118FA-E223-934D-BD9E-566ECDA0CAA8}" srcOrd="0" destOrd="0" presId="urn:microsoft.com/office/officeart/2005/8/layout/hierarchy1"/>
    <dgm:cxn modelId="{6947A9BE-5055-E94D-BDB3-B1B02C87CA92}" type="presParOf" srcId="{47D41A3D-AB59-0C47-BB5B-3A11DB3E6C6E}" destId="{7BC6BCBB-9D49-5843-B42C-9B3DFE618ECF}" srcOrd="1" destOrd="0" presId="urn:microsoft.com/office/officeart/2005/8/layout/hierarchy1"/>
    <dgm:cxn modelId="{82AC5BEA-2330-6E4E-B93B-572D6BF1BE69}" type="presParOf" srcId="{301E1D1F-2F26-8142-999D-F8A3C7C87551}" destId="{B91859AD-58BE-654F-8327-C475C1D5CDA0}" srcOrd="1" destOrd="0" presId="urn:microsoft.com/office/officeart/2005/8/layout/hierarchy1"/>
    <dgm:cxn modelId="{D63A0512-8326-7F49-A8A3-22A5D70DF914}" type="presParOf" srcId="{B91859AD-58BE-654F-8327-C475C1D5CDA0}" destId="{73EF59AF-26EA-8049-9706-FDEFE9501D9A}" srcOrd="0" destOrd="0" presId="urn:microsoft.com/office/officeart/2005/8/layout/hierarchy1"/>
    <dgm:cxn modelId="{D6CA7EB2-63F3-2749-9ADD-97A8DAA76F12}" type="presParOf" srcId="{B91859AD-58BE-654F-8327-C475C1D5CDA0}" destId="{B6132D09-76DD-9043-841D-A5482182E62A}" srcOrd="1" destOrd="0" presId="urn:microsoft.com/office/officeart/2005/8/layout/hierarchy1"/>
    <dgm:cxn modelId="{1C3E82CF-BA01-014C-85ED-E0D24B317C07}" type="presParOf" srcId="{B6132D09-76DD-9043-841D-A5482182E62A}" destId="{69BE450C-A1A6-6040-BA99-3A721FEC1F40}" srcOrd="0" destOrd="0" presId="urn:microsoft.com/office/officeart/2005/8/layout/hierarchy1"/>
    <dgm:cxn modelId="{17667703-63CE-8D4C-8D5C-59AABA927F70}" type="presParOf" srcId="{69BE450C-A1A6-6040-BA99-3A721FEC1F40}" destId="{81C69197-3675-5A4A-8CAD-7BDBBD0EFB38}" srcOrd="0" destOrd="0" presId="urn:microsoft.com/office/officeart/2005/8/layout/hierarchy1"/>
    <dgm:cxn modelId="{8416FBF0-2DC8-274B-A75C-CF4E8D96519E}" type="presParOf" srcId="{69BE450C-A1A6-6040-BA99-3A721FEC1F40}" destId="{87E1E1AE-81BE-ED4F-8518-992205A188AE}" srcOrd="1" destOrd="0" presId="urn:microsoft.com/office/officeart/2005/8/layout/hierarchy1"/>
    <dgm:cxn modelId="{F3F4FB04-3CFB-8A49-9713-B2D32D7B3CEC}" type="presParOf" srcId="{B6132D09-76DD-9043-841D-A5482182E62A}" destId="{0A5EF84E-7381-0B47-9BE7-530F0A5EA36F}" srcOrd="1" destOrd="0" presId="urn:microsoft.com/office/officeart/2005/8/layout/hierarchy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F56D51-4D4C-417E-92CD-5CF27C96020B}" type="doc">
      <dgm:prSet loTypeId="urn:microsoft.com/office/officeart/2009/3/layout/IncreasingArrowsProcess" loCatId="process" qsTypeId="urn:microsoft.com/office/officeart/2005/8/quickstyle/3d1" qsCatId="3D" csTypeId="urn:microsoft.com/office/officeart/2005/8/colors/accent1_2" csCatId="accent1" phldr="1"/>
      <dgm:spPr/>
      <dgm:t>
        <a:bodyPr/>
        <a:lstStyle/>
        <a:p>
          <a:endParaRPr lang="en-US"/>
        </a:p>
      </dgm:t>
    </dgm:pt>
    <dgm:pt modelId="{9737A23D-1267-4EA0-8193-BBC06774BB8E}">
      <dgm:prSet/>
      <dgm:spPr/>
      <dgm:t>
        <a:bodyPr/>
        <a:lstStyle/>
        <a:p>
          <a:r>
            <a:rPr lang="hu-HU" dirty="0" err="1"/>
            <a:t>Azure-Cli</a:t>
          </a:r>
          <a:r>
            <a:rPr lang="hu-HU" dirty="0"/>
            <a:t> 1.x</a:t>
          </a:r>
          <a:endParaRPr lang="en-US" dirty="0"/>
        </a:p>
      </dgm:t>
    </dgm:pt>
    <dgm:pt modelId="{796B7EA0-EDCD-4426-B697-225B2F10E467}" type="parTrans" cxnId="{EA210D13-C86D-4255-9C48-B0617EB2633E}">
      <dgm:prSet/>
      <dgm:spPr/>
      <dgm:t>
        <a:bodyPr/>
        <a:lstStyle/>
        <a:p>
          <a:endParaRPr lang="en-US"/>
        </a:p>
      </dgm:t>
    </dgm:pt>
    <dgm:pt modelId="{FB850566-B58C-4A87-8B5A-D1DA90C83F69}" type="sibTrans" cxnId="{EA210D13-C86D-4255-9C48-B0617EB2633E}">
      <dgm:prSet/>
      <dgm:spPr/>
      <dgm:t>
        <a:bodyPr/>
        <a:lstStyle/>
        <a:p>
          <a:endParaRPr lang="en-US"/>
        </a:p>
      </dgm:t>
    </dgm:pt>
    <dgm:pt modelId="{ED7E37FB-82A0-4BC9-893C-CCE07DEBD4F7}">
      <dgm:prSet custT="1"/>
      <dgm:spPr/>
      <dgm:t>
        <a:bodyPr/>
        <a:lstStyle/>
        <a:p>
          <a:pPr algn="l">
            <a:buFont typeface="Arial" panose="020B0604020202020204" pitchFamily="34" charset="0"/>
            <a:buChar char="•"/>
          </a:pPr>
          <a:r>
            <a:rPr lang="hu-HU" sz="1600" kern="1200" dirty="0"/>
            <a:t>- </a:t>
          </a:r>
          <a:r>
            <a:rPr lang="en-US" sz="1600" kern="1200" dirty="0" err="1">
              <a:latin typeface="Calibri" panose="020F0502020204030204" pitchFamily="34" charset="0"/>
              <a:cs typeface="Calibri" panose="020F0502020204030204" pitchFamily="34" charset="0"/>
            </a:rPr>
            <a:t>megszűnt</a:t>
          </a:r>
          <a:endParaRPr lang="en-US" sz="2400" kern="1200" dirty="0"/>
        </a:p>
      </dgm:t>
    </dgm:pt>
    <dgm:pt modelId="{5F4BD6C7-E3B6-4EF2-BA2D-3BFE6B96FDF8}" type="parTrans" cxnId="{9B566E69-7810-4BD1-84AA-81CAD5F30E3B}">
      <dgm:prSet/>
      <dgm:spPr/>
      <dgm:t>
        <a:bodyPr/>
        <a:lstStyle/>
        <a:p>
          <a:endParaRPr lang="en-US"/>
        </a:p>
      </dgm:t>
    </dgm:pt>
    <dgm:pt modelId="{CCD6F1D2-1D4D-41E3-80A4-DDAD5E17F40E}" type="sibTrans" cxnId="{9B566E69-7810-4BD1-84AA-81CAD5F30E3B}">
      <dgm:prSet/>
      <dgm:spPr/>
      <dgm:t>
        <a:bodyPr/>
        <a:lstStyle/>
        <a:p>
          <a:endParaRPr lang="en-US"/>
        </a:p>
      </dgm:t>
    </dgm:pt>
    <dgm:pt modelId="{613EA4F0-2ACF-44EA-AAEB-531D0F51B211}">
      <dgm:prSet/>
      <dgm:spPr/>
      <dgm:t>
        <a:bodyPr/>
        <a:lstStyle/>
        <a:p>
          <a:r>
            <a:rPr lang="hu-HU" sz="1400" dirty="0" err="1"/>
            <a:t>Azure-Cli</a:t>
          </a:r>
          <a:r>
            <a:rPr lang="hu-HU" sz="1400" dirty="0"/>
            <a:t> 2.x</a:t>
          </a:r>
          <a:endParaRPr lang="en-US" sz="1400" dirty="0"/>
        </a:p>
      </dgm:t>
    </dgm:pt>
    <dgm:pt modelId="{AB6718CC-F69A-4F82-B8F8-63F9F5BE586B}" type="parTrans" cxnId="{DE7C14E3-2F3A-46F6-BB68-1CA4EE3479A2}">
      <dgm:prSet/>
      <dgm:spPr/>
      <dgm:t>
        <a:bodyPr/>
        <a:lstStyle/>
        <a:p>
          <a:endParaRPr lang="en-US"/>
        </a:p>
      </dgm:t>
    </dgm:pt>
    <dgm:pt modelId="{4A69529A-3427-47FC-9BDD-070003D4244F}" type="sibTrans" cxnId="{DE7C14E3-2F3A-46F6-BB68-1CA4EE3479A2}">
      <dgm:prSet/>
      <dgm:spPr/>
      <dgm:t>
        <a:bodyPr/>
        <a:lstStyle/>
        <a:p>
          <a:endParaRPr lang="en-US"/>
        </a:p>
      </dgm:t>
    </dgm:pt>
    <dgm:pt modelId="{AEE93A3B-0449-416F-BA63-430FE66F1EF0}">
      <dgm:prSet custT="1"/>
      <dgm:spPr/>
      <dgm:t>
        <a:bodyPr/>
        <a:lstStyle/>
        <a:p>
          <a:pPr algn="l"/>
          <a:r>
            <a:rPr lang="hu-HU" sz="1600" dirty="0"/>
            <a:t>- Minden platform</a:t>
          </a:r>
          <a:endParaRPr lang="en-US" sz="1600" dirty="0"/>
        </a:p>
      </dgm:t>
    </dgm:pt>
    <dgm:pt modelId="{08DB7A69-8577-445D-A237-32039FBA69ED}" type="parTrans" cxnId="{5371FA66-FF29-49DF-B689-D27B8A26F265}">
      <dgm:prSet/>
      <dgm:spPr/>
      <dgm:t>
        <a:bodyPr/>
        <a:lstStyle/>
        <a:p>
          <a:endParaRPr lang="en-US"/>
        </a:p>
      </dgm:t>
    </dgm:pt>
    <dgm:pt modelId="{30F557AD-EC62-44BF-8920-0089CA7054B9}" type="sibTrans" cxnId="{5371FA66-FF29-49DF-B689-D27B8A26F265}">
      <dgm:prSet/>
      <dgm:spPr/>
      <dgm:t>
        <a:bodyPr/>
        <a:lstStyle/>
        <a:p>
          <a:endParaRPr lang="en-US"/>
        </a:p>
      </dgm:t>
    </dgm:pt>
    <dgm:pt modelId="{40A6D34F-EC73-480F-AA86-723C5EE30E3D}">
      <dgm:prSet custT="1"/>
      <dgm:spPr/>
      <dgm:t>
        <a:bodyPr/>
        <a:lstStyle/>
        <a:p>
          <a:pPr algn="l"/>
          <a:r>
            <a:rPr lang="hu-HU" sz="1600" dirty="0"/>
            <a:t>- ARM</a:t>
          </a:r>
          <a:endParaRPr lang="en-US" sz="1600" dirty="0"/>
        </a:p>
      </dgm:t>
    </dgm:pt>
    <dgm:pt modelId="{8C9F3149-1454-47B1-B3A4-27752493EA89}" type="parTrans" cxnId="{F88F91AB-5CF9-4B65-94F1-82628CE4E940}">
      <dgm:prSet/>
      <dgm:spPr/>
      <dgm:t>
        <a:bodyPr/>
        <a:lstStyle/>
        <a:p>
          <a:endParaRPr lang="en-US"/>
        </a:p>
      </dgm:t>
    </dgm:pt>
    <dgm:pt modelId="{1C01085E-24A4-4948-A3B0-5E4819318050}" type="sibTrans" cxnId="{F88F91AB-5CF9-4B65-94F1-82628CE4E940}">
      <dgm:prSet/>
      <dgm:spPr/>
      <dgm:t>
        <a:bodyPr/>
        <a:lstStyle/>
        <a:p>
          <a:endParaRPr lang="en-US"/>
        </a:p>
      </dgm:t>
    </dgm:pt>
    <dgm:pt modelId="{433C55A2-3FCF-4716-B1F8-80CD9FFDBA16}">
      <dgm:prSet custT="1"/>
      <dgm:spPr/>
      <dgm:t>
        <a:bodyPr/>
        <a:lstStyle/>
        <a:p>
          <a:pPr algn="l"/>
          <a:r>
            <a:rPr lang="hu-HU" sz="1600" dirty="0"/>
            <a:t>- </a:t>
          </a:r>
          <a:r>
            <a:rPr lang="hu-HU" sz="1600" dirty="0">
              <a:latin typeface="Calibri" panose="020F0502020204030204" pitchFamily="34" charset="0"/>
              <a:cs typeface="Calibri" panose="020F0502020204030204" pitchFamily="34" charset="0"/>
            </a:rPr>
            <a:t>szintaxis</a:t>
          </a:r>
          <a:r>
            <a:rPr lang="hu-HU" sz="1600" dirty="0"/>
            <a:t>:</a:t>
          </a:r>
          <a:endParaRPr lang="hu-HU" sz="1100" dirty="0"/>
        </a:p>
        <a:p>
          <a:pPr algn="ctr"/>
          <a:r>
            <a:rPr lang="en-US" sz="1600" dirty="0" err="1">
              <a:solidFill>
                <a:schemeClr val="bg1">
                  <a:lumMod val="95000"/>
                </a:schemeClr>
              </a:solidFill>
              <a:highlight>
                <a:srgbClr val="0F46A7"/>
              </a:highlight>
              <a:latin typeface="Lucida Console" panose="020B0609040504020204" pitchFamily="49" charset="0"/>
            </a:rPr>
            <a:t>az</a:t>
          </a:r>
          <a:r>
            <a:rPr lang="en-US" sz="1600" dirty="0">
              <a:solidFill>
                <a:schemeClr val="bg1">
                  <a:lumMod val="95000"/>
                </a:schemeClr>
              </a:solidFill>
              <a:highlight>
                <a:srgbClr val="0F46A7"/>
              </a:highlight>
              <a:latin typeface="Lucida Console" panose="020B0609040504020204" pitchFamily="49" charset="0"/>
            </a:rPr>
            <a:t> …</a:t>
          </a:r>
          <a:endParaRPr lang="en-US" sz="1100" dirty="0">
            <a:solidFill>
              <a:schemeClr val="bg1">
                <a:lumMod val="95000"/>
              </a:schemeClr>
            </a:solidFill>
            <a:highlight>
              <a:srgbClr val="0F46A7"/>
            </a:highlight>
            <a:latin typeface="Lucida Console" panose="020B0609040504020204" pitchFamily="49" charset="0"/>
          </a:endParaRPr>
        </a:p>
      </dgm:t>
    </dgm:pt>
    <dgm:pt modelId="{84699032-27EB-4DE4-BD46-1F405B303A0F}" type="parTrans" cxnId="{E15823E3-4AB0-4D8E-8590-9635FC00EC9E}">
      <dgm:prSet/>
      <dgm:spPr/>
      <dgm:t>
        <a:bodyPr/>
        <a:lstStyle/>
        <a:p>
          <a:endParaRPr lang="en-US"/>
        </a:p>
      </dgm:t>
    </dgm:pt>
    <dgm:pt modelId="{E5AC0E68-6606-496D-AE8E-458926C831BB}" type="sibTrans" cxnId="{E15823E3-4AB0-4D8E-8590-9635FC00EC9E}">
      <dgm:prSet/>
      <dgm:spPr/>
      <dgm:t>
        <a:bodyPr/>
        <a:lstStyle/>
        <a:p>
          <a:endParaRPr lang="en-US"/>
        </a:p>
      </dgm:t>
    </dgm:pt>
    <dgm:pt modelId="{94368EFB-A266-4789-9BD7-21D096ED3C90}">
      <dgm:prSet custT="1"/>
      <dgm:spPr/>
      <dgm:t>
        <a:bodyPr/>
        <a:lstStyle/>
        <a:p>
          <a:pPr algn="l">
            <a:buFont typeface="Arial" panose="020B0604020202020204" pitchFamily="34" charset="0"/>
            <a:buChar char="•"/>
          </a:pPr>
          <a:r>
            <a:rPr lang="hu-HU" sz="1600" kern="1200" dirty="0"/>
            <a:t>- </a:t>
          </a:r>
          <a:r>
            <a:rPr lang="en-US" sz="1600" kern="1200" dirty="0" err="1"/>
            <a:t>minden</a:t>
          </a:r>
          <a:r>
            <a:rPr lang="en-US" sz="1600" kern="1200" dirty="0"/>
            <a:t> platform</a:t>
          </a:r>
        </a:p>
      </dgm:t>
    </dgm:pt>
    <dgm:pt modelId="{C3834F65-6F54-420D-A533-46462620E815}" type="parTrans" cxnId="{675DF44B-B13F-4D94-8C64-C0D2F5B1E062}">
      <dgm:prSet/>
      <dgm:spPr/>
      <dgm:t>
        <a:bodyPr/>
        <a:lstStyle/>
        <a:p>
          <a:endParaRPr lang="en-US"/>
        </a:p>
      </dgm:t>
    </dgm:pt>
    <dgm:pt modelId="{4B04A874-BAEB-432F-960A-A21E45CB39B3}" type="sibTrans" cxnId="{675DF44B-B13F-4D94-8C64-C0D2F5B1E062}">
      <dgm:prSet/>
      <dgm:spPr/>
      <dgm:t>
        <a:bodyPr/>
        <a:lstStyle/>
        <a:p>
          <a:endParaRPr lang="en-US"/>
        </a:p>
      </dgm:t>
    </dgm:pt>
    <dgm:pt modelId="{6490520A-917B-4C8E-ACEB-86C62F8B9E65}">
      <dgm:prSet custT="1"/>
      <dgm:spPr/>
      <dgm:t>
        <a:bodyPr/>
        <a:lstStyle/>
        <a:p>
          <a:pPr algn="l">
            <a:buFont typeface="Arial" panose="020B0604020202020204" pitchFamily="34" charset="0"/>
            <a:buChar char="•"/>
          </a:pPr>
          <a:r>
            <a:rPr lang="hu-HU" sz="1600" kern="1200" dirty="0"/>
            <a:t>- </a:t>
          </a:r>
          <a:r>
            <a:rPr lang="en-US" sz="1600" kern="1200" dirty="0"/>
            <a:t>classic azure</a:t>
          </a:r>
        </a:p>
      </dgm:t>
    </dgm:pt>
    <dgm:pt modelId="{9245764F-817F-4A71-943C-ED105A7255FD}" type="parTrans" cxnId="{C6F330FD-E2D0-4E6B-B8A6-B39CF29257D4}">
      <dgm:prSet/>
      <dgm:spPr/>
      <dgm:t>
        <a:bodyPr/>
        <a:lstStyle/>
        <a:p>
          <a:endParaRPr lang="en-US"/>
        </a:p>
      </dgm:t>
    </dgm:pt>
    <dgm:pt modelId="{DCB88846-E816-428F-8E08-698E86F352EC}" type="sibTrans" cxnId="{C6F330FD-E2D0-4E6B-B8A6-B39CF29257D4}">
      <dgm:prSet/>
      <dgm:spPr/>
      <dgm:t>
        <a:bodyPr/>
        <a:lstStyle/>
        <a:p>
          <a:endParaRPr lang="en-US"/>
        </a:p>
      </dgm:t>
    </dgm:pt>
    <dgm:pt modelId="{E6AA109E-B403-4049-8263-3B25F024066D}">
      <dgm:prSet custT="1"/>
      <dgm:spPr/>
      <dgm:t>
        <a:bodyPr/>
        <a:lstStyle/>
        <a:p>
          <a:pPr algn="l">
            <a:buFont typeface="Arial" panose="020B0604020202020204" pitchFamily="34" charset="0"/>
            <a:buChar char="•"/>
          </a:pPr>
          <a:r>
            <a:rPr lang="hu-HU" sz="1600" kern="1200" dirty="0"/>
            <a:t>- </a:t>
          </a:r>
          <a:r>
            <a:rPr lang="hu-HU" sz="1600" kern="1200" dirty="0">
              <a:latin typeface="Calibri" panose="020F0502020204030204" pitchFamily="34" charset="0"/>
              <a:cs typeface="Calibri" panose="020F0502020204030204" pitchFamily="34" charset="0"/>
            </a:rPr>
            <a:t>szintaxis</a:t>
          </a:r>
          <a:r>
            <a:rPr lang="en-US" sz="1600" kern="1200" dirty="0"/>
            <a:t>:</a:t>
          </a:r>
          <a:endParaRPr lang="hu-HU" sz="1600" kern="1200" dirty="0">
            <a:solidFill>
              <a:srgbClr val="FFFFFF">
                <a:lumMod val="95000"/>
              </a:srgbClr>
            </a:solidFill>
            <a:highlight>
              <a:srgbClr val="0F46A7"/>
            </a:highlight>
            <a:latin typeface="Lucida Console" panose="020B0609040504020204" pitchFamily="49" charset="0"/>
            <a:ea typeface="+mn-ea"/>
            <a:cs typeface="+mn-cs"/>
          </a:endParaRPr>
        </a:p>
        <a:p>
          <a:pPr algn="ctr">
            <a:buNone/>
          </a:pPr>
          <a:r>
            <a:rPr lang="en-US" sz="1600" kern="1200" dirty="0">
              <a:solidFill>
                <a:srgbClr val="FFFFFF">
                  <a:lumMod val="95000"/>
                </a:srgbClr>
              </a:solidFill>
              <a:highlight>
                <a:srgbClr val="0F46A7"/>
              </a:highlight>
              <a:latin typeface="Lucida Console" panose="020B0609040504020204" pitchFamily="49" charset="0"/>
              <a:ea typeface="+mn-ea"/>
              <a:cs typeface="+mn-cs"/>
            </a:rPr>
            <a:t>azure …</a:t>
          </a:r>
        </a:p>
      </dgm:t>
    </dgm:pt>
    <dgm:pt modelId="{5D9913D5-A289-4650-800E-6A23B12BB240}" type="parTrans" cxnId="{E05C16CB-3AAB-437B-AA4B-BDFF98648675}">
      <dgm:prSet/>
      <dgm:spPr/>
      <dgm:t>
        <a:bodyPr/>
        <a:lstStyle/>
        <a:p>
          <a:endParaRPr lang="en-US"/>
        </a:p>
      </dgm:t>
    </dgm:pt>
    <dgm:pt modelId="{7AD00B49-7C71-4B1B-B889-DF0732949B86}" type="sibTrans" cxnId="{E05C16CB-3AAB-437B-AA4B-BDFF98648675}">
      <dgm:prSet/>
      <dgm:spPr/>
      <dgm:t>
        <a:bodyPr/>
        <a:lstStyle/>
        <a:p>
          <a:endParaRPr lang="en-US"/>
        </a:p>
      </dgm:t>
    </dgm:pt>
    <dgm:pt modelId="{986D5070-49FF-41FF-9D45-194D44AABF34}" type="pres">
      <dgm:prSet presAssocID="{0EF56D51-4D4C-417E-92CD-5CF27C96020B}" presName="Name0" presStyleCnt="0">
        <dgm:presLayoutVars>
          <dgm:chMax val="5"/>
          <dgm:chPref val="5"/>
          <dgm:dir/>
          <dgm:animLvl val="lvl"/>
        </dgm:presLayoutVars>
      </dgm:prSet>
      <dgm:spPr/>
    </dgm:pt>
    <dgm:pt modelId="{53CD6044-0E4C-4294-8854-6F495914CFF9}" type="pres">
      <dgm:prSet presAssocID="{9737A23D-1267-4EA0-8193-BBC06774BB8E}" presName="parentText1" presStyleLbl="node1" presStyleIdx="0" presStyleCnt="2" custScaleX="84046" custScaleY="66730" custLinFactNeighborX="-8206">
        <dgm:presLayoutVars>
          <dgm:chMax/>
          <dgm:chPref val="3"/>
          <dgm:bulletEnabled val="1"/>
        </dgm:presLayoutVars>
      </dgm:prSet>
      <dgm:spPr>
        <a:prstGeom prst="flowChartProcess">
          <a:avLst/>
        </a:prstGeom>
      </dgm:spPr>
    </dgm:pt>
    <dgm:pt modelId="{3E13003A-B37B-4BC8-91AE-2D12A4635D31}" type="pres">
      <dgm:prSet presAssocID="{9737A23D-1267-4EA0-8193-BBC06774BB8E}" presName="childText1" presStyleLbl="solidAlignAcc1" presStyleIdx="0" presStyleCnt="2" custScaleY="60561" custLinFactNeighborX="-297" custLinFactNeighborY="-20654">
        <dgm:presLayoutVars>
          <dgm:chMax val="0"/>
          <dgm:chPref val="0"/>
          <dgm:bulletEnabled val="1"/>
        </dgm:presLayoutVars>
      </dgm:prSet>
      <dgm:spPr/>
    </dgm:pt>
    <dgm:pt modelId="{4793BE23-F62E-4AAB-9F71-4CFFFA9ED965}" type="pres">
      <dgm:prSet presAssocID="{613EA4F0-2ACF-44EA-AAEB-531D0F51B211}" presName="parentText2" presStyleLbl="node1" presStyleIdx="1" presStyleCnt="2">
        <dgm:presLayoutVars>
          <dgm:chMax/>
          <dgm:chPref val="3"/>
          <dgm:bulletEnabled val="1"/>
        </dgm:presLayoutVars>
      </dgm:prSet>
      <dgm:spPr/>
    </dgm:pt>
    <dgm:pt modelId="{E36919F7-A904-43A6-AB47-2F3D75A2E6EA}" type="pres">
      <dgm:prSet presAssocID="{613EA4F0-2ACF-44EA-AAEB-531D0F51B211}" presName="childText2" presStyleLbl="solidAlignAcc1" presStyleIdx="1" presStyleCnt="2" custScaleY="60209" custLinFactNeighborY="-20233">
        <dgm:presLayoutVars>
          <dgm:chMax val="0"/>
          <dgm:chPref val="0"/>
          <dgm:bulletEnabled val="1"/>
        </dgm:presLayoutVars>
      </dgm:prSet>
      <dgm:spPr/>
    </dgm:pt>
  </dgm:ptLst>
  <dgm:cxnLst>
    <dgm:cxn modelId="{EE7F5F11-CACB-436A-8E97-981E01ED6743}" type="presOf" srcId="{613EA4F0-2ACF-44EA-AAEB-531D0F51B211}" destId="{4793BE23-F62E-4AAB-9F71-4CFFFA9ED965}" srcOrd="0" destOrd="0" presId="urn:microsoft.com/office/officeart/2009/3/layout/IncreasingArrowsProcess"/>
    <dgm:cxn modelId="{B485B411-186A-4997-9326-5706FAF61E9B}" type="presOf" srcId="{6490520A-917B-4C8E-ACEB-86C62F8B9E65}" destId="{3E13003A-B37B-4BC8-91AE-2D12A4635D31}" srcOrd="0" destOrd="2" presId="urn:microsoft.com/office/officeart/2009/3/layout/IncreasingArrowsProcess"/>
    <dgm:cxn modelId="{EA210D13-C86D-4255-9C48-B0617EB2633E}" srcId="{0EF56D51-4D4C-417E-92CD-5CF27C96020B}" destId="{9737A23D-1267-4EA0-8193-BBC06774BB8E}" srcOrd="0" destOrd="0" parTransId="{796B7EA0-EDCD-4426-B697-225B2F10E467}" sibTransId="{FB850566-B58C-4A87-8B5A-D1DA90C83F69}"/>
    <dgm:cxn modelId="{D2B3AE18-E975-464A-BC00-4AB040245313}" type="presOf" srcId="{AEE93A3B-0449-416F-BA63-430FE66F1EF0}" destId="{E36919F7-A904-43A6-AB47-2F3D75A2E6EA}" srcOrd="0" destOrd="0" presId="urn:microsoft.com/office/officeart/2009/3/layout/IncreasingArrowsProcess"/>
    <dgm:cxn modelId="{DAAA0431-4D62-43DB-A4DE-639D3F2E75A2}" type="presOf" srcId="{94368EFB-A266-4789-9BD7-21D096ED3C90}" destId="{3E13003A-B37B-4BC8-91AE-2D12A4635D31}" srcOrd="0" destOrd="1" presId="urn:microsoft.com/office/officeart/2009/3/layout/IncreasingArrowsProcess"/>
    <dgm:cxn modelId="{C1098441-62CC-4283-933E-F3A4C48FFDFC}" type="presOf" srcId="{9737A23D-1267-4EA0-8193-BBC06774BB8E}" destId="{53CD6044-0E4C-4294-8854-6F495914CFF9}" srcOrd="0" destOrd="0" presId="urn:microsoft.com/office/officeart/2009/3/layout/IncreasingArrowsProcess"/>
    <dgm:cxn modelId="{675DF44B-B13F-4D94-8C64-C0D2F5B1E062}" srcId="{9737A23D-1267-4EA0-8193-BBC06774BB8E}" destId="{94368EFB-A266-4789-9BD7-21D096ED3C90}" srcOrd="1" destOrd="0" parTransId="{C3834F65-6F54-420D-A533-46462620E815}" sibTransId="{4B04A874-BAEB-432F-960A-A21E45CB39B3}"/>
    <dgm:cxn modelId="{5371FA66-FF29-49DF-B689-D27B8A26F265}" srcId="{613EA4F0-2ACF-44EA-AAEB-531D0F51B211}" destId="{AEE93A3B-0449-416F-BA63-430FE66F1EF0}" srcOrd="0" destOrd="0" parTransId="{08DB7A69-8577-445D-A237-32039FBA69ED}" sibTransId="{30F557AD-EC62-44BF-8920-0089CA7054B9}"/>
    <dgm:cxn modelId="{9B566E69-7810-4BD1-84AA-81CAD5F30E3B}" srcId="{9737A23D-1267-4EA0-8193-BBC06774BB8E}" destId="{ED7E37FB-82A0-4BC9-893C-CCE07DEBD4F7}" srcOrd="0" destOrd="0" parTransId="{5F4BD6C7-E3B6-4EF2-BA2D-3BFE6B96FDF8}" sibTransId="{CCD6F1D2-1D4D-41E3-80A4-DDAD5E17F40E}"/>
    <dgm:cxn modelId="{C01362A0-C667-4E3A-A30C-84526542D187}" type="presOf" srcId="{ED7E37FB-82A0-4BC9-893C-CCE07DEBD4F7}" destId="{3E13003A-B37B-4BC8-91AE-2D12A4635D31}" srcOrd="0" destOrd="0" presId="urn:microsoft.com/office/officeart/2009/3/layout/IncreasingArrowsProcess"/>
    <dgm:cxn modelId="{F88F91AB-5CF9-4B65-94F1-82628CE4E940}" srcId="{613EA4F0-2ACF-44EA-AAEB-531D0F51B211}" destId="{40A6D34F-EC73-480F-AA86-723C5EE30E3D}" srcOrd="1" destOrd="0" parTransId="{8C9F3149-1454-47B1-B3A4-27752493EA89}" sibTransId="{1C01085E-24A4-4948-A3B0-5E4819318050}"/>
    <dgm:cxn modelId="{B996C0BD-357B-4673-9E3C-F5F58AA6C8E0}" type="presOf" srcId="{E6AA109E-B403-4049-8263-3B25F024066D}" destId="{3E13003A-B37B-4BC8-91AE-2D12A4635D31}" srcOrd="0" destOrd="3" presId="urn:microsoft.com/office/officeart/2009/3/layout/IncreasingArrowsProcess"/>
    <dgm:cxn modelId="{E05C16CB-3AAB-437B-AA4B-BDFF98648675}" srcId="{9737A23D-1267-4EA0-8193-BBC06774BB8E}" destId="{E6AA109E-B403-4049-8263-3B25F024066D}" srcOrd="3" destOrd="0" parTransId="{5D9913D5-A289-4650-800E-6A23B12BB240}" sibTransId="{7AD00B49-7C71-4B1B-B889-DF0732949B86}"/>
    <dgm:cxn modelId="{A9A4EBD5-DA96-4C45-9EFD-98A989224AA2}" type="presOf" srcId="{40A6D34F-EC73-480F-AA86-723C5EE30E3D}" destId="{E36919F7-A904-43A6-AB47-2F3D75A2E6EA}" srcOrd="0" destOrd="1" presId="urn:microsoft.com/office/officeart/2009/3/layout/IncreasingArrowsProcess"/>
    <dgm:cxn modelId="{DE7C14E3-2F3A-46F6-BB68-1CA4EE3479A2}" srcId="{0EF56D51-4D4C-417E-92CD-5CF27C96020B}" destId="{613EA4F0-2ACF-44EA-AAEB-531D0F51B211}" srcOrd="1" destOrd="0" parTransId="{AB6718CC-F69A-4F82-B8F8-63F9F5BE586B}" sibTransId="{4A69529A-3427-47FC-9BDD-070003D4244F}"/>
    <dgm:cxn modelId="{E15823E3-4AB0-4D8E-8590-9635FC00EC9E}" srcId="{613EA4F0-2ACF-44EA-AAEB-531D0F51B211}" destId="{433C55A2-3FCF-4716-B1F8-80CD9FFDBA16}" srcOrd="2" destOrd="0" parTransId="{84699032-27EB-4DE4-BD46-1F405B303A0F}" sibTransId="{E5AC0E68-6606-496D-AE8E-458926C831BB}"/>
    <dgm:cxn modelId="{0D5DFFEB-E5A6-46E7-834A-01D3C8D21E60}" type="presOf" srcId="{433C55A2-3FCF-4716-B1F8-80CD9FFDBA16}" destId="{E36919F7-A904-43A6-AB47-2F3D75A2E6EA}" srcOrd="0" destOrd="2" presId="urn:microsoft.com/office/officeart/2009/3/layout/IncreasingArrowsProcess"/>
    <dgm:cxn modelId="{D28952FC-A35A-450D-AEC7-35848F13ECB1}" type="presOf" srcId="{0EF56D51-4D4C-417E-92CD-5CF27C96020B}" destId="{986D5070-49FF-41FF-9D45-194D44AABF34}" srcOrd="0" destOrd="0" presId="urn:microsoft.com/office/officeart/2009/3/layout/IncreasingArrowsProcess"/>
    <dgm:cxn modelId="{C6F330FD-E2D0-4E6B-B8A6-B39CF29257D4}" srcId="{9737A23D-1267-4EA0-8193-BBC06774BB8E}" destId="{6490520A-917B-4C8E-ACEB-86C62F8B9E65}" srcOrd="2" destOrd="0" parTransId="{9245764F-817F-4A71-943C-ED105A7255FD}" sibTransId="{DCB88846-E816-428F-8E08-698E86F352EC}"/>
    <dgm:cxn modelId="{7F768A4C-6965-4BD7-8794-476846932268}" type="presParOf" srcId="{986D5070-49FF-41FF-9D45-194D44AABF34}" destId="{53CD6044-0E4C-4294-8854-6F495914CFF9}" srcOrd="0" destOrd="0" presId="urn:microsoft.com/office/officeart/2009/3/layout/IncreasingArrowsProcess"/>
    <dgm:cxn modelId="{7F5B42EF-9DE3-4F6F-9DFF-C937D43998DE}" type="presParOf" srcId="{986D5070-49FF-41FF-9D45-194D44AABF34}" destId="{3E13003A-B37B-4BC8-91AE-2D12A4635D31}" srcOrd="1" destOrd="0" presId="urn:microsoft.com/office/officeart/2009/3/layout/IncreasingArrowsProcess"/>
    <dgm:cxn modelId="{43FDA286-F645-4551-A7A0-FD2C5557882C}" type="presParOf" srcId="{986D5070-49FF-41FF-9D45-194D44AABF34}" destId="{4793BE23-F62E-4AAB-9F71-4CFFFA9ED965}" srcOrd="2" destOrd="0" presId="urn:microsoft.com/office/officeart/2009/3/layout/IncreasingArrowsProcess"/>
    <dgm:cxn modelId="{D16B2428-BA08-4B1E-8F79-718B85EE4BE7}" type="presParOf" srcId="{986D5070-49FF-41FF-9D45-194D44AABF34}" destId="{E36919F7-A904-43A6-AB47-2F3D75A2E6EA}"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F56D51-4D4C-417E-92CD-5CF27C96020B}" type="doc">
      <dgm:prSet loTypeId="urn:microsoft.com/office/officeart/2009/3/layout/IncreasingArrowsProcess" loCatId="process" qsTypeId="urn:microsoft.com/office/officeart/2005/8/quickstyle/3d1" qsCatId="3D" csTypeId="urn:microsoft.com/office/officeart/2005/8/colors/accent1_2" csCatId="accent1" phldr="1"/>
      <dgm:spPr/>
      <dgm:t>
        <a:bodyPr/>
        <a:lstStyle/>
        <a:p>
          <a:endParaRPr lang="en-US"/>
        </a:p>
      </dgm:t>
    </dgm:pt>
    <dgm:pt modelId="{9737A23D-1267-4EA0-8193-BBC06774BB8E}">
      <dgm:prSet/>
      <dgm:spPr>
        <a:solidFill>
          <a:schemeClr val="accent3">
            <a:lumMod val="60000"/>
            <a:lumOff val="40000"/>
          </a:schemeClr>
        </a:solidFill>
      </dgm:spPr>
      <dgm:t>
        <a:bodyPr/>
        <a:lstStyle/>
        <a:p>
          <a:r>
            <a:rPr lang="en-US" dirty="0"/>
            <a:t>PowerShell – Classic</a:t>
          </a:r>
        </a:p>
      </dgm:t>
    </dgm:pt>
    <dgm:pt modelId="{796B7EA0-EDCD-4426-B697-225B2F10E467}" type="parTrans" cxnId="{EA210D13-C86D-4255-9C48-B0617EB2633E}">
      <dgm:prSet/>
      <dgm:spPr/>
      <dgm:t>
        <a:bodyPr/>
        <a:lstStyle/>
        <a:p>
          <a:endParaRPr lang="en-US"/>
        </a:p>
      </dgm:t>
    </dgm:pt>
    <dgm:pt modelId="{FB850566-B58C-4A87-8B5A-D1DA90C83F69}" type="sibTrans" cxnId="{EA210D13-C86D-4255-9C48-B0617EB2633E}">
      <dgm:prSet/>
      <dgm:spPr/>
      <dgm:t>
        <a:bodyPr/>
        <a:lstStyle/>
        <a:p>
          <a:endParaRPr lang="en-US"/>
        </a:p>
      </dgm:t>
    </dgm:pt>
    <dgm:pt modelId="{7DC48E3A-2F6A-404D-8C5F-C6E634169EE3}">
      <dgm:prSet custT="1"/>
      <dgm:spPr/>
      <dgm:t>
        <a:bodyPr/>
        <a:lstStyle/>
        <a:p>
          <a:pPr marL="0" lvl="0" algn="l" defTabSz="88900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a:t>
          </a:r>
          <a:r>
            <a:rPr lang="en-US" sz="1600" kern="1200" dirty="0" err="1">
              <a:latin typeface="Calibri" panose="020F0502020204030204" pitchFamily="34" charset="0"/>
              <a:cs typeface="Calibri" panose="020F0502020204030204" pitchFamily="34" charset="0"/>
            </a:rPr>
            <a:t>megszűnt</a:t>
          </a:r>
          <a:endParaRPr lang="en-US" sz="1600" kern="1200" dirty="0">
            <a:latin typeface="Calibri" panose="020F0502020204030204" pitchFamily="34" charset="0"/>
            <a:cs typeface="Calibri" panose="020F0502020204030204" pitchFamily="34" charset="0"/>
          </a:endParaRPr>
        </a:p>
      </dgm:t>
    </dgm:pt>
    <dgm:pt modelId="{77EE1C3F-1EE5-4002-9C06-6D21119866AB}" type="parTrans" cxnId="{E715F445-CDC7-4910-BFE6-243DB31B5D64}">
      <dgm:prSet/>
      <dgm:spPr/>
      <dgm:t>
        <a:bodyPr/>
        <a:lstStyle/>
        <a:p>
          <a:endParaRPr lang="en-US"/>
        </a:p>
      </dgm:t>
    </dgm:pt>
    <dgm:pt modelId="{59730FA8-5ADC-411D-BE7A-AEB254FD7535}" type="sibTrans" cxnId="{E715F445-CDC7-4910-BFE6-243DB31B5D64}">
      <dgm:prSet/>
      <dgm:spPr/>
      <dgm:t>
        <a:bodyPr/>
        <a:lstStyle/>
        <a:p>
          <a:endParaRPr lang="en-US"/>
        </a:p>
      </dgm:t>
    </dgm:pt>
    <dgm:pt modelId="{B8AEDBFE-70BD-4953-AB29-C98E1B3B01B2}">
      <dgm:prSet custT="1"/>
      <dgm:spPr/>
      <dgm:t>
        <a:bodyPr/>
        <a:lstStyle/>
        <a:p>
          <a:pPr marL="0" lvl="0" algn="l" defTabSz="88900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szintaxis</a:t>
          </a:r>
          <a:r>
            <a:rPr lang="en-US" sz="1600" kern="1200" dirty="0">
              <a:latin typeface="Calibri" panose="020F0502020204030204" pitchFamily="34" charset="0"/>
              <a:cs typeface="Calibri" panose="020F0502020204030204" pitchFamily="34" charset="0"/>
            </a:rPr>
            <a:t>:</a:t>
          </a:r>
        </a:p>
      </dgm:t>
    </dgm:pt>
    <dgm:pt modelId="{CA2934D7-5269-4191-8BD9-2EC1EDBDC3B7}" type="parTrans" cxnId="{9A06C4EB-AC36-44CB-B0D2-A47D65FEC9DE}">
      <dgm:prSet/>
      <dgm:spPr/>
      <dgm:t>
        <a:bodyPr/>
        <a:lstStyle/>
        <a:p>
          <a:endParaRPr lang="en-US"/>
        </a:p>
      </dgm:t>
    </dgm:pt>
    <dgm:pt modelId="{ED7507DF-D634-40B8-A118-9E8191583240}" type="sibTrans" cxnId="{9A06C4EB-AC36-44CB-B0D2-A47D65FEC9DE}">
      <dgm:prSet/>
      <dgm:spPr/>
      <dgm:t>
        <a:bodyPr/>
        <a:lstStyle/>
        <a:p>
          <a:endParaRPr lang="en-US"/>
        </a:p>
      </dgm:t>
    </dgm:pt>
    <dgm:pt modelId="{387C3AFE-FAC9-4B3A-A4FA-C1CD634C06DE}">
      <dgm:prSet custT="1"/>
      <dgm:spPr/>
      <dgm:t>
        <a:bodyPr/>
        <a:lstStyle/>
        <a:p>
          <a:pPr marL="0" lvl="0" algn="ctr" defTabSz="711200">
            <a:lnSpc>
              <a:spcPct val="90000"/>
            </a:lnSpc>
            <a:spcBef>
              <a:spcPct val="0"/>
            </a:spcBef>
            <a:spcAft>
              <a:spcPct val="35000"/>
            </a:spcAft>
            <a:buNone/>
          </a:pPr>
          <a:r>
            <a:rPr lang="en-US" sz="1600" kern="1200" dirty="0" err="1">
              <a:solidFill>
                <a:srgbClr val="FFFFFF">
                  <a:lumMod val="95000"/>
                </a:srgbClr>
              </a:solidFill>
              <a:highlight>
                <a:srgbClr val="0F46A7"/>
              </a:highlight>
              <a:latin typeface="Lucida Console" panose="020B0609040504020204" pitchFamily="49" charset="0"/>
              <a:ea typeface="+mn-ea"/>
              <a:cs typeface="+mn-cs"/>
            </a:rPr>
            <a:t>&lt;verb&gt;-Azure&lt;noun&gt; …</a:t>
          </a:r>
        </a:p>
      </dgm:t>
    </dgm:pt>
    <dgm:pt modelId="{50562046-BB4A-4253-8C62-3F499C748380}" type="parTrans" cxnId="{F2EC35ED-BAFC-40C0-BE98-76FC1159E25A}">
      <dgm:prSet/>
      <dgm:spPr/>
      <dgm:t>
        <a:bodyPr/>
        <a:lstStyle/>
        <a:p>
          <a:endParaRPr lang="en-US"/>
        </a:p>
      </dgm:t>
    </dgm:pt>
    <dgm:pt modelId="{A45C3912-9597-419A-929F-810FF1D3AC17}" type="sibTrans" cxnId="{F2EC35ED-BAFC-40C0-BE98-76FC1159E25A}">
      <dgm:prSet/>
      <dgm:spPr/>
      <dgm:t>
        <a:bodyPr/>
        <a:lstStyle/>
        <a:p>
          <a:endParaRPr lang="en-US"/>
        </a:p>
      </dgm:t>
    </dgm:pt>
    <dgm:pt modelId="{5B5DC829-BB8C-4051-93B1-859A6891C473}">
      <dgm:prSet/>
      <dgm:spPr>
        <a:solidFill>
          <a:srgbClr val="0F46A7"/>
        </a:solidFill>
      </dgm:spPr>
      <dgm:t>
        <a:bodyPr/>
        <a:lstStyle/>
        <a:p>
          <a:r>
            <a:rPr lang="en-US" dirty="0" err="1"/>
            <a:t>PowerShell – ARM</a:t>
          </a:r>
        </a:p>
      </dgm:t>
    </dgm:pt>
    <dgm:pt modelId="{556ACAB0-20CE-4856-92A5-5A07CEE2337F}" type="parTrans" cxnId="{2113949E-DEAB-4955-A0AE-A03AB40D436D}">
      <dgm:prSet/>
      <dgm:spPr/>
      <dgm:t>
        <a:bodyPr/>
        <a:lstStyle/>
        <a:p>
          <a:endParaRPr lang="en-US"/>
        </a:p>
      </dgm:t>
    </dgm:pt>
    <dgm:pt modelId="{7039764E-C8FD-4AA7-94DE-08F70A5900D5}" type="sibTrans" cxnId="{2113949E-DEAB-4955-A0AE-A03AB40D436D}">
      <dgm:prSet/>
      <dgm:spPr/>
      <dgm:t>
        <a:bodyPr/>
        <a:lstStyle/>
        <a:p>
          <a:endParaRPr lang="en-US"/>
        </a:p>
      </dgm:t>
    </dgm:pt>
    <dgm:pt modelId="{945C27AC-A28A-41BC-A528-F69B9EB503C2}">
      <dgm:prSet custT="1"/>
      <dgm:spPr/>
      <dgm:t>
        <a:bodyPr/>
        <a:lstStyle/>
        <a:p>
          <a:pPr marL="0" lvl="0" algn="l" defTabSz="102235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Nem c</a:t>
          </a:r>
          <a:r>
            <a:rPr lang="en-US" sz="1600" kern="1200" dirty="0" err="1">
              <a:latin typeface="Calibri" panose="020F0502020204030204" pitchFamily="34" charset="0"/>
              <a:cs typeface="Calibri" panose="020F0502020204030204" pitchFamily="34" charset="0"/>
            </a:rPr>
            <a:t>sak</a:t>
          </a:r>
          <a:r>
            <a:rPr lang="en-US" sz="1600" kern="1200" dirty="0">
              <a:latin typeface="Calibri" panose="020F0502020204030204" pitchFamily="34" charset="0"/>
              <a:cs typeface="Calibri" panose="020F0502020204030204" pitchFamily="34" charset="0"/>
            </a:rPr>
            <a:t> Windows</a:t>
          </a:r>
        </a:p>
      </dgm:t>
    </dgm:pt>
    <dgm:pt modelId="{1E62EB68-B695-49C2-AF8D-7CED47F7AB46}" type="parTrans" cxnId="{870D430B-587E-4D7F-8A3E-C989C7A38CB6}">
      <dgm:prSet/>
      <dgm:spPr/>
      <dgm:t>
        <a:bodyPr/>
        <a:lstStyle/>
        <a:p>
          <a:endParaRPr lang="en-US"/>
        </a:p>
      </dgm:t>
    </dgm:pt>
    <dgm:pt modelId="{88845913-3E13-4ACB-8AF5-053D2850731A}" type="sibTrans" cxnId="{870D430B-587E-4D7F-8A3E-C989C7A38CB6}">
      <dgm:prSet/>
      <dgm:spPr/>
      <dgm:t>
        <a:bodyPr/>
        <a:lstStyle/>
        <a:p>
          <a:endParaRPr lang="en-US"/>
        </a:p>
      </dgm:t>
    </dgm:pt>
    <dgm:pt modelId="{53012454-3483-42C0-BC2F-C281ABDD32D9}">
      <dgm:prSet custT="1"/>
      <dgm:spPr/>
      <dgm:t>
        <a:bodyPr/>
        <a:lstStyle/>
        <a:p>
          <a:pPr marL="0" lvl="0" algn="l" defTabSz="102235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a:t>
          </a:r>
          <a:r>
            <a:rPr lang="en-US" sz="1600" kern="1200" dirty="0">
              <a:latin typeface="Calibri" panose="020F0502020204030204" pitchFamily="34" charset="0"/>
              <a:cs typeface="Calibri" panose="020F0502020204030204" pitchFamily="34" charset="0"/>
            </a:rPr>
            <a:t>ARM</a:t>
          </a:r>
        </a:p>
      </dgm:t>
    </dgm:pt>
    <dgm:pt modelId="{C912F0BE-AF2F-4CA4-8263-9913F6F3D9C5}" type="parTrans" cxnId="{DF08E068-2D90-4557-89FB-0A2A772C4D41}">
      <dgm:prSet/>
      <dgm:spPr/>
      <dgm:t>
        <a:bodyPr/>
        <a:lstStyle/>
        <a:p>
          <a:endParaRPr lang="en-US"/>
        </a:p>
      </dgm:t>
    </dgm:pt>
    <dgm:pt modelId="{69432273-36D6-43DD-9501-D090F49AAD21}" type="sibTrans" cxnId="{DF08E068-2D90-4557-89FB-0A2A772C4D41}">
      <dgm:prSet/>
      <dgm:spPr/>
      <dgm:t>
        <a:bodyPr/>
        <a:lstStyle/>
        <a:p>
          <a:endParaRPr lang="en-US"/>
        </a:p>
      </dgm:t>
    </dgm:pt>
    <dgm:pt modelId="{CCC1307D-9F0E-40BB-970D-43C804446136}">
      <dgm:prSet custT="1"/>
      <dgm:spPr/>
      <dgm:t>
        <a:bodyPr/>
        <a:lstStyle/>
        <a:p>
          <a:pPr marL="0" lvl="0" algn="l" defTabSz="102235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szintaxis</a:t>
          </a:r>
          <a:r>
            <a:rPr lang="en-US" sz="1600" kern="1200" dirty="0">
              <a:latin typeface="Calibri" panose="020F0502020204030204" pitchFamily="34" charset="0"/>
              <a:cs typeface="Calibri" panose="020F0502020204030204" pitchFamily="34" charset="0"/>
            </a:rPr>
            <a:t>: </a:t>
          </a:r>
        </a:p>
      </dgm:t>
    </dgm:pt>
    <dgm:pt modelId="{33F2FDA1-6528-4AD5-9C3D-6D35FA895173}" type="parTrans" cxnId="{77A1269E-CF79-4878-8E20-0ECD5E9F4AAA}">
      <dgm:prSet/>
      <dgm:spPr/>
      <dgm:t>
        <a:bodyPr/>
        <a:lstStyle/>
        <a:p>
          <a:endParaRPr lang="en-US"/>
        </a:p>
      </dgm:t>
    </dgm:pt>
    <dgm:pt modelId="{CE54139A-69C9-4490-8540-6F33986106A1}" type="sibTrans" cxnId="{77A1269E-CF79-4878-8E20-0ECD5E9F4AAA}">
      <dgm:prSet/>
      <dgm:spPr/>
      <dgm:t>
        <a:bodyPr/>
        <a:lstStyle/>
        <a:p>
          <a:endParaRPr lang="en-US"/>
        </a:p>
      </dgm:t>
    </dgm:pt>
    <dgm:pt modelId="{486B5071-61F5-4701-B91D-2E1ECF6C3862}">
      <dgm:prSet custT="1"/>
      <dgm:spPr/>
      <dgm:t>
        <a:bodyPr/>
        <a:lstStyle/>
        <a:p>
          <a:pPr marL="0" lvl="0" indent="0" algn="ctr" defTabSz="711200">
            <a:lnSpc>
              <a:spcPct val="90000"/>
            </a:lnSpc>
            <a:spcBef>
              <a:spcPct val="0"/>
            </a:spcBef>
            <a:spcAft>
              <a:spcPct val="35000"/>
            </a:spcAft>
            <a:buNone/>
          </a:pPr>
          <a:r>
            <a:rPr lang="en-US" sz="1600" kern="1200" dirty="0" err="1">
              <a:solidFill>
                <a:srgbClr val="FFFFFF">
                  <a:lumMod val="95000"/>
                </a:srgbClr>
              </a:solidFill>
              <a:highlight>
                <a:srgbClr val="0F46A7"/>
              </a:highlight>
              <a:latin typeface="Lucida Console" panose="020B0609040504020204" pitchFamily="49" charset="0"/>
              <a:ea typeface="+mn-ea"/>
              <a:cs typeface="+mn-cs"/>
            </a:rPr>
            <a:t>&lt;verb&gt;-AzureRm&lt;noun&gt; …</a:t>
          </a:r>
        </a:p>
      </dgm:t>
    </dgm:pt>
    <dgm:pt modelId="{673FC9FB-C4CF-4A83-9BF3-9277884DF164}" type="parTrans" cxnId="{3DF46214-A45B-4B6D-8F39-274F884D3826}">
      <dgm:prSet/>
      <dgm:spPr/>
      <dgm:t>
        <a:bodyPr/>
        <a:lstStyle/>
        <a:p>
          <a:endParaRPr lang="en-US"/>
        </a:p>
      </dgm:t>
    </dgm:pt>
    <dgm:pt modelId="{DC5C87E6-2268-443D-ACBF-B27ACDF57D13}" type="sibTrans" cxnId="{3DF46214-A45B-4B6D-8F39-274F884D3826}">
      <dgm:prSet/>
      <dgm:spPr/>
      <dgm:t>
        <a:bodyPr/>
        <a:lstStyle/>
        <a:p>
          <a:endParaRPr lang="en-US"/>
        </a:p>
      </dgm:t>
    </dgm:pt>
    <dgm:pt modelId="{08E08F6A-767A-415E-9D3B-AD1A9265E675}">
      <dgm:prSet/>
      <dgm:spPr>
        <a:solidFill>
          <a:srgbClr val="0F46A7"/>
        </a:solidFill>
      </dgm:spPr>
      <dgm:t>
        <a:bodyPr/>
        <a:lstStyle/>
        <a:p>
          <a:r>
            <a:rPr lang="en-US" dirty="0" err="1"/>
            <a:t>Azure-PowerShell</a:t>
          </a:r>
        </a:p>
      </dgm:t>
    </dgm:pt>
    <dgm:pt modelId="{01079798-CC56-4AFC-9C2A-99391E968F43}" type="parTrans" cxnId="{E00A88EC-5245-48C9-BDDF-741785E9ED3E}">
      <dgm:prSet/>
      <dgm:spPr/>
      <dgm:t>
        <a:bodyPr/>
        <a:lstStyle/>
        <a:p>
          <a:endParaRPr lang="en-US"/>
        </a:p>
      </dgm:t>
    </dgm:pt>
    <dgm:pt modelId="{EDF32CC3-22A0-4003-A89E-CD066CD99233}" type="sibTrans" cxnId="{E00A88EC-5245-48C9-BDDF-741785E9ED3E}">
      <dgm:prSet/>
      <dgm:spPr/>
      <dgm:t>
        <a:bodyPr/>
        <a:lstStyle/>
        <a:p>
          <a:endParaRPr lang="en-US"/>
        </a:p>
      </dgm:t>
    </dgm:pt>
    <dgm:pt modelId="{4D14D0F0-B82F-4A23-8D76-55C5A754FCB9}">
      <dgm:prSet custT="1"/>
      <dgm:spPr/>
      <dgm:t>
        <a:bodyPr/>
        <a:lstStyle/>
        <a:p>
          <a:pPr marL="0" lvl="0" algn="l" defTabSz="106680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a:t>
          </a:r>
          <a:r>
            <a:rPr lang="en-US" sz="1600" kern="1200" dirty="0">
              <a:latin typeface="Calibri" panose="020F0502020204030204" pitchFamily="34" charset="0"/>
              <a:cs typeface="Calibri" panose="020F0502020204030204" pitchFamily="34" charset="0"/>
            </a:rPr>
            <a:t>PowerShell ARM</a:t>
          </a:r>
        </a:p>
      </dgm:t>
    </dgm:pt>
    <dgm:pt modelId="{66F1A5FA-ACBB-4693-8EA6-B7382BCC57C0}" type="parTrans" cxnId="{5FD2D091-7808-475E-8352-048580A16ABA}">
      <dgm:prSet/>
      <dgm:spPr/>
      <dgm:t>
        <a:bodyPr/>
        <a:lstStyle/>
        <a:p>
          <a:endParaRPr lang="en-US"/>
        </a:p>
      </dgm:t>
    </dgm:pt>
    <dgm:pt modelId="{840FB72D-00EA-4240-9265-5D57EBFEECF3}" type="sibTrans" cxnId="{5FD2D091-7808-475E-8352-048580A16ABA}">
      <dgm:prSet/>
      <dgm:spPr/>
      <dgm:t>
        <a:bodyPr/>
        <a:lstStyle/>
        <a:p>
          <a:endParaRPr lang="en-US"/>
        </a:p>
      </dgm:t>
    </dgm:pt>
    <dgm:pt modelId="{4D6FF89D-5DE5-4D22-B256-B4B216739E7D}">
      <dgm:prSet custT="1"/>
      <dgm:spPr/>
      <dgm:t>
        <a:bodyPr/>
        <a:lstStyle/>
        <a:p>
          <a:pPr marL="0" lvl="0" algn="l" defTabSz="106680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szintaxis</a:t>
          </a:r>
          <a:r>
            <a:rPr lang="en-US" sz="1600" kern="1200" dirty="0">
              <a:latin typeface="Calibri" panose="020F0502020204030204" pitchFamily="34" charset="0"/>
              <a:cs typeface="Calibri" panose="020F0502020204030204" pitchFamily="34" charset="0"/>
            </a:rPr>
            <a:t>:</a:t>
          </a:r>
        </a:p>
      </dgm:t>
    </dgm:pt>
    <dgm:pt modelId="{92B20FCD-B459-47A1-BF42-D2E259745B5C}" type="parTrans" cxnId="{0BA71313-41FF-45DC-99DA-358DC74A4294}">
      <dgm:prSet/>
      <dgm:spPr/>
      <dgm:t>
        <a:bodyPr/>
        <a:lstStyle/>
        <a:p>
          <a:endParaRPr lang="en-US"/>
        </a:p>
      </dgm:t>
    </dgm:pt>
    <dgm:pt modelId="{DC28170F-B980-4045-B949-34D352604628}" type="sibTrans" cxnId="{0BA71313-41FF-45DC-99DA-358DC74A4294}">
      <dgm:prSet/>
      <dgm:spPr/>
      <dgm:t>
        <a:bodyPr/>
        <a:lstStyle/>
        <a:p>
          <a:endParaRPr lang="en-US"/>
        </a:p>
      </dgm:t>
    </dgm:pt>
    <dgm:pt modelId="{C5667CD5-8DF6-4A7B-8F67-90A617817141}">
      <dgm:prSet custT="1"/>
      <dgm:spPr/>
      <dgm:t>
        <a:bodyPr/>
        <a:lstStyle/>
        <a:p>
          <a:pPr marL="0" lvl="0" indent="0" algn="ctr" defTabSz="711200">
            <a:lnSpc>
              <a:spcPct val="90000"/>
            </a:lnSpc>
            <a:spcBef>
              <a:spcPct val="0"/>
            </a:spcBef>
            <a:spcAft>
              <a:spcPct val="35000"/>
            </a:spcAft>
            <a:buNone/>
          </a:pPr>
          <a:r>
            <a:rPr lang="en-US" sz="1600" kern="1200" dirty="0" err="1">
              <a:solidFill>
                <a:srgbClr val="FFFFFF">
                  <a:lumMod val="95000"/>
                </a:srgbClr>
              </a:solidFill>
              <a:highlight>
                <a:srgbClr val="0F46A7"/>
              </a:highlight>
              <a:latin typeface="Lucida Console" panose="020B0609040504020204" pitchFamily="49" charset="0"/>
              <a:ea typeface="+mn-ea"/>
              <a:cs typeface="+mn-cs"/>
            </a:rPr>
            <a:t>&lt;verb&gt;-Az&lt;noun&gt; …</a:t>
          </a:r>
        </a:p>
      </dgm:t>
    </dgm:pt>
    <dgm:pt modelId="{E0402777-0F57-480C-B16F-A924A9F6DAB9}" type="parTrans" cxnId="{CBFDA0FC-73FC-45ED-A6C4-E19E052C3735}">
      <dgm:prSet/>
      <dgm:spPr/>
      <dgm:t>
        <a:bodyPr/>
        <a:lstStyle/>
        <a:p>
          <a:endParaRPr lang="en-US"/>
        </a:p>
      </dgm:t>
    </dgm:pt>
    <dgm:pt modelId="{6C77D8B4-F7E5-44C3-BB48-DB241A396824}" type="sibTrans" cxnId="{CBFDA0FC-73FC-45ED-A6C4-E19E052C3735}">
      <dgm:prSet/>
      <dgm:spPr/>
      <dgm:t>
        <a:bodyPr/>
        <a:lstStyle/>
        <a:p>
          <a:endParaRPr lang="en-US"/>
        </a:p>
      </dgm:t>
    </dgm:pt>
    <dgm:pt modelId="{E9C5C9B5-42E2-4D33-A167-FF4788183183}">
      <dgm:prSet custT="1"/>
      <dgm:spPr/>
      <dgm:t>
        <a:bodyPr/>
        <a:lstStyle/>
        <a:p>
          <a:pPr marL="0" lvl="0" algn="l" defTabSz="102235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a:t>
          </a:r>
          <a:r>
            <a:rPr lang="en-US" sz="1600" kern="1200" dirty="0" err="1">
              <a:latin typeface="Calibri" panose="020F0502020204030204" pitchFamily="34" charset="0"/>
              <a:cs typeface="Calibri" panose="020F0502020204030204" pitchFamily="34" charset="0"/>
            </a:rPr>
            <a:t>megszűnt</a:t>
          </a:r>
          <a:endParaRPr lang="en-US" sz="1600" kern="1200" dirty="0">
            <a:latin typeface="Calibri" panose="020F0502020204030204" pitchFamily="34" charset="0"/>
            <a:cs typeface="Calibri" panose="020F0502020204030204" pitchFamily="34" charset="0"/>
          </a:endParaRPr>
        </a:p>
      </dgm:t>
    </dgm:pt>
    <dgm:pt modelId="{9D58EA1D-A020-42B4-94BE-B054A1E09FC9}" type="parTrans" cxnId="{34660953-4D54-4432-9FFE-D33CF31E519A}">
      <dgm:prSet/>
      <dgm:spPr/>
      <dgm:t>
        <a:bodyPr/>
        <a:lstStyle/>
        <a:p>
          <a:endParaRPr lang="en-US"/>
        </a:p>
      </dgm:t>
    </dgm:pt>
    <dgm:pt modelId="{65842F1E-D019-4ECE-90D2-4C797F1FC03B}" type="sibTrans" cxnId="{34660953-4D54-4432-9FFE-D33CF31E519A}">
      <dgm:prSet/>
      <dgm:spPr/>
      <dgm:t>
        <a:bodyPr/>
        <a:lstStyle/>
        <a:p>
          <a:endParaRPr lang="en-US"/>
        </a:p>
      </dgm:t>
    </dgm:pt>
    <dgm:pt modelId="{986D5070-49FF-41FF-9D45-194D44AABF34}" type="pres">
      <dgm:prSet presAssocID="{0EF56D51-4D4C-417E-92CD-5CF27C96020B}" presName="Name0" presStyleCnt="0">
        <dgm:presLayoutVars>
          <dgm:chMax val="5"/>
          <dgm:chPref val="5"/>
          <dgm:dir/>
          <dgm:animLvl val="lvl"/>
        </dgm:presLayoutVars>
      </dgm:prSet>
      <dgm:spPr/>
    </dgm:pt>
    <dgm:pt modelId="{53CD6044-0E4C-4294-8854-6F495914CFF9}" type="pres">
      <dgm:prSet presAssocID="{9737A23D-1267-4EA0-8193-BBC06774BB8E}" presName="parentText1" presStyleLbl="node1" presStyleIdx="0" presStyleCnt="3" custScaleX="87279" custScaleY="66730" custLinFactNeighborX="-6586">
        <dgm:presLayoutVars>
          <dgm:chMax/>
          <dgm:chPref val="3"/>
          <dgm:bulletEnabled val="1"/>
        </dgm:presLayoutVars>
      </dgm:prSet>
      <dgm:spPr>
        <a:prstGeom prst="flowChartProcess">
          <a:avLst/>
        </a:prstGeom>
      </dgm:spPr>
    </dgm:pt>
    <dgm:pt modelId="{3E13003A-B37B-4BC8-91AE-2D12A4635D31}" type="pres">
      <dgm:prSet presAssocID="{9737A23D-1267-4EA0-8193-BBC06774BB8E}" presName="childText1" presStyleLbl="solidAlignAcc1" presStyleIdx="0" presStyleCnt="3" custScaleX="78333" custScaleY="60561" custLinFactNeighborX="-11908" custLinFactNeighborY="-22966">
        <dgm:presLayoutVars>
          <dgm:chMax val="0"/>
          <dgm:chPref val="0"/>
          <dgm:bulletEnabled val="1"/>
        </dgm:presLayoutVars>
      </dgm:prSet>
      <dgm:spPr/>
    </dgm:pt>
    <dgm:pt modelId="{2AA75DBD-9D94-42EE-84D7-E82F60FA1ED3}" type="pres">
      <dgm:prSet presAssocID="{5B5DC829-BB8C-4051-93B1-859A6891C473}" presName="parentText2" presStyleLbl="node1" presStyleIdx="1" presStyleCnt="3" custScaleX="81301" custScaleY="72093" custLinFactNeighborX="696" custLinFactNeighborY="-1416">
        <dgm:presLayoutVars>
          <dgm:chMax/>
          <dgm:chPref val="3"/>
          <dgm:bulletEnabled val="1"/>
        </dgm:presLayoutVars>
      </dgm:prSet>
      <dgm:spPr>
        <a:prstGeom prst="rect">
          <a:avLst/>
        </a:prstGeom>
      </dgm:spPr>
    </dgm:pt>
    <dgm:pt modelId="{5A9D3DE3-1937-4A37-A7D4-D4C0FAE40E15}" type="pres">
      <dgm:prSet presAssocID="{5B5DC829-BB8C-4051-93B1-859A6891C473}" presName="childText2" presStyleLbl="solidAlignAcc1" presStyleIdx="1" presStyleCnt="3" custScaleY="73680" custLinFactNeighborX="22871" custLinFactNeighborY="-18975">
        <dgm:presLayoutVars>
          <dgm:chMax val="0"/>
          <dgm:chPref val="0"/>
          <dgm:bulletEnabled val="1"/>
        </dgm:presLayoutVars>
      </dgm:prSet>
      <dgm:spPr/>
    </dgm:pt>
    <dgm:pt modelId="{3F18672A-C466-483D-BECA-458EF3B195FA}" type="pres">
      <dgm:prSet presAssocID="{08E08F6A-767A-415E-9D3B-AD1A9265E675}" presName="parentText3" presStyleLbl="node1" presStyleIdx="2" presStyleCnt="3" custScaleX="97809" custLinFactNeighborX="28454" custLinFactNeighborY="4194">
        <dgm:presLayoutVars>
          <dgm:chMax/>
          <dgm:chPref val="3"/>
          <dgm:bulletEnabled val="1"/>
        </dgm:presLayoutVars>
      </dgm:prSet>
      <dgm:spPr/>
    </dgm:pt>
    <dgm:pt modelId="{729FE82D-676D-4042-A82F-0DBA69F27B05}" type="pres">
      <dgm:prSet presAssocID="{08E08F6A-767A-415E-9D3B-AD1A9265E675}" presName="childText3" presStyleLbl="solidAlignAcc1" presStyleIdx="2" presStyleCnt="3" custScaleX="95418" custScaleY="58764" custLinFactNeighborX="34834" custLinFactNeighborY="-21151">
        <dgm:presLayoutVars>
          <dgm:chMax val="0"/>
          <dgm:chPref val="0"/>
          <dgm:bulletEnabled val="1"/>
        </dgm:presLayoutVars>
      </dgm:prSet>
      <dgm:spPr/>
    </dgm:pt>
  </dgm:ptLst>
  <dgm:cxnLst>
    <dgm:cxn modelId="{870D430B-587E-4D7F-8A3E-C989C7A38CB6}" srcId="{5B5DC829-BB8C-4051-93B1-859A6891C473}" destId="{945C27AC-A28A-41BC-A528-F69B9EB503C2}" srcOrd="0" destOrd="0" parTransId="{1E62EB68-B695-49C2-AF8D-7CED47F7AB46}" sibTransId="{88845913-3E13-4ACB-8AF5-053D2850731A}"/>
    <dgm:cxn modelId="{EA210D13-C86D-4255-9C48-B0617EB2633E}" srcId="{0EF56D51-4D4C-417E-92CD-5CF27C96020B}" destId="{9737A23D-1267-4EA0-8193-BBC06774BB8E}" srcOrd="0" destOrd="0" parTransId="{796B7EA0-EDCD-4426-B697-225B2F10E467}" sibTransId="{FB850566-B58C-4A87-8B5A-D1DA90C83F69}"/>
    <dgm:cxn modelId="{0BA71313-41FF-45DC-99DA-358DC74A4294}" srcId="{08E08F6A-767A-415E-9D3B-AD1A9265E675}" destId="{4D6FF89D-5DE5-4D22-B256-B4B216739E7D}" srcOrd="1" destOrd="0" parTransId="{92B20FCD-B459-47A1-BF42-D2E259745B5C}" sibTransId="{DC28170F-B980-4045-B949-34D352604628}"/>
    <dgm:cxn modelId="{3DF46214-A45B-4B6D-8F39-274F884D3826}" srcId="{5B5DC829-BB8C-4051-93B1-859A6891C473}" destId="{486B5071-61F5-4701-B91D-2E1ECF6C3862}" srcOrd="4" destOrd="0" parTransId="{673FC9FB-C4CF-4A83-9BF3-9277884DF164}" sibTransId="{DC5C87E6-2268-443D-ACBF-B27ACDF57D13}"/>
    <dgm:cxn modelId="{8EEDFE21-3435-4C19-BDF0-151E8E6F1FA9}" type="presOf" srcId="{387C3AFE-FAC9-4B3A-A4FA-C1CD634C06DE}" destId="{3E13003A-B37B-4BC8-91AE-2D12A4635D31}" srcOrd="0" destOrd="2" presId="urn:microsoft.com/office/officeart/2009/3/layout/IncreasingArrowsProcess"/>
    <dgm:cxn modelId="{7CC7A92D-2585-48D6-9299-C2786A9E5CA4}" type="presOf" srcId="{08E08F6A-767A-415E-9D3B-AD1A9265E675}" destId="{3F18672A-C466-483D-BECA-458EF3B195FA}" srcOrd="0" destOrd="0" presId="urn:microsoft.com/office/officeart/2009/3/layout/IncreasingArrowsProcess"/>
    <dgm:cxn modelId="{C1098441-62CC-4283-933E-F3A4C48FFDFC}" type="presOf" srcId="{9737A23D-1267-4EA0-8193-BBC06774BB8E}" destId="{53CD6044-0E4C-4294-8854-6F495914CFF9}" srcOrd="0" destOrd="0" presId="urn:microsoft.com/office/officeart/2009/3/layout/IncreasingArrowsProcess"/>
    <dgm:cxn modelId="{E715F445-CDC7-4910-BFE6-243DB31B5D64}" srcId="{9737A23D-1267-4EA0-8193-BBC06774BB8E}" destId="{7DC48E3A-2F6A-404D-8C5F-C6E634169EE3}" srcOrd="0" destOrd="0" parTransId="{77EE1C3F-1EE5-4002-9C06-6D21119866AB}" sibTransId="{59730FA8-5ADC-411D-BE7A-AEB254FD7535}"/>
    <dgm:cxn modelId="{34660953-4D54-4432-9FFE-D33CF31E519A}" srcId="{5B5DC829-BB8C-4051-93B1-859A6891C473}" destId="{E9C5C9B5-42E2-4D33-A167-FF4788183183}" srcOrd="2" destOrd="0" parTransId="{9D58EA1D-A020-42B4-94BE-B054A1E09FC9}" sibTransId="{65842F1E-D019-4ECE-90D2-4C797F1FC03B}"/>
    <dgm:cxn modelId="{75602965-AD38-4431-9B4C-233B5D1BB2A8}" type="presOf" srcId="{7DC48E3A-2F6A-404D-8C5F-C6E634169EE3}" destId="{3E13003A-B37B-4BC8-91AE-2D12A4635D31}" srcOrd="0" destOrd="0" presId="urn:microsoft.com/office/officeart/2009/3/layout/IncreasingArrowsProcess"/>
    <dgm:cxn modelId="{DF08E068-2D90-4557-89FB-0A2A772C4D41}" srcId="{5B5DC829-BB8C-4051-93B1-859A6891C473}" destId="{53012454-3483-42C0-BC2F-C281ABDD32D9}" srcOrd="1" destOrd="0" parTransId="{C912F0BE-AF2F-4CA4-8263-9913F6F3D9C5}" sibTransId="{69432273-36D6-43DD-9501-D090F49AAD21}"/>
    <dgm:cxn modelId="{EB7B2779-568D-43EA-9DE3-6062C892991F}" type="presOf" srcId="{486B5071-61F5-4701-B91D-2E1ECF6C3862}" destId="{5A9D3DE3-1937-4A37-A7D4-D4C0FAE40E15}" srcOrd="0" destOrd="4" presId="urn:microsoft.com/office/officeart/2009/3/layout/IncreasingArrowsProcess"/>
    <dgm:cxn modelId="{ED517B89-DCC2-4BFC-BA77-BAE96DC6473E}" type="presOf" srcId="{B8AEDBFE-70BD-4953-AB29-C98E1B3B01B2}" destId="{3E13003A-B37B-4BC8-91AE-2D12A4635D31}" srcOrd="0" destOrd="1" presId="urn:microsoft.com/office/officeart/2009/3/layout/IncreasingArrowsProcess"/>
    <dgm:cxn modelId="{5FD2D091-7808-475E-8352-048580A16ABA}" srcId="{08E08F6A-767A-415E-9D3B-AD1A9265E675}" destId="{4D14D0F0-B82F-4A23-8D76-55C5A754FCB9}" srcOrd="0" destOrd="0" parTransId="{66F1A5FA-ACBB-4693-8EA6-B7382BCC57C0}" sibTransId="{840FB72D-00EA-4240-9265-5D57EBFEECF3}"/>
    <dgm:cxn modelId="{99ECD191-50B3-4193-B39F-D8FD3B55F0BE}" type="presOf" srcId="{4D14D0F0-B82F-4A23-8D76-55C5A754FCB9}" destId="{729FE82D-676D-4042-A82F-0DBA69F27B05}" srcOrd="0" destOrd="0" presId="urn:microsoft.com/office/officeart/2009/3/layout/IncreasingArrowsProcess"/>
    <dgm:cxn modelId="{77A1269E-CF79-4878-8E20-0ECD5E9F4AAA}" srcId="{5B5DC829-BB8C-4051-93B1-859A6891C473}" destId="{CCC1307D-9F0E-40BB-970D-43C804446136}" srcOrd="3" destOrd="0" parTransId="{33F2FDA1-6528-4AD5-9C3D-6D35FA895173}" sibTransId="{CE54139A-69C9-4490-8540-6F33986106A1}"/>
    <dgm:cxn modelId="{2113949E-DEAB-4955-A0AE-A03AB40D436D}" srcId="{0EF56D51-4D4C-417E-92CD-5CF27C96020B}" destId="{5B5DC829-BB8C-4051-93B1-859A6891C473}" srcOrd="1" destOrd="0" parTransId="{556ACAB0-20CE-4856-92A5-5A07CEE2337F}" sibTransId="{7039764E-C8FD-4AA7-94DE-08F70A5900D5}"/>
    <dgm:cxn modelId="{660497A3-81CD-4773-B514-28F33F58D5B8}" type="presOf" srcId="{945C27AC-A28A-41BC-A528-F69B9EB503C2}" destId="{5A9D3DE3-1937-4A37-A7D4-D4C0FAE40E15}" srcOrd="0" destOrd="0" presId="urn:microsoft.com/office/officeart/2009/3/layout/IncreasingArrowsProcess"/>
    <dgm:cxn modelId="{CE985ED0-420E-485E-81C6-72BD9F36DF20}" type="presOf" srcId="{4D6FF89D-5DE5-4D22-B256-B4B216739E7D}" destId="{729FE82D-676D-4042-A82F-0DBA69F27B05}" srcOrd="0" destOrd="1" presId="urn:microsoft.com/office/officeart/2009/3/layout/IncreasingArrowsProcess"/>
    <dgm:cxn modelId="{D105DBD4-10F1-4B93-A429-D5C3EE70D89C}" type="presOf" srcId="{CCC1307D-9F0E-40BB-970D-43C804446136}" destId="{5A9D3DE3-1937-4A37-A7D4-D4C0FAE40E15}" srcOrd="0" destOrd="3" presId="urn:microsoft.com/office/officeart/2009/3/layout/IncreasingArrowsProcess"/>
    <dgm:cxn modelId="{8A3E6FD9-5744-4DF4-9127-43FF3FA1456F}" type="presOf" srcId="{C5667CD5-8DF6-4A7B-8F67-90A617817141}" destId="{729FE82D-676D-4042-A82F-0DBA69F27B05}" srcOrd="0" destOrd="2" presId="urn:microsoft.com/office/officeart/2009/3/layout/IncreasingArrowsProcess"/>
    <dgm:cxn modelId="{FA73EBDF-DFB2-4965-A9A8-C203158398D2}" type="presOf" srcId="{E9C5C9B5-42E2-4D33-A167-FF4788183183}" destId="{5A9D3DE3-1937-4A37-A7D4-D4C0FAE40E15}" srcOrd="0" destOrd="2" presId="urn:microsoft.com/office/officeart/2009/3/layout/IncreasingArrowsProcess"/>
    <dgm:cxn modelId="{C1CD65EB-001C-4204-9CAA-688636FB08AE}" type="presOf" srcId="{5B5DC829-BB8C-4051-93B1-859A6891C473}" destId="{2AA75DBD-9D94-42EE-84D7-E82F60FA1ED3}" srcOrd="0" destOrd="0" presId="urn:microsoft.com/office/officeart/2009/3/layout/IncreasingArrowsProcess"/>
    <dgm:cxn modelId="{9A06C4EB-AC36-44CB-B0D2-A47D65FEC9DE}" srcId="{9737A23D-1267-4EA0-8193-BBC06774BB8E}" destId="{B8AEDBFE-70BD-4953-AB29-C98E1B3B01B2}" srcOrd="1" destOrd="0" parTransId="{CA2934D7-5269-4191-8BD9-2EC1EDBDC3B7}" sibTransId="{ED7507DF-D634-40B8-A118-9E8191583240}"/>
    <dgm:cxn modelId="{E00A88EC-5245-48C9-BDDF-741785E9ED3E}" srcId="{0EF56D51-4D4C-417E-92CD-5CF27C96020B}" destId="{08E08F6A-767A-415E-9D3B-AD1A9265E675}" srcOrd="2" destOrd="0" parTransId="{01079798-CC56-4AFC-9C2A-99391E968F43}" sibTransId="{EDF32CC3-22A0-4003-A89E-CD066CD99233}"/>
    <dgm:cxn modelId="{F2EC35ED-BAFC-40C0-BE98-76FC1159E25A}" srcId="{9737A23D-1267-4EA0-8193-BBC06774BB8E}" destId="{387C3AFE-FAC9-4B3A-A4FA-C1CD634C06DE}" srcOrd="2" destOrd="0" parTransId="{50562046-BB4A-4253-8C62-3F499C748380}" sibTransId="{A45C3912-9597-419A-929F-810FF1D3AC17}"/>
    <dgm:cxn modelId="{0960E3F5-287D-42F9-8558-27A3744131E9}" type="presOf" srcId="{53012454-3483-42C0-BC2F-C281ABDD32D9}" destId="{5A9D3DE3-1937-4A37-A7D4-D4C0FAE40E15}" srcOrd="0" destOrd="1" presId="urn:microsoft.com/office/officeart/2009/3/layout/IncreasingArrowsProcess"/>
    <dgm:cxn modelId="{D28952FC-A35A-450D-AEC7-35848F13ECB1}" type="presOf" srcId="{0EF56D51-4D4C-417E-92CD-5CF27C96020B}" destId="{986D5070-49FF-41FF-9D45-194D44AABF34}" srcOrd="0" destOrd="0" presId="urn:microsoft.com/office/officeart/2009/3/layout/IncreasingArrowsProcess"/>
    <dgm:cxn modelId="{CBFDA0FC-73FC-45ED-A6C4-E19E052C3735}" srcId="{08E08F6A-767A-415E-9D3B-AD1A9265E675}" destId="{C5667CD5-8DF6-4A7B-8F67-90A617817141}" srcOrd="2" destOrd="0" parTransId="{E0402777-0F57-480C-B16F-A924A9F6DAB9}" sibTransId="{6C77D8B4-F7E5-44C3-BB48-DB241A396824}"/>
    <dgm:cxn modelId="{7F768A4C-6965-4BD7-8794-476846932268}" type="presParOf" srcId="{986D5070-49FF-41FF-9D45-194D44AABF34}" destId="{53CD6044-0E4C-4294-8854-6F495914CFF9}" srcOrd="0" destOrd="0" presId="urn:microsoft.com/office/officeart/2009/3/layout/IncreasingArrowsProcess"/>
    <dgm:cxn modelId="{7F5B42EF-9DE3-4F6F-9DFF-C937D43998DE}" type="presParOf" srcId="{986D5070-49FF-41FF-9D45-194D44AABF34}" destId="{3E13003A-B37B-4BC8-91AE-2D12A4635D31}" srcOrd="1" destOrd="0" presId="urn:microsoft.com/office/officeart/2009/3/layout/IncreasingArrowsProcess"/>
    <dgm:cxn modelId="{344136E3-5C3D-478D-BEE8-B9523C77837E}" type="presParOf" srcId="{986D5070-49FF-41FF-9D45-194D44AABF34}" destId="{2AA75DBD-9D94-42EE-84D7-E82F60FA1ED3}" srcOrd="2" destOrd="0" presId="urn:microsoft.com/office/officeart/2009/3/layout/IncreasingArrowsProcess"/>
    <dgm:cxn modelId="{D9C6F809-38B5-4D2C-A921-DA1E020398DD}" type="presParOf" srcId="{986D5070-49FF-41FF-9D45-194D44AABF34}" destId="{5A9D3DE3-1937-4A37-A7D4-D4C0FAE40E15}" srcOrd="3" destOrd="0" presId="urn:microsoft.com/office/officeart/2009/3/layout/IncreasingArrowsProcess"/>
    <dgm:cxn modelId="{7F763A7C-0525-4179-B98C-468CEFB796EB}" type="presParOf" srcId="{986D5070-49FF-41FF-9D45-194D44AABF34}" destId="{3F18672A-C466-483D-BECA-458EF3B195FA}" srcOrd="4" destOrd="0" presId="urn:microsoft.com/office/officeart/2009/3/layout/IncreasingArrowsProcess"/>
    <dgm:cxn modelId="{D46B8B7C-7750-4F7F-9442-3580A7920C4D}" type="presParOf" srcId="{986D5070-49FF-41FF-9D45-194D44AABF34}" destId="{729FE82D-676D-4042-A82F-0DBA69F27B05}" srcOrd="5"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B248A2-2CD1-9E43-AD96-77752FDA008C}" type="doc">
      <dgm:prSet loTypeId="urn:microsoft.com/office/officeart/2005/8/layout/chevron1" loCatId="" qsTypeId="urn:microsoft.com/office/officeart/2005/8/quickstyle/simple1" qsCatId="simple" csTypeId="urn:microsoft.com/office/officeart/2005/8/colors/accent1_2" csCatId="accent1" phldr="1"/>
      <dgm:spPr/>
    </dgm:pt>
    <dgm:pt modelId="{52B2AB5E-7037-9A47-87D1-3E2A2C1703EB}">
      <dgm:prSet phldrT="[Text]"/>
      <dgm:spPr>
        <a:solidFill>
          <a:schemeClr val="accent6">
            <a:lumMod val="75000"/>
          </a:schemeClr>
        </a:solidFill>
      </dgm:spPr>
      <dgm:t>
        <a:bodyPr/>
        <a:lstStyle/>
        <a:p>
          <a:r>
            <a:rPr lang="en-GB" dirty="0" err="1"/>
            <a:t>Tervezés</a:t>
          </a:r>
          <a:endParaRPr lang="en-GB" dirty="0"/>
        </a:p>
      </dgm:t>
    </dgm:pt>
    <dgm:pt modelId="{565A8B9A-75D4-FC49-9E43-7A0902EA6963}" type="parTrans" cxnId="{0563677F-FC87-B24E-9361-8AB55F7E7146}">
      <dgm:prSet/>
      <dgm:spPr/>
      <dgm:t>
        <a:bodyPr/>
        <a:lstStyle/>
        <a:p>
          <a:endParaRPr lang="en-GB"/>
        </a:p>
      </dgm:t>
    </dgm:pt>
    <dgm:pt modelId="{5113648D-9A23-8446-B267-F0A259B7ABF7}" type="sibTrans" cxnId="{0563677F-FC87-B24E-9361-8AB55F7E7146}">
      <dgm:prSet/>
      <dgm:spPr/>
      <dgm:t>
        <a:bodyPr/>
        <a:lstStyle/>
        <a:p>
          <a:endParaRPr lang="en-GB"/>
        </a:p>
      </dgm:t>
    </dgm:pt>
    <dgm:pt modelId="{A2C16C5D-2057-684C-8FE0-E3FF45696AA4}">
      <dgm:prSet phldrT="[Text]"/>
      <dgm:spPr>
        <a:solidFill>
          <a:schemeClr val="accent6">
            <a:lumMod val="75000"/>
          </a:schemeClr>
        </a:solidFill>
      </dgm:spPr>
      <dgm:t>
        <a:bodyPr/>
        <a:lstStyle/>
        <a:p>
          <a:r>
            <a:rPr lang="en-GB" dirty="0" err="1"/>
            <a:t>Fejelsztés</a:t>
          </a:r>
          <a:endParaRPr lang="en-GB" dirty="0"/>
        </a:p>
      </dgm:t>
    </dgm:pt>
    <dgm:pt modelId="{E343CF30-145E-D54B-9F87-56D38624EBCA}" type="parTrans" cxnId="{7486102F-2EAC-CB48-8B8B-FFA5F49A2F69}">
      <dgm:prSet/>
      <dgm:spPr/>
      <dgm:t>
        <a:bodyPr/>
        <a:lstStyle/>
        <a:p>
          <a:endParaRPr lang="en-GB"/>
        </a:p>
      </dgm:t>
    </dgm:pt>
    <dgm:pt modelId="{05AB1678-72B1-4744-A35A-7E90C97B69D7}" type="sibTrans" cxnId="{7486102F-2EAC-CB48-8B8B-FFA5F49A2F69}">
      <dgm:prSet/>
      <dgm:spPr/>
      <dgm:t>
        <a:bodyPr/>
        <a:lstStyle/>
        <a:p>
          <a:endParaRPr lang="en-GB"/>
        </a:p>
      </dgm:t>
    </dgm:pt>
    <dgm:pt modelId="{886326C7-64CB-8345-9C0D-2BD1044E1BEC}">
      <dgm:prSet phldrT="[Text]"/>
      <dgm:spPr>
        <a:solidFill>
          <a:schemeClr val="accent6">
            <a:lumMod val="75000"/>
          </a:schemeClr>
        </a:solidFill>
      </dgm:spPr>
      <dgm:t>
        <a:bodyPr/>
        <a:lstStyle/>
        <a:p>
          <a:r>
            <a:rPr lang="en-GB" dirty="0"/>
            <a:t>"Build"</a:t>
          </a:r>
        </a:p>
      </dgm:t>
    </dgm:pt>
    <dgm:pt modelId="{ECEE64E5-2AC9-7C4E-8DE4-1468853D6939}" type="parTrans" cxnId="{D3FFA507-D36C-7C4B-920C-585D253B0281}">
      <dgm:prSet/>
      <dgm:spPr/>
      <dgm:t>
        <a:bodyPr/>
        <a:lstStyle/>
        <a:p>
          <a:endParaRPr lang="en-GB"/>
        </a:p>
      </dgm:t>
    </dgm:pt>
    <dgm:pt modelId="{64C482AE-D73F-9747-B67A-DF19922E6A13}" type="sibTrans" cxnId="{D3FFA507-D36C-7C4B-920C-585D253B0281}">
      <dgm:prSet/>
      <dgm:spPr/>
      <dgm:t>
        <a:bodyPr/>
        <a:lstStyle/>
        <a:p>
          <a:endParaRPr lang="en-GB"/>
        </a:p>
      </dgm:t>
    </dgm:pt>
    <dgm:pt modelId="{61E4C62B-8E82-DF46-B114-3EA0523DDEE8}">
      <dgm:prSet phldrT="[Text]"/>
      <dgm:spPr>
        <a:gradFill flip="none" rotWithShape="1">
          <a:gsLst>
            <a:gs pos="20000">
              <a:schemeClr val="accent1">
                <a:lumMod val="94914"/>
                <a:lumOff val="5086"/>
              </a:schemeClr>
            </a:gs>
            <a:gs pos="97000">
              <a:schemeClr val="accent6">
                <a:lumMod val="89000"/>
              </a:schemeClr>
            </a:gs>
            <a:gs pos="96000">
              <a:schemeClr val="accent6">
                <a:lumMod val="75000"/>
              </a:schemeClr>
            </a:gs>
            <a:gs pos="97000">
              <a:schemeClr val="accent6">
                <a:lumMod val="70000"/>
              </a:schemeClr>
            </a:gs>
          </a:gsLst>
          <a:lin ang="10800000" scaled="0"/>
          <a:tileRect/>
        </a:gradFill>
      </dgm:spPr>
      <dgm:t>
        <a:bodyPr/>
        <a:lstStyle/>
        <a:p>
          <a:r>
            <a:rPr lang="en-GB" dirty="0" err="1"/>
            <a:t>Tesztelés</a:t>
          </a:r>
          <a:endParaRPr lang="en-GB" dirty="0"/>
        </a:p>
      </dgm:t>
    </dgm:pt>
    <dgm:pt modelId="{FAA99690-B1F5-EC40-85F2-484FA7EAD843}" type="parTrans" cxnId="{188EC851-AE95-3C44-B0DA-C4C4D7C59F6E}">
      <dgm:prSet/>
      <dgm:spPr/>
      <dgm:t>
        <a:bodyPr/>
        <a:lstStyle/>
        <a:p>
          <a:endParaRPr lang="en-GB"/>
        </a:p>
      </dgm:t>
    </dgm:pt>
    <dgm:pt modelId="{6CC1E433-FF4E-5849-92E0-601B9D0D3210}" type="sibTrans" cxnId="{188EC851-AE95-3C44-B0DA-C4C4D7C59F6E}">
      <dgm:prSet/>
      <dgm:spPr/>
      <dgm:t>
        <a:bodyPr/>
        <a:lstStyle/>
        <a:p>
          <a:endParaRPr lang="en-GB"/>
        </a:p>
      </dgm:t>
    </dgm:pt>
    <dgm:pt modelId="{E7D360C5-26DA-F84C-9DE0-3FB66BD2DBAF}">
      <dgm:prSet phldrT="[Text]"/>
      <dgm:spPr/>
      <dgm:t>
        <a:bodyPr/>
        <a:lstStyle/>
        <a:p>
          <a:r>
            <a:rPr lang="en-GB" dirty="0"/>
            <a:t>Deploy</a:t>
          </a:r>
        </a:p>
      </dgm:t>
    </dgm:pt>
    <dgm:pt modelId="{76374897-73FE-4941-9697-6F0F5A6A5A7E}" type="parTrans" cxnId="{582C5E4C-D365-E246-9AB1-C3FC22B11D3C}">
      <dgm:prSet/>
      <dgm:spPr/>
      <dgm:t>
        <a:bodyPr/>
        <a:lstStyle/>
        <a:p>
          <a:endParaRPr lang="en-GB"/>
        </a:p>
      </dgm:t>
    </dgm:pt>
    <dgm:pt modelId="{EA854181-AC05-E44A-A688-E2FECE0E2E45}" type="sibTrans" cxnId="{582C5E4C-D365-E246-9AB1-C3FC22B11D3C}">
      <dgm:prSet/>
      <dgm:spPr/>
      <dgm:t>
        <a:bodyPr/>
        <a:lstStyle/>
        <a:p>
          <a:endParaRPr lang="en-GB"/>
        </a:p>
      </dgm:t>
    </dgm:pt>
    <dgm:pt modelId="{A0B88874-47F1-B342-BC4C-F6E69F05E16C}">
      <dgm:prSet phldrT="[Text]"/>
      <dgm:spPr/>
      <dgm:t>
        <a:bodyPr/>
        <a:lstStyle/>
        <a:p>
          <a:r>
            <a:rPr lang="en-GB" dirty="0"/>
            <a:t>Release</a:t>
          </a:r>
        </a:p>
      </dgm:t>
    </dgm:pt>
    <dgm:pt modelId="{D7E4071A-696B-B543-83CB-230EDF6565E1}" type="parTrans" cxnId="{932A824F-2E0F-F843-9BA4-93E6009DC12B}">
      <dgm:prSet/>
      <dgm:spPr/>
      <dgm:t>
        <a:bodyPr/>
        <a:lstStyle/>
        <a:p>
          <a:endParaRPr lang="en-GB"/>
        </a:p>
      </dgm:t>
    </dgm:pt>
    <dgm:pt modelId="{0F421D83-4222-3B40-80BA-11BDBDBC7EB6}" type="sibTrans" cxnId="{932A824F-2E0F-F843-9BA4-93E6009DC12B}">
      <dgm:prSet/>
      <dgm:spPr/>
      <dgm:t>
        <a:bodyPr/>
        <a:lstStyle/>
        <a:p>
          <a:endParaRPr lang="en-GB"/>
        </a:p>
      </dgm:t>
    </dgm:pt>
    <dgm:pt modelId="{2ACF114D-9CDD-6448-BBC8-3A8F541929B7}">
      <dgm:prSet phldrT="[Text]"/>
      <dgm:spPr/>
      <dgm:t>
        <a:bodyPr/>
        <a:lstStyle/>
        <a:p>
          <a:r>
            <a:rPr lang="en-GB" dirty="0" err="1"/>
            <a:t>Üzemeltetés</a:t>
          </a:r>
          <a:endParaRPr lang="en-GB" dirty="0"/>
        </a:p>
      </dgm:t>
    </dgm:pt>
    <dgm:pt modelId="{39BD79C7-EE61-0641-B260-70C298B4DDB3}" type="parTrans" cxnId="{40474646-741A-D44E-A82E-07C3E35A5C5A}">
      <dgm:prSet/>
      <dgm:spPr/>
      <dgm:t>
        <a:bodyPr/>
        <a:lstStyle/>
        <a:p>
          <a:endParaRPr lang="en-GB"/>
        </a:p>
      </dgm:t>
    </dgm:pt>
    <dgm:pt modelId="{172A9B3D-5FD1-A249-A74F-040CAC42C1EF}" type="sibTrans" cxnId="{40474646-741A-D44E-A82E-07C3E35A5C5A}">
      <dgm:prSet/>
      <dgm:spPr/>
      <dgm:t>
        <a:bodyPr/>
        <a:lstStyle/>
        <a:p>
          <a:endParaRPr lang="en-GB"/>
        </a:p>
      </dgm:t>
    </dgm:pt>
    <dgm:pt modelId="{E923B63A-C0D0-2740-8376-0ACABA66F30B}" type="pres">
      <dgm:prSet presAssocID="{7AB248A2-2CD1-9E43-AD96-77752FDA008C}" presName="Name0" presStyleCnt="0">
        <dgm:presLayoutVars>
          <dgm:dir/>
          <dgm:animLvl val="lvl"/>
          <dgm:resizeHandles val="exact"/>
        </dgm:presLayoutVars>
      </dgm:prSet>
      <dgm:spPr/>
    </dgm:pt>
    <dgm:pt modelId="{B6F0F477-089E-0345-8785-763CBDBF55A7}" type="pres">
      <dgm:prSet presAssocID="{52B2AB5E-7037-9A47-87D1-3E2A2C1703EB}" presName="parTxOnly" presStyleLbl="node1" presStyleIdx="0" presStyleCnt="7">
        <dgm:presLayoutVars>
          <dgm:chMax val="0"/>
          <dgm:chPref val="0"/>
          <dgm:bulletEnabled val="1"/>
        </dgm:presLayoutVars>
      </dgm:prSet>
      <dgm:spPr/>
    </dgm:pt>
    <dgm:pt modelId="{4EEF46B1-CAEF-864F-8750-26B3F37EFDDE}" type="pres">
      <dgm:prSet presAssocID="{5113648D-9A23-8446-B267-F0A259B7ABF7}" presName="parTxOnlySpace" presStyleCnt="0"/>
      <dgm:spPr/>
    </dgm:pt>
    <dgm:pt modelId="{5BF4C049-4771-6B48-8527-C279172F42DC}" type="pres">
      <dgm:prSet presAssocID="{A2C16C5D-2057-684C-8FE0-E3FF45696AA4}" presName="parTxOnly" presStyleLbl="node1" presStyleIdx="1" presStyleCnt="7">
        <dgm:presLayoutVars>
          <dgm:chMax val="0"/>
          <dgm:chPref val="0"/>
          <dgm:bulletEnabled val="1"/>
        </dgm:presLayoutVars>
      </dgm:prSet>
      <dgm:spPr/>
    </dgm:pt>
    <dgm:pt modelId="{1570D672-4472-DC4C-A711-88ED8D7265CE}" type="pres">
      <dgm:prSet presAssocID="{05AB1678-72B1-4744-A35A-7E90C97B69D7}" presName="parTxOnlySpace" presStyleCnt="0"/>
      <dgm:spPr/>
    </dgm:pt>
    <dgm:pt modelId="{50405C2B-C213-4544-82EA-A5FA3DD593C8}" type="pres">
      <dgm:prSet presAssocID="{886326C7-64CB-8345-9C0D-2BD1044E1BEC}" presName="parTxOnly" presStyleLbl="node1" presStyleIdx="2" presStyleCnt="7">
        <dgm:presLayoutVars>
          <dgm:chMax val="0"/>
          <dgm:chPref val="0"/>
          <dgm:bulletEnabled val="1"/>
        </dgm:presLayoutVars>
      </dgm:prSet>
      <dgm:spPr/>
    </dgm:pt>
    <dgm:pt modelId="{5FF92EA9-3201-074A-AB4A-A4D29C9EDE90}" type="pres">
      <dgm:prSet presAssocID="{64C482AE-D73F-9747-B67A-DF19922E6A13}" presName="parTxOnlySpace" presStyleCnt="0"/>
      <dgm:spPr/>
    </dgm:pt>
    <dgm:pt modelId="{BF94162D-2706-4841-8AA8-F475DDFC4B8A}" type="pres">
      <dgm:prSet presAssocID="{61E4C62B-8E82-DF46-B114-3EA0523DDEE8}" presName="parTxOnly" presStyleLbl="node1" presStyleIdx="3" presStyleCnt="7">
        <dgm:presLayoutVars>
          <dgm:chMax val="0"/>
          <dgm:chPref val="0"/>
          <dgm:bulletEnabled val="1"/>
        </dgm:presLayoutVars>
      </dgm:prSet>
      <dgm:spPr/>
    </dgm:pt>
    <dgm:pt modelId="{DBC03FC1-D561-814F-89F9-B246B401DB39}" type="pres">
      <dgm:prSet presAssocID="{6CC1E433-FF4E-5849-92E0-601B9D0D3210}" presName="parTxOnlySpace" presStyleCnt="0"/>
      <dgm:spPr/>
    </dgm:pt>
    <dgm:pt modelId="{A85F385F-D9D0-F345-AC79-FDAD44565378}" type="pres">
      <dgm:prSet presAssocID="{A0B88874-47F1-B342-BC4C-F6E69F05E16C}" presName="parTxOnly" presStyleLbl="node1" presStyleIdx="4" presStyleCnt="7">
        <dgm:presLayoutVars>
          <dgm:chMax val="0"/>
          <dgm:chPref val="0"/>
          <dgm:bulletEnabled val="1"/>
        </dgm:presLayoutVars>
      </dgm:prSet>
      <dgm:spPr/>
    </dgm:pt>
    <dgm:pt modelId="{91D3E1B3-8153-7C45-9D12-F86D6E534FB4}" type="pres">
      <dgm:prSet presAssocID="{0F421D83-4222-3B40-80BA-11BDBDBC7EB6}" presName="parTxOnlySpace" presStyleCnt="0"/>
      <dgm:spPr/>
    </dgm:pt>
    <dgm:pt modelId="{CF013A12-D447-B64A-A922-A1B141C91300}" type="pres">
      <dgm:prSet presAssocID="{E7D360C5-26DA-F84C-9DE0-3FB66BD2DBAF}" presName="parTxOnly" presStyleLbl="node1" presStyleIdx="5" presStyleCnt="7">
        <dgm:presLayoutVars>
          <dgm:chMax val="0"/>
          <dgm:chPref val="0"/>
          <dgm:bulletEnabled val="1"/>
        </dgm:presLayoutVars>
      </dgm:prSet>
      <dgm:spPr/>
    </dgm:pt>
    <dgm:pt modelId="{E574C3A4-E661-164C-B072-FAF56351EC50}" type="pres">
      <dgm:prSet presAssocID="{EA854181-AC05-E44A-A688-E2FECE0E2E45}" presName="parTxOnlySpace" presStyleCnt="0"/>
      <dgm:spPr/>
    </dgm:pt>
    <dgm:pt modelId="{B86013B9-FE6E-8E41-AB08-DCD92F2A30D4}" type="pres">
      <dgm:prSet presAssocID="{2ACF114D-9CDD-6448-BBC8-3A8F541929B7}" presName="parTxOnly" presStyleLbl="node1" presStyleIdx="6" presStyleCnt="7">
        <dgm:presLayoutVars>
          <dgm:chMax val="0"/>
          <dgm:chPref val="0"/>
          <dgm:bulletEnabled val="1"/>
        </dgm:presLayoutVars>
      </dgm:prSet>
      <dgm:spPr/>
    </dgm:pt>
  </dgm:ptLst>
  <dgm:cxnLst>
    <dgm:cxn modelId="{6B873507-7665-0E41-A63E-59AE6F600D71}" type="presOf" srcId="{A0B88874-47F1-B342-BC4C-F6E69F05E16C}" destId="{A85F385F-D9D0-F345-AC79-FDAD44565378}" srcOrd="0" destOrd="0" presId="urn:microsoft.com/office/officeart/2005/8/layout/chevron1"/>
    <dgm:cxn modelId="{D3FFA507-D36C-7C4B-920C-585D253B0281}" srcId="{7AB248A2-2CD1-9E43-AD96-77752FDA008C}" destId="{886326C7-64CB-8345-9C0D-2BD1044E1BEC}" srcOrd="2" destOrd="0" parTransId="{ECEE64E5-2AC9-7C4E-8DE4-1468853D6939}" sibTransId="{64C482AE-D73F-9747-B67A-DF19922E6A13}"/>
    <dgm:cxn modelId="{5DEC4717-8F70-1D43-BF77-90D67772FAB0}" type="presOf" srcId="{61E4C62B-8E82-DF46-B114-3EA0523DDEE8}" destId="{BF94162D-2706-4841-8AA8-F475DDFC4B8A}" srcOrd="0" destOrd="0" presId="urn:microsoft.com/office/officeart/2005/8/layout/chevron1"/>
    <dgm:cxn modelId="{7486102F-2EAC-CB48-8B8B-FFA5F49A2F69}" srcId="{7AB248A2-2CD1-9E43-AD96-77752FDA008C}" destId="{A2C16C5D-2057-684C-8FE0-E3FF45696AA4}" srcOrd="1" destOrd="0" parTransId="{E343CF30-145E-D54B-9F87-56D38624EBCA}" sibTransId="{05AB1678-72B1-4744-A35A-7E90C97B69D7}"/>
    <dgm:cxn modelId="{5FBDA135-702B-994F-9DF9-13EA0A6519B9}" type="presOf" srcId="{A2C16C5D-2057-684C-8FE0-E3FF45696AA4}" destId="{5BF4C049-4771-6B48-8527-C279172F42DC}" srcOrd="0" destOrd="0" presId="urn:microsoft.com/office/officeart/2005/8/layout/chevron1"/>
    <dgm:cxn modelId="{40474646-741A-D44E-A82E-07C3E35A5C5A}" srcId="{7AB248A2-2CD1-9E43-AD96-77752FDA008C}" destId="{2ACF114D-9CDD-6448-BBC8-3A8F541929B7}" srcOrd="6" destOrd="0" parTransId="{39BD79C7-EE61-0641-B260-70C298B4DDB3}" sibTransId="{172A9B3D-5FD1-A249-A74F-040CAC42C1EF}"/>
    <dgm:cxn modelId="{582C5E4C-D365-E246-9AB1-C3FC22B11D3C}" srcId="{7AB248A2-2CD1-9E43-AD96-77752FDA008C}" destId="{E7D360C5-26DA-F84C-9DE0-3FB66BD2DBAF}" srcOrd="5" destOrd="0" parTransId="{76374897-73FE-4941-9697-6F0F5A6A5A7E}" sibTransId="{EA854181-AC05-E44A-A688-E2FECE0E2E45}"/>
    <dgm:cxn modelId="{932A824F-2E0F-F843-9BA4-93E6009DC12B}" srcId="{7AB248A2-2CD1-9E43-AD96-77752FDA008C}" destId="{A0B88874-47F1-B342-BC4C-F6E69F05E16C}" srcOrd="4" destOrd="0" parTransId="{D7E4071A-696B-B543-83CB-230EDF6565E1}" sibTransId="{0F421D83-4222-3B40-80BA-11BDBDBC7EB6}"/>
    <dgm:cxn modelId="{188EC851-AE95-3C44-B0DA-C4C4D7C59F6E}" srcId="{7AB248A2-2CD1-9E43-AD96-77752FDA008C}" destId="{61E4C62B-8E82-DF46-B114-3EA0523DDEE8}" srcOrd="3" destOrd="0" parTransId="{FAA99690-B1F5-EC40-85F2-484FA7EAD843}" sibTransId="{6CC1E433-FF4E-5849-92E0-601B9D0D3210}"/>
    <dgm:cxn modelId="{BCCBD363-DF35-8041-B0BA-2E48451E8A94}" type="presOf" srcId="{2ACF114D-9CDD-6448-BBC8-3A8F541929B7}" destId="{B86013B9-FE6E-8E41-AB08-DCD92F2A30D4}" srcOrd="0" destOrd="0" presId="urn:microsoft.com/office/officeart/2005/8/layout/chevron1"/>
    <dgm:cxn modelId="{0563677F-FC87-B24E-9361-8AB55F7E7146}" srcId="{7AB248A2-2CD1-9E43-AD96-77752FDA008C}" destId="{52B2AB5E-7037-9A47-87D1-3E2A2C1703EB}" srcOrd="0" destOrd="0" parTransId="{565A8B9A-75D4-FC49-9E43-7A0902EA6963}" sibTransId="{5113648D-9A23-8446-B267-F0A259B7ABF7}"/>
    <dgm:cxn modelId="{4BF59C8E-20E2-D54C-A7FC-CFD797ECF6FC}" type="presOf" srcId="{E7D360C5-26DA-F84C-9DE0-3FB66BD2DBAF}" destId="{CF013A12-D447-B64A-A922-A1B141C91300}" srcOrd="0" destOrd="0" presId="urn:microsoft.com/office/officeart/2005/8/layout/chevron1"/>
    <dgm:cxn modelId="{4FED29B5-953A-3648-B462-F1E3E4F50340}" type="presOf" srcId="{7AB248A2-2CD1-9E43-AD96-77752FDA008C}" destId="{E923B63A-C0D0-2740-8376-0ACABA66F30B}" srcOrd="0" destOrd="0" presId="urn:microsoft.com/office/officeart/2005/8/layout/chevron1"/>
    <dgm:cxn modelId="{4A8F29C3-8457-EF41-83BA-56E2E69A8C2C}" type="presOf" srcId="{886326C7-64CB-8345-9C0D-2BD1044E1BEC}" destId="{50405C2B-C213-4544-82EA-A5FA3DD593C8}" srcOrd="0" destOrd="0" presId="urn:microsoft.com/office/officeart/2005/8/layout/chevron1"/>
    <dgm:cxn modelId="{25FC35F2-45A1-F948-AE20-594D34E56CD6}" type="presOf" srcId="{52B2AB5E-7037-9A47-87D1-3E2A2C1703EB}" destId="{B6F0F477-089E-0345-8785-763CBDBF55A7}" srcOrd="0" destOrd="0" presId="urn:microsoft.com/office/officeart/2005/8/layout/chevron1"/>
    <dgm:cxn modelId="{4675443B-89D6-E741-90AE-2DBAD864F9D4}" type="presParOf" srcId="{E923B63A-C0D0-2740-8376-0ACABA66F30B}" destId="{B6F0F477-089E-0345-8785-763CBDBF55A7}" srcOrd="0" destOrd="0" presId="urn:microsoft.com/office/officeart/2005/8/layout/chevron1"/>
    <dgm:cxn modelId="{606B1B18-D23C-5D4C-A08B-1EF235149B6C}" type="presParOf" srcId="{E923B63A-C0D0-2740-8376-0ACABA66F30B}" destId="{4EEF46B1-CAEF-864F-8750-26B3F37EFDDE}" srcOrd="1" destOrd="0" presId="urn:microsoft.com/office/officeart/2005/8/layout/chevron1"/>
    <dgm:cxn modelId="{EA630FE5-AF73-CB4D-98F5-FD4A81B0645C}" type="presParOf" srcId="{E923B63A-C0D0-2740-8376-0ACABA66F30B}" destId="{5BF4C049-4771-6B48-8527-C279172F42DC}" srcOrd="2" destOrd="0" presId="urn:microsoft.com/office/officeart/2005/8/layout/chevron1"/>
    <dgm:cxn modelId="{FE5D3CC8-F7DD-3C42-8D86-C54A92298762}" type="presParOf" srcId="{E923B63A-C0D0-2740-8376-0ACABA66F30B}" destId="{1570D672-4472-DC4C-A711-88ED8D7265CE}" srcOrd="3" destOrd="0" presId="urn:microsoft.com/office/officeart/2005/8/layout/chevron1"/>
    <dgm:cxn modelId="{C91851DC-2DA4-244E-B9B5-128556B6DE2F}" type="presParOf" srcId="{E923B63A-C0D0-2740-8376-0ACABA66F30B}" destId="{50405C2B-C213-4544-82EA-A5FA3DD593C8}" srcOrd="4" destOrd="0" presId="urn:microsoft.com/office/officeart/2005/8/layout/chevron1"/>
    <dgm:cxn modelId="{32A04E63-120B-CF4E-A296-200B8293C017}" type="presParOf" srcId="{E923B63A-C0D0-2740-8376-0ACABA66F30B}" destId="{5FF92EA9-3201-074A-AB4A-A4D29C9EDE90}" srcOrd="5" destOrd="0" presId="urn:microsoft.com/office/officeart/2005/8/layout/chevron1"/>
    <dgm:cxn modelId="{8962AC0D-37AD-8F41-B22D-581B5CEB718F}" type="presParOf" srcId="{E923B63A-C0D0-2740-8376-0ACABA66F30B}" destId="{BF94162D-2706-4841-8AA8-F475DDFC4B8A}" srcOrd="6" destOrd="0" presId="urn:microsoft.com/office/officeart/2005/8/layout/chevron1"/>
    <dgm:cxn modelId="{F59D186F-82A0-9146-9CFF-1370E2741D71}" type="presParOf" srcId="{E923B63A-C0D0-2740-8376-0ACABA66F30B}" destId="{DBC03FC1-D561-814F-89F9-B246B401DB39}" srcOrd="7" destOrd="0" presId="urn:microsoft.com/office/officeart/2005/8/layout/chevron1"/>
    <dgm:cxn modelId="{61EADF03-F0C6-1E48-BFE1-ED51D87C8257}" type="presParOf" srcId="{E923B63A-C0D0-2740-8376-0ACABA66F30B}" destId="{A85F385F-D9D0-F345-AC79-FDAD44565378}" srcOrd="8" destOrd="0" presId="urn:microsoft.com/office/officeart/2005/8/layout/chevron1"/>
    <dgm:cxn modelId="{52ADEB45-F393-8746-B333-D7E4751C24A0}" type="presParOf" srcId="{E923B63A-C0D0-2740-8376-0ACABA66F30B}" destId="{91D3E1B3-8153-7C45-9D12-F86D6E534FB4}" srcOrd="9" destOrd="0" presId="urn:microsoft.com/office/officeart/2005/8/layout/chevron1"/>
    <dgm:cxn modelId="{3C8A877D-B924-9341-89F7-58AA8D731E8A}" type="presParOf" srcId="{E923B63A-C0D0-2740-8376-0ACABA66F30B}" destId="{CF013A12-D447-B64A-A922-A1B141C91300}" srcOrd="10" destOrd="0" presId="urn:microsoft.com/office/officeart/2005/8/layout/chevron1"/>
    <dgm:cxn modelId="{41DA29A8-BCA5-B34F-A522-4B2F93C4EC75}" type="presParOf" srcId="{E923B63A-C0D0-2740-8376-0ACABA66F30B}" destId="{E574C3A4-E661-164C-B072-FAF56351EC50}" srcOrd="11" destOrd="0" presId="urn:microsoft.com/office/officeart/2005/8/layout/chevron1"/>
    <dgm:cxn modelId="{C23A5631-66F5-9F43-92BA-3A47C93574E8}" type="presParOf" srcId="{E923B63A-C0D0-2740-8376-0ACABA66F30B}" destId="{B86013B9-FE6E-8E41-AB08-DCD92F2A30D4}" srcOrd="12"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1B24A0-4726-1D4E-BB99-6EFFC4C7A3B8}" type="doc">
      <dgm:prSet loTypeId="urn:microsoft.com/office/officeart/2005/8/layout/radial5" loCatId="process" qsTypeId="urn:microsoft.com/office/officeart/2005/8/quickstyle/simple1" qsCatId="simple" csTypeId="urn:microsoft.com/office/officeart/2005/8/colors/accent1_2" csCatId="accent1" phldr="1"/>
      <dgm:spPr/>
    </dgm:pt>
    <dgm:pt modelId="{D8ADA396-02B1-AD4D-963A-EB8125E803AA}">
      <dgm:prSet phldrT="[Text]"/>
      <dgm:spPr/>
      <dgm:t>
        <a:bodyPr/>
        <a:lstStyle/>
        <a:p>
          <a:r>
            <a:rPr lang="en-GB" dirty="0"/>
            <a:t>App Services</a:t>
          </a:r>
        </a:p>
      </dgm:t>
    </dgm:pt>
    <dgm:pt modelId="{E9ED38E4-5516-474E-9E7E-DF09001645B4}" type="parTrans" cxnId="{A6702E37-38EA-8548-B75E-A5D77D8CF0B6}">
      <dgm:prSet/>
      <dgm:spPr/>
      <dgm:t>
        <a:bodyPr/>
        <a:lstStyle/>
        <a:p>
          <a:endParaRPr lang="en-GB"/>
        </a:p>
      </dgm:t>
    </dgm:pt>
    <dgm:pt modelId="{1A9D2FF7-E556-1241-92F2-69F6D02B8648}" type="sibTrans" cxnId="{A6702E37-38EA-8548-B75E-A5D77D8CF0B6}">
      <dgm:prSet/>
      <dgm:spPr/>
      <dgm:t>
        <a:bodyPr/>
        <a:lstStyle/>
        <a:p>
          <a:endParaRPr lang="en-GB"/>
        </a:p>
      </dgm:t>
    </dgm:pt>
    <dgm:pt modelId="{8AAE868F-BA25-AB40-A984-7092B92827C7}">
      <dgm:prSet phldrT="[Text]"/>
      <dgm:spPr/>
      <dgm:t>
        <a:bodyPr/>
        <a:lstStyle/>
        <a:p>
          <a:r>
            <a:rPr lang="en-GB" dirty="0"/>
            <a:t>ASP.NET</a:t>
          </a:r>
        </a:p>
      </dgm:t>
    </dgm:pt>
    <dgm:pt modelId="{1C437E0A-757E-BF4F-BA54-6AC863899B2B}" type="parTrans" cxnId="{DFCF29A6-3B03-054E-B726-E31DE7B724E4}">
      <dgm:prSet/>
      <dgm:spPr/>
      <dgm:t>
        <a:bodyPr/>
        <a:lstStyle/>
        <a:p>
          <a:endParaRPr lang="en-GB"/>
        </a:p>
      </dgm:t>
    </dgm:pt>
    <dgm:pt modelId="{3885B278-F62B-C844-9CC5-20005664EF07}" type="sibTrans" cxnId="{DFCF29A6-3B03-054E-B726-E31DE7B724E4}">
      <dgm:prSet/>
      <dgm:spPr/>
      <dgm:t>
        <a:bodyPr/>
        <a:lstStyle/>
        <a:p>
          <a:endParaRPr lang="en-GB"/>
        </a:p>
      </dgm:t>
    </dgm:pt>
    <dgm:pt modelId="{9F62790C-861A-804B-88DF-A8F1AA615985}">
      <dgm:prSet phldrT="[Text]"/>
      <dgm:spPr/>
      <dgm:t>
        <a:bodyPr/>
        <a:lstStyle/>
        <a:p>
          <a:r>
            <a:rPr lang="en-GB" dirty="0"/>
            <a:t>NodeJS</a:t>
          </a:r>
        </a:p>
      </dgm:t>
    </dgm:pt>
    <dgm:pt modelId="{DCF255B8-1769-D843-BE35-1C226F351849}" type="parTrans" cxnId="{DB0A5A93-9788-564F-8C2C-40C51B32F206}">
      <dgm:prSet/>
      <dgm:spPr/>
      <dgm:t>
        <a:bodyPr/>
        <a:lstStyle/>
        <a:p>
          <a:endParaRPr lang="en-GB"/>
        </a:p>
      </dgm:t>
    </dgm:pt>
    <dgm:pt modelId="{8F897116-07E0-BE49-9EBD-E3E1B9F84663}" type="sibTrans" cxnId="{DB0A5A93-9788-564F-8C2C-40C51B32F206}">
      <dgm:prSet/>
      <dgm:spPr/>
      <dgm:t>
        <a:bodyPr/>
        <a:lstStyle/>
        <a:p>
          <a:endParaRPr lang="en-GB"/>
        </a:p>
      </dgm:t>
    </dgm:pt>
    <dgm:pt modelId="{2DEA48D6-2D6E-5940-AF5A-EF290C4BEC16}">
      <dgm:prSet phldrT="[Text]"/>
      <dgm:spPr/>
      <dgm:t>
        <a:bodyPr/>
        <a:lstStyle/>
        <a:p>
          <a:r>
            <a:rPr lang="en-GB" dirty="0"/>
            <a:t>PHP</a:t>
          </a:r>
        </a:p>
      </dgm:t>
    </dgm:pt>
    <dgm:pt modelId="{499148EC-5DD3-6347-9EA3-0BFB3361D054}" type="parTrans" cxnId="{CFC4A470-1636-B043-9CFB-65C44A19DD66}">
      <dgm:prSet/>
      <dgm:spPr/>
      <dgm:t>
        <a:bodyPr/>
        <a:lstStyle/>
        <a:p>
          <a:endParaRPr lang="en-GB"/>
        </a:p>
      </dgm:t>
    </dgm:pt>
    <dgm:pt modelId="{CA90FECA-CC09-F742-A763-8E3AE97B0B7F}" type="sibTrans" cxnId="{CFC4A470-1636-B043-9CFB-65C44A19DD66}">
      <dgm:prSet/>
      <dgm:spPr/>
      <dgm:t>
        <a:bodyPr/>
        <a:lstStyle/>
        <a:p>
          <a:endParaRPr lang="en-GB"/>
        </a:p>
      </dgm:t>
    </dgm:pt>
    <dgm:pt modelId="{7C1D42F7-3805-634F-91E0-7CBA84E4B039}">
      <dgm:prSet phldrT="[Text]"/>
      <dgm:spPr/>
      <dgm:t>
        <a:bodyPr/>
        <a:lstStyle/>
        <a:p>
          <a:r>
            <a:rPr lang="en-GB" dirty="0"/>
            <a:t>Java</a:t>
          </a:r>
        </a:p>
      </dgm:t>
    </dgm:pt>
    <dgm:pt modelId="{E825E4B5-5AB8-844A-979B-0EF730E77026}" type="parTrans" cxnId="{E95E804B-6859-AD42-A8AC-4FE932EEE520}">
      <dgm:prSet/>
      <dgm:spPr/>
      <dgm:t>
        <a:bodyPr/>
        <a:lstStyle/>
        <a:p>
          <a:endParaRPr lang="en-GB"/>
        </a:p>
      </dgm:t>
    </dgm:pt>
    <dgm:pt modelId="{DD7BCE38-9B11-D74B-BCE6-73851051F726}" type="sibTrans" cxnId="{E95E804B-6859-AD42-A8AC-4FE932EEE520}">
      <dgm:prSet/>
      <dgm:spPr/>
      <dgm:t>
        <a:bodyPr/>
        <a:lstStyle/>
        <a:p>
          <a:endParaRPr lang="en-GB"/>
        </a:p>
      </dgm:t>
    </dgm:pt>
    <dgm:pt modelId="{714DB6D7-84AD-AB48-9F42-032EA799F68F}">
      <dgm:prSet phldrT="[Text]"/>
      <dgm:spPr/>
      <dgm:t>
        <a:bodyPr/>
        <a:lstStyle/>
        <a:p>
          <a:r>
            <a:rPr lang="en-GB" dirty="0"/>
            <a:t>Python</a:t>
          </a:r>
        </a:p>
      </dgm:t>
    </dgm:pt>
    <dgm:pt modelId="{810AAB24-8850-9643-8735-7D39EBE4FC11}" type="parTrans" cxnId="{71C97416-E64E-1345-92C9-DB6FDB0A6B8B}">
      <dgm:prSet/>
      <dgm:spPr/>
      <dgm:t>
        <a:bodyPr/>
        <a:lstStyle/>
        <a:p>
          <a:endParaRPr lang="en-GB"/>
        </a:p>
      </dgm:t>
    </dgm:pt>
    <dgm:pt modelId="{8E14DE26-D584-F943-B99E-74F1878EC278}" type="sibTrans" cxnId="{71C97416-E64E-1345-92C9-DB6FDB0A6B8B}">
      <dgm:prSet/>
      <dgm:spPr/>
      <dgm:t>
        <a:bodyPr/>
        <a:lstStyle/>
        <a:p>
          <a:endParaRPr lang="en-GB"/>
        </a:p>
      </dgm:t>
    </dgm:pt>
    <dgm:pt modelId="{95E73A67-4EA4-264A-B396-7054B1A2860A}">
      <dgm:prSet phldrT="[Text]"/>
      <dgm:spPr/>
      <dgm:t>
        <a:bodyPr/>
        <a:lstStyle/>
        <a:p>
          <a:r>
            <a:rPr lang="en-GB" dirty="0"/>
            <a:t>Ruby</a:t>
          </a:r>
        </a:p>
      </dgm:t>
    </dgm:pt>
    <dgm:pt modelId="{95146149-89C6-2B4E-A1F2-1FE0278FD1C8}" type="parTrans" cxnId="{4803C2C4-9876-8342-9E42-9E3CBE9702FA}">
      <dgm:prSet/>
      <dgm:spPr/>
      <dgm:t>
        <a:bodyPr/>
        <a:lstStyle/>
        <a:p>
          <a:endParaRPr lang="en-GB"/>
        </a:p>
      </dgm:t>
    </dgm:pt>
    <dgm:pt modelId="{30E9965F-527B-B34D-9ABE-87223FDF9272}" type="sibTrans" cxnId="{4803C2C4-9876-8342-9E42-9E3CBE9702FA}">
      <dgm:prSet/>
      <dgm:spPr/>
      <dgm:t>
        <a:bodyPr/>
        <a:lstStyle/>
        <a:p>
          <a:endParaRPr lang="en-GB"/>
        </a:p>
      </dgm:t>
    </dgm:pt>
    <dgm:pt modelId="{BBDF147B-DEFF-1C42-B9AA-5E620A157A12}">
      <dgm:prSet phldrT="[Text]"/>
      <dgm:spPr/>
      <dgm:t>
        <a:bodyPr/>
        <a:lstStyle/>
        <a:p>
          <a:r>
            <a:rPr lang="en-GB" dirty="0"/>
            <a:t>HTML</a:t>
          </a:r>
        </a:p>
      </dgm:t>
    </dgm:pt>
    <dgm:pt modelId="{BBE7E610-BEE9-0949-9468-9099AC37B75B}" type="parTrans" cxnId="{2F175B04-6816-DB43-B85A-F368BA456D3F}">
      <dgm:prSet/>
      <dgm:spPr/>
      <dgm:t>
        <a:bodyPr/>
        <a:lstStyle/>
        <a:p>
          <a:endParaRPr lang="en-GB"/>
        </a:p>
      </dgm:t>
    </dgm:pt>
    <dgm:pt modelId="{49FCD92B-D426-E448-9EEB-931D3ACBF72C}" type="sibTrans" cxnId="{2F175B04-6816-DB43-B85A-F368BA456D3F}">
      <dgm:prSet/>
      <dgm:spPr/>
      <dgm:t>
        <a:bodyPr/>
        <a:lstStyle/>
        <a:p>
          <a:endParaRPr lang="en-GB"/>
        </a:p>
      </dgm:t>
    </dgm:pt>
    <dgm:pt modelId="{AF2E5261-1A11-D648-930C-8C509888767B}">
      <dgm:prSet phldrT="[Text]"/>
      <dgm:spPr/>
      <dgm:t>
        <a:bodyPr/>
        <a:lstStyle/>
        <a:p>
          <a:r>
            <a:rPr lang="en-GB" dirty="0"/>
            <a:t>.NET Core</a:t>
          </a:r>
        </a:p>
      </dgm:t>
    </dgm:pt>
    <dgm:pt modelId="{5A12FADD-9050-6441-9766-08321F3A6FD7}" type="parTrans" cxnId="{6E2C98E5-4B6B-4947-AA1F-7E1E8FD23499}">
      <dgm:prSet/>
      <dgm:spPr/>
      <dgm:t>
        <a:bodyPr/>
        <a:lstStyle/>
        <a:p>
          <a:endParaRPr lang="en-GB"/>
        </a:p>
      </dgm:t>
    </dgm:pt>
    <dgm:pt modelId="{D67EFFAF-03FE-9B43-90FA-C4CF7E93DE97}" type="sibTrans" cxnId="{6E2C98E5-4B6B-4947-AA1F-7E1E8FD23499}">
      <dgm:prSet/>
      <dgm:spPr/>
      <dgm:t>
        <a:bodyPr/>
        <a:lstStyle/>
        <a:p>
          <a:endParaRPr lang="en-GB"/>
        </a:p>
      </dgm:t>
    </dgm:pt>
    <dgm:pt modelId="{220866B2-EACF-5C49-9C38-D21C6E3F26E6}">
      <dgm:prSet phldrT="[Text]"/>
      <dgm:spPr/>
      <dgm:t>
        <a:bodyPr/>
        <a:lstStyle/>
        <a:p>
          <a:r>
            <a:rPr lang="en-GB" dirty="0"/>
            <a:t>Go</a:t>
          </a:r>
        </a:p>
      </dgm:t>
    </dgm:pt>
    <dgm:pt modelId="{1ECA579B-5711-A447-912C-1A5CAB9DF187}" type="parTrans" cxnId="{D8AEDEF6-CF76-2B49-A671-E176AB268DBD}">
      <dgm:prSet/>
      <dgm:spPr/>
      <dgm:t>
        <a:bodyPr/>
        <a:lstStyle/>
        <a:p>
          <a:endParaRPr lang="en-GB"/>
        </a:p>
      </dgm:t>
    </dgm:pt>
    <dgm:pt modelId="{D362F13F-963D-3942-BDEA-7EC0C19FCA49}" type="sibTrans" cxnId="{D8AEDEF6-CF76-2B49-A671-E176AB268DBD}">
      <dgm:prSet/>
      <dgm:spPr/>
    </dgm:pt>
    <dgm:pt modelId="{114F7FE5-D49D-AF48-9D98-E98E07A43932}" type="pres">
      <dgm:prSet presAssocID="{921B24A0-4726-1D4E-BB99-6EFFC4C7A3B8}" presName="Name0" presStyleCnt="0">
        <dgm:presLayoutVars>
          <dgm:chMax val="1"/>
          <dgm:dir/>
          <dgm:animLvl val="ctr"/>
          <dgm:resizeHandles val="exact"/>
        </dgm:presLayoutVars>
      </dgm:prSet>
      <dgm:spPr/>
    </dgm:pt>
    <dgm:pt modelId="{B9738906-D5B2-434B-B891-7BAB469C4429}" type="pres">
      <dgm:prSet presAssocID="{D8ADA396-02B1-AD4D-963A-EB8125E803AA}" presName="centerShape" presStyleLbl="node0" presStyleIdx="0" presStyleCnt="1"/>
      <dgm:spPr/>
    </dgm:pt>
    <dgm:pt modelId="{D59B64A2-99C9-974D-9084-8F8FED3C0035}" type="pres">
      <dgm:prSet presAssocID="{1C437E0A-757E-BF4F-BA54-6AC863899B2B}" presName="parTrans" presStyleLbl="sibTrans2D1" presStyleIdx="0" presStyleCnt="9"/>
      <dgm:spPr/>
    </dgm:pt>
    <dgm:pt modelId="{3E72202B-03F6-AF49-885E-59DEB1715DFE}" type="pres">
      <dgm:prSet presAssocID="{1C437E0A-757E-BF4F-BA54-6AC863899B2B}" presName="connectorText" presStyleLbl="sibTrans2D1" presStyleIdx="0" presStyleCnt="9"/>
      <dgm:spPr/>
    </dgm:pt>
    <dgm:pt modelId="{AE40EBFD-47A9-F841-A227-211298AE52C0}" type="pres">
      <dgm:prSet presAssocID="{8AAE868F-BA25-AB40-A984-7092B92827C7}" presName="node" presStyleLbl="node1" presStyleIdx="0" presStyleCnt="9">
        <dgm:presLayoutVars>
          <dgm:bulletEnabled val="1"/>
        </dgm:presLayoutVars>
      </dgm:prSet>
      <dgm:spPr/>
    </dgm:pt>
    <dgm:pt modelId="{DEB7E407-1AE3-CB45-B859-F9B32724E85F}" type="pres">
      <dgm:prSet presAssocID="{5A12FADD-9050-6441-9766-08321F3A6FD7}" presName="parTrans" presStyleLbl="sibTrans2D1" presStyleIdx="1" presStyleCnt="9"/>
      <dgm:spPr/>
    </dgm:pt>
    <dgm:pt modelId="{4990A054-0D33-A74A-A3A6-E23989CDAED1}" type="pres">
      <dgm:prSet presAssocID="{5A12FADD-9050-6441-9766-08321F3A6FD7}" presName="connectorText" presStyleLbl="sibTrans2D1" presStyleIdx="1" presStyleCnt="9"/>
      <dgm:spPr/>
    </dgm:pt>
    <dgm:pt modelId="{756A3E1F-9681-BF44-89C1-BF824D630FDB}" type="pres">
      <dgm:prSet presAssocID="{AF2E5261-1A11-D648-930C-8C509888767B}" presName="node" presStyleLbl="node1" presStyleIdx="1" presStyleCnt="9">
        <dgm:presLayoutVars>
          <dgm:bulletEnabled val="1"/>
        </dgm:presLayoutVars>
      </dgm:prSet>
      <dgm:spPr/>
    </dgm:pt>
    <dgm:pt modelId="{107CF56E-8339-D648-BF2B-73459EA3E2FA}" type="pres">
      <dgm:prSet presAssocID="{DCF255B8-1769-D843-BE35-1C226F351849}" presName="parTrans" presStyleLbl="sibTrans2D1" presStyleIdx="2" presStyleCnt="9"/>
      <dgm:spPr/>
    </dgm:pt>
    <dgm:pt modelId="{42BC0A88-AE22-B94D-9BE2-7C5E9969E45F}" type="pres">
      <dgm:prSet presAssocID="{DCF255B8-1769-D843-BE35-1C226F351849}" presName="connectorText" presStyleLbl="sibTrans2D1" presStyleIdx="2" presStyleCnt="9"/>
      <dgm:spPr/>
    </dgm:pt>
    <dgm:pt modelId="{382B6446-04C7-0849-85A1-7F3436F3F280}" type="pres">
      <dgm:prSet presAssocID="{9F62790C-861A-804B-88DF-A8F1AA615985}" presName="node" presStyleLbl="node1" presStyleIdx="2" presStyleCnt="9">
        <dgm:presLayoutVars>
          <dgm:bulletEnabled val="1"/>
        </dgm:presLayoutVars>
      </dgm:prSet>
      <dgm:spPr/>
    </dgm:pt>
    <dgm:pt modelId="{C26B8683-E996-CE4E-B9F7-85074F5991A7}" type="pres">
      <dgm:prSet presAssocID="{499148EC-5DD3-6347-9EA3-0BFB3361D054}" presName="parTrans" presStyleLbl="sibTrans2D1" presStyleIdx="3" presStyleCnt="9"/>
      <dgm:spPr/>
    </dgm:pt>
    <dgm:pt modelId="{43D4E11B-C8D1-D540-B161-C2498D01784A}" type="pres">
      <dgm:prSet presAssocID="{499148EC-5DD3-6347-9EA3-0BFB3361D054}" presName="connectorText" presStyleLbl="sibTrans2D1" presStyleIdx="3" presStyleCnt="9"/>
      <dgm:spPr/>
    </dgm:pt>
    <dgm:pt modelId="{15863CB7-2827-1948-B249-AE0414A68AA7}" type="pres">
      <dgm:prSet presAssocID="{2DEA48D6-2D6E-5940-AF5A-EF290C4BEC16}" presName="node" presStyleLbl="node1" presStyleIdx="3" presStyleCnt="9">
        <dgm:presLayoutVars>
          <dgm:bulletEnabled val="1"/>
        </dgm:presLayoutVars>
      </dgm:prSet>
      <dgm:spPr/>
    </dgm:pt>
    <dgm:pt modelId="{F490D769-E833-4A4C-B313-39B52F7B08E5}" type="pres">
      <dgm:prSet presAssocID="{E825E4B5-5AB8-844A-979B-0EF730E77026}" presName="parTrans" presStyleLbl="sibTrans2D1" presStyleIdx="4" presStyleCnt="9"/>
      <dgm:spPr/>
    </dgm:pt>
    <dgm:pt modelId="{C47ABA91-9A13-6143-93F8-C9DF1CD04C18}" type="pres">
      <dgm:prSet presAssocID="{E825E4B5-5AB8-844A-979B-0EF730E77026}" presName="connectorText" presStyleLbl="sibTrans2D1" presStyleIdx="4" presStyleCnt="9"/>
      <dgm:spPr/>
    </dgm:pt>
    <dgm:pt modelId="{97274535-B32F-0A41-93D1-46C7D32B4EA4}" type="pres">
      <dgm:prSet presAssocID="{7C1D42F7-3805-634F-91E0-7CBA84E4B039}" presName="node" presStyleLbl="node1" presStyleIdx="4" presStyleCnt="9">
        <dgm:presLayoutVars>
          <dgm:bulletEnabled val="1"/>
        </dgm:presLayoutVars>
      </dgm:prSet>
      <dgm:spPr/>
    </dgm:pt>
    <dgm:pt modelId="{6CAEF34F-8CFB-F747-88B9-E1B9C302B1CB}" type="pres">
      <dgm:prSet presAssocID="{810AAB24-8850-9643-8735-7D39EBE4FC11}" presName="parTrans" presStyleLbl="sibTrans2D1" presStyleIdx="5" presStyleCnt="9"/>
      <dgm:spPr/>
    </dgm:pt>
    <dgm:pt modelId="{0FA3CA36-78D6-CA4C-84BB-7A91FC02DB21}" type="pres">
      <dgm:prSet presAssocID="{810AAB24-8850-9643-8735-7D39EBE4FC11}" presName="connectorText" presStyleLbl="sibTrans2D1" presStyleIdx="5" presStyleCnt="9"/>
      <dgm:spPr/>
    </dgm:pt>
    <dgm:pt modelId="{74EEE851-8E0F-584B-B707-1E32EBED2BC1}" type="pres">
      <dgm:prSet presAssocID="{714DB6D7-84AD-AB48-9F42-032EA799F68F}" presName="node" presStyleLbl="node1" presStyleIdx="5" presStyleCnt="9">
        <dgm:presLayoutVars>
          <dgm:bulletEnabled val="1"/>
        </dgm:presLayoutVars>
      </dgm:prSet>
      <dgm:spPr/>
    </dgm:pt>
    <dgm:pt modelId="{3BE73B46-9AB2-1D4E-8F98-596360E27AA6}" type="pres">
      <dgm:prSet presAssocID="{95146149-89C6-2B4E-A1F2-1FE0278FD1C8}" presName="parTrans" presStyleLbl="sibTrans2D1" presStyleIdx="6" presStyleCnt="9"/>
      <dgm:spPr/>
    </dgm:pt>
    <dgm:pt modelId="{61F4C204-D437-9D43-9D81-8CF13E6478CA}" type="pres">
      <dgm:prSet presAssocID="{95146149-89C6-2B4E-A1F2-1FE0278FD1C8}" presName="connectorText" presStyleLbl="sibTrans2D1" presStyleIdx="6" presStyleCnt="9"/>
      <dgm:spPr/>
    </dgm:pt>
    <dgm:pt modelId="{2BC07564-22F7-F947-B7DB-FED253530CC3}" type="pres">
      <dgm:prSet presAssocID="{95E73A67-4EA4-264A-B396-7054B1A2860A}" presName="node" presStyleLbl="node1" presStyleIdx="6" presStyleCnt="9">
        <dgm:presLayoutVars>
          <dgm:bulletEnabled val="1"/>
        </dgm:presLayoutVars>
      </dgm:prSet>
      <dgm:spPr/>
    </dgm:pt>
    <dgm:pt modelId="{5D7C608B-6902-AB4D-9CEB-EF6C6AF497AE}" type="pres">
      <dgm:prSet presAssocID="{BBE7E610-BEE9-0949-9468-9099AC37B75B}" presName="parTrans" presStyleLbl="sibTrans2D1" presStyleIdx="7" presStyleCnt="9"/>
      <dgm:spPr/>
    </dgm:pt>
    <dgm:pt modelId="{EB4E897A-1EDD-E145-A20B-E5288F566E98}" type="pres">
      <dgm:prSet presAssocID="{BBE7E610-BEE9-0949-9468-9099AC37B75B}" presName="connectorText" presStyleLbl="sibTrans2D1" presStyleIdx="7" presStyleCnt="9"/>
      <dgm:spPr/>
    </dgm:pt>
    <dgm:pt modelId="{FD7B860C-B5B6-AB45-8A02-661FA2A937ED}" type="pres">
      <dgm:prSet presAssocID="{BBDF147B-DEFF-1C42-B9AA-5E620A157A12}" presName="node" presStyleLbl="node1" presStyleIdx="7" presStyleCnt="9">
        <dgm:presLayoutVars>
          <dgm:bulletEnabled val="1"/>
        </dgm:presLayoutVars>
      </dgm:prSet>
      <dgm:spPr/>
    </dgm:pt>
    <dgm:pt modelId="{F6DCB5F4-69F5-DD4E-9179-B74BB94B9584}" type="pres">
      <dgm:prSet presAssocID="{1ECA579B-5711-A447-912C-1A5CAB9DF187}" presName="parTrans" presStyleLbl="sibTrans2D1" presStyleIdx="8" presStyleCnt="9"/>
      <dgm:spPr/>
    </dgm:pt>
    <dgm:pt modelId="{8987CF17-BB49-6F4F-A129-8633B92A1403}" type="pres">
      <dgm:prSet presAssocID="{1ECA579B-5711-A447-912C-1A5CAB9DF187}" presName="connectorText" presStyleLbl="sibTrans2D1" presStyleIdx="8" presStyleCnt="9"/>
      <dgm:spPr/>
    </dgm:pt>
    <dgm:pt modelId="{3B44438B-4BD4-6145-AA14-8A5EE3A4410B}" type="pres">
      <dgm:prSet presAssocID="{220866B2-EACF-5C49-9C38-D21C6E3F26E6}" presName="node" presStyleLbl="node1" presStyleIdx="8" presStyleCnt="9">
        <dgm:presLayoutVars>
          <dgm:bulletEnabled val="1"/>
        </dgm:presLayoutVars>
      </dgm:prSet>
      <dgm:spPr/>
    </dgm:pt>
  </dgm:ptLst>
  <dgm:cxnLst>
    <dgm:cxn modelId="{6D758001-C884-9F49-B392-452704A72CD2}" type="presOf" srcId="{921B24A0-4726-1D4E-BB99-6EFFC4C7A3B8}" destId="{114F7FE5-D49D-AF48-9D98-E98E07A43932}" srcOrd="0" destOrd="0" presId="urn:microsoft.com/office/officeart/2005/8/layout/radial5"/>
    <dgm:cxn modelId="{2F175B04-6816-DB43-B85A-F368BA456D3F}" srcId="{D8ADA396-02B1-AD4D-963A-EB8125E803AA}" destId="{BBDF147B-DEFF-1C42-B9AA-5E620A157A12}" srcOrd="7" destOrd="0" parTransId="{BBE7E610-BEE9-0949-9468-9099AC37B75B}" sibTransId="{49FCD92B-D426-E448-9EEB-931D3ACBF72C}"/>
    <dgm:cxn modelId="{F4186409-BFDE-1049-9440-5EF23BCD40BF}" type="presOf" srcId="{5A12FADD-9050-6441-9766-08321F3A6FD7}" destId="{DEB7E407-1AE3-CB45-B859-F9B32724E85F}" srcOrd="0" destOrd="0" presId="urn:microsoft.com/office/officeart/2005/8/layout/radial5"/>
    <dgm:cxn modelId="{54557609-2C43-BC4C-A3AF-428D66F04B8D}" type="presOf" srcId="{714DB6D7-84AD-AB48-9F42-032EA799F68F}" destId="{74EEE851-8E0F-584B-B707-1E32EBED2BC1}" srcOrd="0" destOrd="0" presId="urn:microsoft.com/office/officeart/2005/8/layout/radial5"/>
    <dgm:cxn modelId="{74345212-52B3-7941-89CF-FC81CBECDA6D}" type="presOf" srcId="{810AAB24-8850-9643-8735-7D39EBE4FC11}" destId="{6CAEF34F-8CFB-F747-88B9-E1B9C302B1CB}" srcOrd="0" destOrd="0" presId="urn:microsoft.com/office/officeart/2005/8/layout/radial5"/>
    <dgm:cxn modelId="{71C97416-E64E-1345-92C9-DB6FDB0A6B8B}" srcId="{D8ADA396-02B1-AD4D-963A-EB8125E803AA}" destId="{714DB6D7-84AD-AB48-9F42-032EA799F68F}" srcOrd="5" destOrd="0" parTransId="{810AAB24-8850-9643-8735-7D39EBE4FC11}" sibTransId="{8E14DE26-D584-F943-B99E-74F1878EC278}"/>
    <dgm:cxn modelId="{AD246133-3954-4941-B91D-353E109D87E2}" type="presOf" srcId="{95146149-89C6-2B4E-A1F2-1FE0278FD1C8}" destId="{61F4C204-D437-9D43-9D81-8CF13E6478CA}" srcOrd="1" destOrd="0" presId="urn:microsoft.com/office/officeart/2005/8/layout/radial5"/>
    <dgm:cxn modelId="{55D20536-3F6A-6548-9D64-E174FE27E366}" type="presOf" srcId="{499148EC-5DD3-6347-9EA3-0BFB3361D054}" destId="{43D4E11B-C8D1-D540-B161-C2498D01784A}" srcOrd="1" destOrd="0" presId="urn:microsoft.com/office/officeart/2005/8/layout/radial5"/>
    <dgm:cxn modelId="{A6702E37-38EA-8548-B75E-A5D77D8CF0B6}" srcId="{921B24A0-4726-1D4E-BB99-6EFFC4C7A3B8}" destId="{D8ADA396-02B1-AD4D-963A-EB8125E803AA}" srcOrd="0" destOrd="0" parTransId="{E9ED38E4-5516-474E-9E7E-DF09001645B4}" sibTransId="{1A9D2FF7-E556-1241-92F2-69F6D02B8648}"/>
    <dgm:cxn modelId="{1B6EDE37-838B-CE40-8E8B-C5B980A9CF0D}" type="presOf" srcId="{7C1D42F7-3805-634F-91E0-7CBA84E4B039}" destId="{97274535-B32F-0A41-93D1-46C7D32B4EA4}" srcOrd="0" destOrd="0" presId="urn:microsoft.com/office/officeart/2005/8/layout/radial5"/>
    <dgm:cxn modelId="{8B708839-4CD3-3447-B0A0-A0768DB92BD6}" type="presOf" srcId="{499148EC-5DD3-6347-9EA3-0BFB3361D054}" destId="{C26B8683-E996-CE4E-B9F7-85074F5991A7}" srcOrd="0" destOrd="0" presId="urn:microsoft.com/office/officeart/2005/8/layout/radial5"/>
    <dgm:cxn modelId="{E95E804B-6859-AD42-A8AC-4FE932EEE520}" srcId="{D8ADA396-02B1-AD4D-963A-EB8125E803AA}" destId="{7C1D42F7-3805-634F-91E0-7CBA84E4B039}" srcOrd="4" destOrd="0" parTransId="{E825E4B5-5AB8-844A-979B-0EF730E77026}" sibTransId="{DD7BCE38-9B11-D74B-BCE6-73851051F726}"/>
    <dgm:cxn modelId="{04494E66-6D8C-604D-8522-0C2AE2468034}" type="presOf" srcId="{95E73A67-4EA4-264A-B396-7054B1A2860A}" destId="{2BC07564-22F7-F947-B7DB-FED253530CC3}" srcOrd="0" destOrd="0" presId="urn:microsoft.com/office/officeart/2005/8/layout/radial5"/>
    <dgm:cxn modelId="{CFC4A470-1636-B043-9CFB-65C44A19DD66}" srcId="{D8ADA396-02B1-AD4D-963A-EB8125E803AA}" destId="{2DEA48D6-2D6E-5940-AF5A-EF290C4BEC16}" srcOrd="3" destOrd="0" parTransId="{499148EC-5DD3-6347-9EA3-0BFB3361D054}" sibTransId="{CA90FECA-CC09-F742-A763-8E3AE97B0B7F}"/>
    <dgm:cxn modelId="{A28D5471-1522-FA48-9697-635FE0BD3FF4}" type="presOf" srcId="{BBE7E610-BEE9-0949-9468-9099AC37B75B}" destId="{EB4E897A-1EDD-E145-A20B-E5288F566E98}" srcOrd="1" destOrd="0" presId="urn:microsoft.com/office/officeart/2005/8/layout/radial5"/>
    <dgm:cxn modelId="{9F56E980-3831-5C41-AD81-E9047A693BAD}" type="presOf" srcId="{220866B2-EACF-5C49-9C38-D21C6E3F26E6}" destId="{3B44438B-4BD4-6145-AA14-8A5EE3A4410B}" srcOrd="0" destOrd="0" presId="urn:microsoft.com/office/officeart/2005/8/layout/radial5"/>
    <dgm:cxn modelId="{39820186-6098-564C-BCAB-2D946D73C799}" type="presOf" srcId="{BBE7E610-BEE9-0949-9468-9099AC37B75B}" destId="{5D7C608B-6902-AB4D-9CEB-EF6C6AF497AE}" srcOrd="0" destOrd="0" presId="urn:microsoft.com/office/officeart/2005/8/layout/radial5"/>
    <dgm:cxn modelId="{DB0A5A93-9788-564F-8C2C-40C51B32F206}" srcId="{D8ADA396-02B1-AD4D-963A-EB8125E803AA}" destId="{9F62790C-861A-804B-88DF-A8F1AA615985}" srcOrd="2" destOrd="0" parTransId="{DCF255B8-1769-D843-BE35-1C226F351849}" sibTransId="{8F897116-07E0-BE49-9EBD-E3E1B9F84663}"/>
    <dgm:cxn modelId="{8304DAA3-A930-F846-AFA0-CEA2F0D5D7D8}" type="presOf" srcId="{E825E4B5-5AB8-844A-979B-0EF730E77026}" destId="{F490D769-E833-4A4C-B313-39B52F7B08E5}" srcOrd="0" destOrd="0" presId="urn:microsoft.com/office/officeart/2005/8/layout/radial5"/>
    <dgm:cxn modelId="{DFCF29A6-3B03-054E-B726-E31DE7B724E4}" srcId="{D8ADA396-02B1-AD4D-963A-EB8125E803AA}" destId="{8AAE868F-BA25-AB40-A984-7092B92827C7}" srcOrd="0" destOrd="0" parTransId="{1C437E0A-757E-BF4F-BA54-6AC863899B2B}" sibTransId="{3885B278-F62B-C844-9CC5-20005664EF07}"/>
    <dgm:cxn modelId="{745DD6A8-514D-274A-AED5-5C78246E5A65}" type="presOf" srcId="{1ECA579B-5711-A447-912C-1A5CAB9DF187}" destId="{8987CF17-BB49-6F4F-A129-8633B92A1403}" srcOrd="1" destOrd="0" presId="urn:microsoft.com/office/officeart/2005/8/layout/radial5"/>
    <dgm:cxn modelId="{B2A8DAA9-62CB-184C-A24F-95BB943361F5}" type="presOf" srcId="{DCF255B8-1769-D843-BE35-1C226F351849}" destId="{107CF56E-8339-D648-BF2B-73459EA3E2FA}" srcOrd="0" destOrd="0" presId="urn:microsoft.com/office/officeart/2005/8/layout/radial5"/>
    <dgm:cxn modelId="{3720F4A9-E642-214F-9160-D9FC849698AE}" type="presOf" srcId="{1C437E0A-757E-BF4F-BA54-6AC863899B2B}" destId="{3E72202B-03F6-AF49-885E-59DEB1715DFE}" srcOrd="1" destOrd="0" presId="urn:microsoft.com/office/officeart/2005/8/layout/radial5"/>
    <dgm:cxn modelId="{AC3DC8AB-A9FB-174D-849A-70D3EEB59E5C}" type="presOf" srcId="{DCF255B8-1769-D843-BE35-1C226F351849}" destId="{42BC0A88-AE22-B94D-9BE2-7C5E9969E45F}" srcOrd="1" destOrd="0" presId="urn:microsoft.com/office/officeart/2005/8/layout/radial5"/>
    <dgm:cxn modelId="{E50862AE-4638-524E-9C84-AE8DBCA92FB3}" type="presOf" srcId="{1C437E0A-757E-BF4F-BA54-6AC863899B2B}" destId="{D59B64A2-99C9-974D-9084-8F8FED3C0035}" srcOrd="0" destOrd="0" presId="urn:microsoft.com/office/officeart/2005/8/layout/radial5"/>
    <dgm:cxn modelId="{8AABBFB3-6A51-7145-ADD6-D114CF09D940}" type="presOf" srcId="{8AAE868F-BA25-AB40-A984-7092B92827C7}" destId="{AE40EBFD-47A9-F841-A227-211298AE52C0}" srcOrd="0" destOrd="0" presId="urn:microsoft.com/office/officeart/2005/8/layout/radial5"/>
    <dgm:cxn modelId="{035A2FBD-760B-0B41-B4F0-6B3FCD057141}" type="presOf" srcId="{95146149-89C6-2B4E-A1F2-1FE0278FD1C8}" destId="{3BE73B46-9AB2-1D4E-8F98-596360E27AA6}" srcOrd="0" destOrd="0" presId="urn:microsoft.com/office/officeart/2005/8/layout/radial5"/>
    <dgm:cxn modelId="{A0ACE6C2-FA0B-4544-865C-1FDB6DC83D32}" type="presOf" srcId="{5A12FADD-9050-6441-9766-08321F3A6FD7}" destId="{4990A054-0D33-A74A-A3A6-E23989CDAED1}" srcOrd="1" destOrd="0" presId="urn:microsoft.com/office/officeart/2005/8/layout/radial5"/>
    <dgm:cxn modelId="{4803C2C4-9876-8342-9E42-9E3CBE9702FA}" srcId="{D8ADA396-02B1-AD4D-963A-EB8125E803AA}" destId="{95E73A67-4EA4-264A-B396-7054B1A2860A}" srcOrd="6" destOrd="0" parTransId="{95146149-89C6-2B4E-A1F2-1FE0278FD1C8}" sibTransId="{30E9965F-527B-B34D-9ABE-87223FDF9272}"/>
    <dgm:cxn modelId="{F99E73C8-F89C-E547-A8C8-AE5DF2DEEFCE}" type="presOf" srcId="{E825E4B5-5AB8-844A-979B-0EF730E77026}" destId="{C47ABA91-9A13-6143-93F8-C9DF1CD04C18}" srcOrd="1" destOrd="0" presId="urn:microsoft.com/office/officeart/2005/8/layout/radial5"/>
    <dgm:cxn modelId="{44CB51D7-E84D-1D45-9547-82E631A764E5}" type="presOf" srcId="{D8ADA396-02B1-AD4D-963A-EB8125E803AA}" destId="{B9738906-D5B2-434B-B891-7BAB469C4429}" srcOrd="0" destOrd="0" presId="urn:microsoft.com/office/officeart/2005/8/layout/radial5"/>
    <dgm:cxn modelId="{ABB67AE3-A9B8-0843-BB3B-A35F1252EDE6}" type="presOf" srcId="{810AAB24-8850-9643-8735-7D39EBE4FC11}" destId="{0FA3CA36-78D6-CA4C-84BB-7A91FC02DB21}" srcOrd="1" destOrd="0" presId="urn:microsoft.com/office/officeart/2005/8/layout/radial5"/>
    <dgm:cxn modelId="{22C185E3-49B3-5F4E-8046-BD57D38C98C5}" type="presOf" srcId="{BBDF147B-DEFF-1C42-B9AA-5E620A157A12}" destId="{FD7B860C-B5B6-AB45-8A02-661FA2A937ED}" srcOrd="0" destOrd="0" presId="urn:microsoft.com/office/officeart/2005/8/layout/radial5"/>
    <dgm:cxn modelId="{6E2C98E5-4B6B-4947-AA1F-7E1E8FD23499}" srcId="{D8ADA396-02B1-AD4D-963A-EB8125E803AA}" destId="{AF2E5261-1A11-D648-930C-8C509888767B}" srcOrd="1" destOrd="0" parTransId="{5A12FADD-9050-6441-9766-08321F3A6FD7}" sibTransId="{D67EFFAF-03FE-9B43-90FA-C4CF7E93DE97}"/>
    <dgm:cxn modelId="{83317DE7-5FE2-3B44-9B07-D23505FA2580}" type="presOf" srcId="{9F62790C-861A-804B-88DF-A8F1AA615985}" destId="{382B6446-04C7-0849-85A1-7F3436F3F280}" srcOrd="0" destOrd="0" presId="urn:microsoft.com/office/officeart/2005/8/layout/radial5"/>
    <dgm:cxn modelId="{6906A3E8-2B21-E948-9449-9F9AA6972E03}" type="presOf" srcId="{1ECA579B-5711-A447-912C-1A5CAB9DF187}" destId="{F6DCB5F4-69F5-DD4E-9179-B74BB94B9584}" srcOrd="0" destOrd="0" presId="urn:microsoft.com/office/officeart/2005/8/layout/radial5"/>
    <dgm:cxn modelId="{A88DD4EB-7556-FA41-BE5C-C20623A1BBE9}" type="presOf" srcId="{AF2E5261-1A11-D648-930C-8C509888767B}" destId="{756A3E1F-9681-BF44-89C1-BF824D630FDB}" srcOrd="0" destOrd="0" presId="urn:microsoft.com/office/officeart/2005/8/layout/radial5"/>
    <dgm:cxn modelId="{CE3A33ED-5077-724B-BB69-3A1B0FA1751E}" type="presOf" srcId="{2DEA48D6-2D6E-5940-AF5A-EF290C4BEC16}" destId="{15863CB7-2827-1948-B249-AE0414A68AA7}" srcOrd="0" destOrd="0" presId="urn:microsoft.com/office/officeart/2005/8/layout/radial5"/>
    <dgm:cxn modelId="{D8AEDEF6-CF76-2B49-A671-E176AB268DBD}" srcId="{D8ADA396-02B1-AD4D-963A-EB8125E803AA}" destId="{220866B2-EACF-5C49-9C38-D21C6E3F26E6}" srcOrd="8" destOrd="0" parTransId="{1ECA579B-5711-A447-912C-1A5CAB9DF187}" sibTransId="{D362F13F-963D-3942-BDEA-7EC0C19FCA49}"/>
    <dgm:cxn modelId="{A3C8DC29-E9F0-DC43-BB41-6B400B5BDE9F}" type="presParOf" srcId="{114F7FE5-D49D-AF48-9D98-E98E07A43932}" destId="{B9738906-D5B2-434B-B891-7BAB469C4429}" srcOrd="0" destOrd="0" presId="urn:microsoft.com/office/officeart/2005/8/layout/radial5"/>
    <dgm:cxn modelId="{6166766F-921B-E641-8B45-518C92F808D0}" type="presParOf" srcId="{114F7FE5-D49D-AF48-9D98-E98E07A43932}" destId="{D59B64A2-99C9-974D-9084-8F8FED3C0035}" srcOrd="1" destOrd="0" presId="urn:microsoft.com/office/officeart/2005/8/layout/radial5"/>
    <dgm:cxn modelId="{E18FFCDE-5A4C-664D-BE39-D10B453CF417}" type="presParOf" srcId="{D59B64A2-99C9-974D-9084-8F8FED3C0035}" destId="{3E72202B-03F6-AF49-885E-59DEB1715DFE}" srcOrd="0" destOrd="0" presId="urn:microsoft.com/office/officeart/2005/8/layout/radial5"/>
    <dgm:cxn modelId="{1ACBE0C0-81DE-CB41-896A-812E92CDDE2F}" type="presParOf" srcId="{114F7FE5-D49D-AF48-9D98-E98E07A43932}" destId="{AE40EBFD-47A9-F841-A227-211298AE52C0}" srcOrd="2" destOrd="0" presId="urn:microsoft.com/office/officeart/2005/8/layout/radial5"/>
    <dgm:cxn modelId="{337C3123-E588-D040-B4FD-3DF7D5531134}" type="presParOf" srcId="{114F7FE5-D49D-AF48-9D98-E98E07A43932}" destId="{DEB7E407-1AE3-CB45-B859-F9B32724E85F}" srcOrd="3" destOrd="0" presId="urn:microsoft.com/office/officeart/2005/8/layout/radial5"/>
    <dgm:cxn modelId="{AE01C33B-B542-D243-B2CD-65570EC31876}" type="presParOf" srcId="{DEB7E407-1AE3-CB45-B859-F9B32724E85F}" destId="{4990A054-0D33-A74A-A3A6-E23989CDAED1}" srcOrd="0" destOrd="0" presId="urn:microsoft.com/office/officeart/2005/8/layout/radial5"/>
    <dgm:cxn modelId="{2AC2E59B-CF2F-C14C-864A-190C204BAF29}" type="presParOf" srcId="{114F7FE5-D49D-AF48-9D98-E98E07A43932}" destId="{756A3E1F-9681-BF44-89C1-BF824D630FDB}" srcOrd="4" destOrd="0" presId="urn:microsoft.com/office/officeart/2005/8/layout/radial5"/>
    <dgm:cxn modelId="{08AC67EF-E7E2-DD41-8737-8FF6A111F5DE}" type="presParOf" srcId="{114F7FE5-D49D-AF48-9D98-E98E07A43932}" destId="{107CF56E-8339-D648-BF2B-73459EA3E2FA}" srcOrd="5" destOrd="0" presId="urn:microsoft.com/office/officeart/2005/8/layout/radial5"/>
    <dgm:cxn modelId="{E78590A1-A15B-2F45-B899-D406C072DBEA}" type="presParOf" srcId="{107CF56E-8339-D648-BF2B-73459EA3E2FA}" destId="{42BC0A88-AE22-B94D-9BE2-7C5E9969E45F}" srcOrd="0" destOrd="0" presId="urn:microsoft.com/office/officeart/2005/8/layout/radial5"/>
    <dgm:cxn modelId="{B6F6BC7A-176B-F841-9259-7B9994665C8D}" type="presParOf" srcId="{114F7FE5-D49D-AF48-9D98-E98E07A43932}" destId="{382B6446-04C7-0849-85A1-7F3436F3F280}" srcOrd="6" destOrd="0" presId="urn:microsoft.com/office/officeart/2005/8/layout/radial5"/>
    <dgm:cxn modelId="{0886A782-8BDC-534E-9D94-A90EAB64F4E0}" type="presParOf" srcId="{114F7FE5-D49D-AF48-9D98-E98E07A43932}" destId="{C26B8683-E996-CE4E-B9F7-85074F5991A7}" srcOrd="7" destOrd="0" presId="urn:microsoft.com/office/officeart/2005/8/layout/radial5"/>
    <dgm:cxn modelId="{128A531A-E2CC-4443-9FD0-4C4B90835B12}" type="presParOf" srcId="{C26B8683-E996-CE4E-B9F7-85074F5991A7}" destId="{43D4E11B-C8D1-D540-B161-C2498D01784A}" srcOrd="0" destOrd="0" presId="urn:microsoft.com/office/officeart/2005/8/layout/radial5"/>
    <dgm:cxn modelId="{0A8E9CED-DB78-974F-9F87-098977C595D5}" type="presParOf" srcId="{114F7FE5-D49D-AF48-9D98-E98E07A43932}" destId="{15863CB7-2827-1948-B249-AE0414A68AA7}" srcOrd="8" destOrd="0" presId="urn:microsoft.com/office/officeart/2005/8/layout/radial5"/>
    <dgm:cxn modelId="{0934B082-93D6-884C-B103-CD96741818E4}" type="presParOf" srcId="{114F7FE5-D49D-AF48-9D98-E98E07A43932}" destId="{F490D769-E833-4A4C-B313-39B52F7B08E5}" srcOrd="9" destOrd="0" presId="urn:microsoft.com/office/officeart/2005/8/layout/radial5"/>
    <dgm:cxn modelId="{CA8C1D35-026D-6042-B2FF-5D9F257C8AA6}" type="presParOf" srcId="{F490D769-E833-4A4C-B313-39B52F7B08E5}" destId="{C47ABA91-9A13-6143-93F8-C9DF1CD04C18}" srcOrd="0" destOrd="0" presId="urn:microsoft.com/office/officeart/2005/8/layout/radial5"/>
    <dgm:cxn modelId="{3388CF34-BD83-A740-9DC0-A3A2921A9B90}" type="presParOf" srcId="{114F7FE5-D49D-AF48-9D98-E98E07A43932}" destId="{97274535-B32F-0A41-93D1-46C7D32B4EA4}" srcOrd="10" destOrd="0" presId="urn:microsoft.com/office/officeart/2005/8/layout/radial5"/>
    <dgm:cxn modelId="{9EACE080-91DA-404E-8A8E-8FF2BE9A6572}" type="presParOf" srcId="{114F7FE5-D49D-AF48-9D98-E98E07A43932}" destId="{6CAEF34F-8CFB-F747-88B9-E1B9C302B1CB}" srcOrd="11" destOrd="0" presId="urn:microsoft.com/office/officeart/2005/8/layout/radial5"/>
    <dgm:cxn modelId="{9185438F-B693-5B48-B956-C98AB2F19DAF}" type="presParOf" srcId="{6CAEF34F-8CFB-F747-88B9-E1B9C302B1CB}" destId="{0FA3CA36-78D6-CA4C-84BB-7A91FC02DB21}" srcOrd="0" destOrd="0" presId="urn:microsoft.com/office/officeart/2005/8/layout/radial5"/>
    <dgm:cxn modelId="{332FF69D-805E-9545-B563-21CEE7D16178}" type="presParOf" srcId="{114F7FE5-D49D-AF48-9D98-E98E07A43932}" destId="{74EEE851-8E0F-584B-B707-1E32EBED2BC1}" srcOrd="12" destOrd="0" presId="urn:microsoft.com/office/officeart/2005/8/layout/radial5"/>
    <dgm:cxn modelId="{C7BA4CAC-7E29-534F-B4D3-8018BC9F72E1}" type="presParOf" srcId="{114F7FE5-D49D-AF48-9D98-E98E07A43932}" destId="{3BE73B46-9AB2-1D4E-8F98-596360E27AA6}" srcOrd="13" destOrd="0" presId="urn:microsoft.com/office/officeart/2005/8/layout/radial5"/>
    <dgm:cxn modelId="{D57E87F1-4B81-E247-AD54-9270A2175AD2}" type="presParOf" srcId="{3BE73B46-9AB2-1D4E-8F98-596360E27AA6}" destId="{61F4C204-D437-9D43-9D81-8CF13E6478CA}" srcOrd="0" destOrd="0" presId="urn:microsoft.com/office/officeart/2005/8/layout/radial5"/>
    <dgm:cxn modelId="{A6D52A1C-BE9B-5E48-B46D-2CFB449F0BFA}" type="presParOf" srcId="{114F7FE5-D49D-AF48-9D98-E98E07A43932}" destId="{2BC07564-22F7-F947-B7DB-FED253530CC3}" srcOrd="14" destOrd="0" presId="urn:microsoft.com/office/officeart/2005/8/layout/radial5"/>
    <dgm:cxn modelId="{3F893545-9FF8-8441-B6AF-CB33CEED6355}" type="presParOf" srcId="{114F7FE5-D49D-AF48-9D98-E98E07A43932}" destId="{5D7C608B-6902-AB4D-9CEB-EF6C6AF497AE}" srcOrd="15" destOrd="0" presId="urn:microsoft.com/office/officeart/2005/8/layout/radial5"/>
    <dgm:cxn modelId="{95CC9753-3A48-A84F-8E80-110DEA0739DF}" type="presParOf" srcId="{5D7C608B-6902-AB4D-9CEB-EF6C6AF497AE}" destId="{EB4E897A-1EDD-E145-A20B-E5288F566E98}" srcOrd="0" destOrd="0" presId="urn:microsoft.com/office/officeart/2005/8/layout/radial5"/>
    <dgm:cxn modelId="{7AB19B38-8FA1-884B-A60F-23EB7286FDA9}" type="presParOf" srcId="{114F7FE5-D49D-AF48-9D98-E98E07A43932}" destId="{FD7B860C-B5B6-AB45-8A02-661FA2A937ED}" srcOrd="16" destOrd="0" presId="urn:microsoft.com/office/officeart/2005/8/layout/radial5"/>
    <dgm:cxn modelId="{0057F3E6-A423-4E48-B343-8698BD5E3D45}" type="presParOf" srcId="{114F7FE5-D49D-AF48-9D98-E98E07A43932}" destId="{F6DCB5F4-69F5-DD4E-9179-B74BB94B9584}" srcOrd="17" destOrd="0" presId="urn:microsoft.com/office/officeart/2005/8/layout/radial5"/>
    <dgm:cxn modelId="{B2C08444-BAD2-9C4B-830B-6FB57C3C4113}" type="presParOf" srcId="{F6DCB5F4-69F5-DD4E-9179-B74BB94B9584}" destId="{8987CF17-BB49-6F4F-A129-8633B92A1403}" srcOrd="0" destOrd="0" presId="urn:microsoft.com/office/officeart/2005/8/layout/radial5"/>
    <dgm:cxn modelId="{7B89562A-45EB-DE42-93AC-D4CF1D5FF722}" type="presParOf" srcId="{114F7FE5-D49D-AF48-9D98-E98E07A43932}" destId="{3B44438B-4BD4-6145-AA14-8A5EE3A4410B}" srcOrd="1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68551-57BD-D042-8D6F-F52E09596EFA}">
      <dsp:nvSpPr>
        <dsp:cNvPr id="0" name=""/>
        <dsp:cNvSpPr/>
      </dsp:nvSpPr>
      <dsp:spPr>
        <a:xfrm>
          <a:off x="4400893" y="58063"/>
          <a:ext cx="2787060" cy="27870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HU" sz="3000" kern="1200">
              <a:solidFill>
                <a:schemeClr val="bg1"/>
              </a:solidFill>
            </a:rPr>
            <a:t>Mi célod?</a:t>
          </a:r>
        </a:p>
      </dsp:txBody>
      <dsp:txXfrm>
        <a:off x="4772501" y="545799"/>
        <a:ext cx="2043844" cy="1254177"/>
      </dsp:txXfrm>
    </dsp:sp>
    <dsp:sp modelId="{4BF946EE-ED51-7844-A8B4-2CA176EBF983}">
      <dsp:nvSpPr>
        <dsp:cNvPr id="0" name=""/>
        <dsp:cNvSpPr/>
      </dsp:nvSpPr>
      <dsp:spPr>
        <a:xfrm>
          <a:off x="5406558" y="1799976"/>
          <a:ext cx="2787060" cy="27870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HU" sz="3000" kern="1200">
              <a:solidFill>
                <a:schemeClr val="bg1"/>
              </a:solidFill>
            </a:rPr>
            <a:t>Mi a háttered?</a:t>
          </a:r>
        </a:p>
      </dsp:txBody>
      <dsp:txXfrm>
        <a:off x="6258934" y="2519967"/>
        <a:ext cx="1672236" cy="1532883"/>
      </dsp:txXfrm>
    </dsp:sp>
    <dsp:sp modelId="{23AA54B0-CA7E-6E45-A052-4FA5C1FB9DD7}">
      <dsp:nvSpPr>
        <dsp:cNvPr id="0" name=""/>
        <dsp:cNvSpPr/>
      </dsp:nvSpPr>
      <dsp:spPr>
        <a:xfrm>
          <a:off x="3395229" y="1799976"/>
          <a:ext cx="2787060" cy="27870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HU" sz="3000" kern="1200">
              <a:solidFill>
                <a:schemeClr val="bg1"/>
              </a:solidFill>
            </a:rPr>
            <a:t>Mit gondolsz a felhőről?</a:t>
          </a:r>
        </a:p>
      </dsp:txBody>
      <dsp:txXfrm>
        <a:off x="3657677" y="2519967"/>
        <a:ext cx="1672236" cy="1532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F59AF-26EA-8049-9706-FDEFE9501D9A}">
      <dsp:nvSpPr>
        <dsp:cNvPr id="0" name=""/>
        <dsp:cNvSpPr/>
      </dsp:nvSpPr>
      <dsp:spPr>
        <a:xfrm>
          <a:off x="6435452" y="2560274"/>
          <a:ext cx="91440" cy="394381"/>
        </a:xfrm>
        <a:custGeom>
          <a:avLst/>
          <a:gdLst/>
          <a:ahLst/>
          <a:cxnLst/>
          <a:rect l="0" t="0" r="0" b="0"/>
          <a:pathLst>
            <a:path>
              <a:moveTo>
                <a:pt x="45720" y="0"/>
              </a:moveTo>
              <a:lnTo>
                <a:pt x="45720" y="394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ADD4E8-393C-FB4E-86E4-87114F0F2921}">
      <dsp:nvSpPr>
        <dsp:cNvPr id="0" name=""/>
        <dsp:cNvSpPr/>
      </dsp:nvSpPr>
      <dsp:spPr>
        <a:xfrm>
          <a:off x="4823792" y="1304808"/>
          <a:ext cx="1657380" cy="394381"/>
        </a:xfrm>
        <a:custGeom>
          <a:avLst/>
          <a:gdLst/>
          <a:ahLst/>
          <a:cxnLst/>
          <a:rect l="0" t="0" r="0" b="0"/>
          <a:pathLst>
            <a:path>
              <a:moveTo>
                <a:pt x="0" y="0"/>
              </a:moveTo>
              <a:lnTo>
                <a:pt x="0" y="268759"/>
              </a:lnTo>
              <a:lnTo>
                <a:pt x="1657380" y="268759"/>
              </a:lnTo>
              <a:lnTo>
                <a:pt x="1657380" y="394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DFA7B5-7D80-874F-9CB7-B0A0C610A86C}">
      <dsp:nvSpPr>
        <dsp:cNvPr id="0" name=""/>
        <dsp:cNvSpPr/>
      </dsp:nvSpPr>
      <dsp:spPr>
        <a:xfrm>
          <a:off x="4823792" y="3815740"/>
          <a:ext cx="828690" cy="394381"/>
        </a:xfrm>
        <a:custGeom>
          <a:avLst/>
          <a:gdLst/>
          <a:ahLst/>
          <a:cxnLst/>
          <a:rect l="0" t="0" r="0" b="0"/>
          <a:pathLst>
            <a:path>
              <a:moveTo>
                <a:pt x="0" y="0"/>
              </a:moveTo>
              <a:lnTo>
                <a:pt x="0" y="268759"/>
              </a:lnTo>
              <a:lnTo>
                <a:pt x="828690" y="268759"/>
              </a:lnTo>
              <a:lnTo>
                <a:pt x="828690" y="394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BCE98D-D2F7-5848-BE12-35EF22F8DA31}">
      <dsp:nvSpPr>
        <dsp:cNvPr id="0" name=""/>
        <dsp:cNvSpPr/>
      </dsp:nvSpPr>
      <dsp:spPr>
        <a:xfrm>
          <a:off x="3995101" y="3815740"/>
          <a:ext cx="828690" cy="394381"/>
        </a:xfrm>
        <a:custGeom>
          <a:avLst/>
          <a:gdLst/>
          <a:ahLst/>
          <a:cxnLst/>
          <a:rect l="0" t="0" r="0" b="0"/>
          <a:pathLst>
            <a:path>
              <a:moveTo>
                <a:pt x="828690" y="0"/>
              </a:moveTo>
              <a:lnTo>
                <a:pt x="828690" y="268759"/>
              </a:lnTo>
              <a:lnTo>
                <a:pt x="0" y="268759"/>
              </a:lnTo>
              <a:lnTo>
                <a:pt x="0" y="394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A72F57-82B2-5146-8773-43CFE264A6DD}">
      <dsp:nvSpPr>
        <dsp:cNvPr id="0" name=""/>
        <dsp:cNvSpPr/>
      </dsp:nvSpPr>
      <dsp:spPr>
        <a:xfrm>
          <a:off x="3166411" y="2560274"/>
          <a:ext cx="1657380" cy="394381"/>
        </a:xfrm>
        <a:custGeom>
          <a:avLst/>
          <a:gdLst/>
          <a:ahLst/>
          <a:cxnLst/>
          <a:rect l="0" t="0" r="0" b="0"/>
          <a:pathLst>
            <a:path>
              <a:moveTo>
                <a:pt x="0" y="0"/>
              </a:moveTo>
              <a:lnTo>
                <a:pt x="0" y="268759"/>
              </a:lnTo>
              <a:lnTo>
                <a:pt x="1657380" y="268759"/>
              </a:lnTo>
              <a:lnTo>
                <a:pt x="1657380" y="394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5A2F04-F881-5844-B2F2-00AFE262DA11}">
      <dsp:nvSpPr>
        <dsp:cNvPr id="0" name=""/>
        <dsp:cNvSpPr/>
      </dsp:nvSpPr>
      <dsp:spPr>
        <a:xfrm>
          <a:off x="1509030" y="3815740"/>
          <a:ext cx="828690" cy="394381"/>
        </a:xfrm>
        <a:custGeom>
          <a:avLst/>
          <a:gdLst/>
          <a:ahLst/>
          <a:cxnLst/>
          <a:rect l="0" t="0" r="0" b="0"/>
          <a:pathLst>
            <a:path>
              <a:moveTo>
                <a:pt x="0" y="0"/>
              </a:moveTo>
              <a:lnTo>
                <a:pt x="0" y="268759"/>
              </a:lnTo>
              <a:lnTo>
                <a:pt x="828690" y="268759"/>
              </a:lnTo>
              <a:lnTo>
                <a:pt x="828690" y="394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0BB947-A050-6945-A66B-6A21BE081710}">
      <dsp:nvSpPr>
        <dsp:cNvPr id="0" name=""/>
        <dsp:cNvSpPr/>
      </dsp:nvSpPr>
      <dsp:spPr>
        <a:xfrm>
          <a:off x="680340" y="3815740"/>
          <a:ext cx="828690" cy="394381"/>
        </a:xfrm>
        <a:custGeom>
          <a:avLst/>
          <a:gdLst/>
          <a:ahLst/>
          <a:cxnLst/>
          <a:rect l="0" t="0" r="0" b="0"/>
          <a:pathLst>
            <a:path>
              <a:moveTo>
                <a:pt x="828690" y="0"/>
              </a:moveTo>
              <a:lnTo>
                <a:pt x="828690" y="268759"/>
              </a:lnTo>
              <a:lnTo>
                <a:pt x="0" y="268759"/>
              </a:lnTo>
              <a:lnTo>
                <a:pt x="0" y="394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1C7D3D-E436-2243-BCB2-32C8187A77EA}">
      <dsp:nvSpPr>
        <dsp:cNvPr id="0" name=""/>
        <dsp:cNvSpPr/>
      </dsp:nvSpPr>
      <dsp:spPr>
        <a:xfrm>
          <a:off x="1509030" y="2560274"/>
          <a:ext cx="1657380" cy="394381"/>
        </a:xfrm>
        <a:custGeom>
          <a:avLst/>
          <a:gdLst/>
          <a:ahLst/>
          <a:cxnLst/>
          <a:rect l="0" t="0" r="0" b="0"/>
          <a:pathLst>
            <a:path>
              <a:moveTo>
                <a:pt x="1657380" y="0"/>
              </a:moveTo>
              <a:lnTo>
                <a:pt x="1657380" y="268759"/>
              </a:lnTo>
              <a:lnTo>
                <a:pt x="0" y="268759"/>
              </a:lnTo>
              <a:lnTo>
                <a:pt x="0" y="394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402D21-AAC4-3649-812F-26004EBE4E00}">
      <dsp:nvSpPr>
        <dsp:cNvPr id="0" name=""/>
        <dsp:cNvSpPr/>
      </dsp:nvSpPr>
      <dsp:spPr>
        <a:xfrm>
          <a:off x="3166411" y="1304808"/>
          <a:ext cx="1657380" cy="394381"/>
        </a:xfrm>
        <a:custGeom>
          <a:avLst/>
          <a:gdLst/>
          <a:ahLst/>
          <a:cxnLst/>
          <a:rect l="0" t="0" r="0" b="0"/>
          <a:pathLst>
            <a:path>
              <a:moveTo>
                <a:pt x="1657380" y="0"/>
              </a:moveTo>
              <a:lnTo>
                <a:pt x="1657380" y="268759"/>
              </a:lnTo>
              <a:lnTo>
                <a:pt x="0" y="268759"/>
              </a:lnTo>
              <a:lnTo>
                <a:pt x="0" y="394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AD3B0C-209E-BF4D-8202-35A475C2D75F}">
      <dsp:nvSpPr>
        <dsp:cNvPr id="0" name=""/>
        <dsp:cNvSpPr/>
      </dsp:nvSpPr>
      <dsp:spPr>
        <a:xfrm>
          <a:off x="4145772" y="443723"/>
          <a:ext cx="1356038" cy="861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2DE0D6-278D-3742-878B-3C2D50193CEB}">
      <dsp:nvSpPr>
        <dsp:cNvPr id="0" name=""/>
        <dsp:cNvSpPr/>
      </dsp:nvSpPr>
      <dsp:spPr>
        <a:xfrm>
          <a:off x="4296443" y="586860"/>
          <a:ext cx="1356038" cy="861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Tenant</a:t>
          </a:r>
        </a:p>
      </dsp:txBody>
      <dsp:txXfrm>
        <a:off x="4321663" y="612080"/>
        <a:ext cx="1305598" cy="810644"/>
      </dsp:txXfrm>
    </dsp:sp>
    <dsp:sp modelId="{63EB0324-F74C-3044-8728-822DA0679B3A}">
      <dsp:nvSpPr>
        <dsp:cNvPr id="0" name=""/>
        <dsp:cNvSpPr/>
      </dsp:nvSpPr>
      <dsp:spPr>
        <a:xfrm>
          <a:off x="2488391" y="1699189"/>
          <a:ext cx="1356038" cy="861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9C039-65C5-4C43-8774-4306D71F2CC9}">
      <dsp:nvSpPr>
        <dsp:cNvPr id="0" name=""/>
        <dsp:cNvSpPr/>
      </dsp:nvSpPr>
      <dsp:spPr>
        <a:xfrm>
          <a:off x="2639062" y="1842326"/>
          <a:ext cx="1356038" cy="861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kern="1200" err="1">
              <a:solidFill>
                <a:schemeClr val="tx1"/>
              </a:solidFill>
            </a:rPr>
            <a:t>Subscription</a:t>
          </a:r>
          <a:r>
            <a:rPr lang="hu-HU" sz="1800" kern="1200">
              <a:solidFill>
                <a:schemeClr val="tx1"/>
              </a:solidFill>
            </a:rPr>
            <a:t> 1</a:t>
          </a:r>
          <a:endParaRPr lang="en-GB" sz="1800" kern="1200">
            <a:solidFill>
              <a:schemeClr val="tx1"/>
            </a:solidFill>
          </a:endParaRPr>
        </a:p>
      </dsp:txBody>
      <dsp:txXfrm>
        <a:off x="2664282" y="1867546"/>
        <a:ext cx="1305598" cy="810644"/>
      </dsp:txXfrm>
    </dsp:sp>
    <dsp:sp modelId="{03C00D8D-9A3E-9A44-98A5-057BF033657F}">
      <dsp:nvSpPr>
        <dsp:cNvPr id="0" name=""/>
        <dsp:cNvSpPr/>
      </dsp:nvSpPr>
      <dsp:spPr>
        <a:xfrm>
          <a:off x="831011" y="2954655"/>
          <a:ext cx="1356038" cy="861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6641AE-F544-034D-B9FB-8A739DD3D639}">
      <dsp:nvSpPr>
        <dsp:cNvPr id="0" name=""/>
        <dsp:cNvSpPr/>
      </dsp:nvSpPr>
      <dsp:spPr>
        <a:xfrm>
          <a:off x="981682" y="3097792"/>
          <a:ext cx="1356038" cy="861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Resource Group 1</a:t>
          </a:r>
        </a:p>
      </dsp:txBody>
      <dsp:txXfrm>
        <a:off x="1006902" y="3123012"/>
        <a:ext cx="1305598" cy="810644"/>
      </dsp:txXfrm>
    </dsp:sp>
    <dsp:sp modelId="{279EDC3B-557C-D449-856A-BCE17CE7328E}">
      <dsp:nvSpPr>
        <dsp:cNvPr id="0" name=""/>
        <dsp:cNvSpPr/>
      </dsp:nvSpPr>
      <dsp:spPr>
        <a:xfrm>
          <a:off x="2320" y="4210121"/>
          <a:ext cx="1356038" cy="861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FCA27B-738E-904C-8031-700EEEDEB9A9}">
      <dsp:nvSpPr>
        <dsp:cNvPr id="0" name=""/>
        <dsp:cNvSpPr/>
      </dsp:nvSpPr>
      <dsp:spPr>
        <a:xfrm>
          <a:off x="152991" y="4353258"/>
          <a:ext cx="1356038" cy="861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Database 1</a:t>
          </a:r>
        </a:p>
      </dsp:txBody>
      <dsp:txXfrm>
        <a:off x="178211" y="4378478"/>
        <a:ext cx="1305598" cy="810644"/>
      </dsp:txXfrm>
    </dsp:sp>
    <dsp:sp modelId="{E5C88264-39D7-4A47-997A-8AD20C90A7AC}">
      <dsp:nvSpPr>
        <dsp:cNvPr id="0" name=""/>
        <dsp:cNvSpPr/>
      </dsp:nvSpPr>
      <dsp:spPr>
        <a:xfrm>
          <a:off x="1659701" y="4210121"/>
          <a:ext cx="1356038" cy="861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8CD2A-5DFB-3243-8518-AE09DADA9BD4}">
      <dsp:nvSpPr>
        <dsp:cNvPr id="0" name=""/>
        <dsp:cNvSpPr/>
      </dsp:nvSpPr>
      <dsp:spPr>
        <a:xfrm>
          <a:off x="1810372" y="4353258"/>
          <a:ext cx="1356038" cy="861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Database 2</a:t>
          </a:r>
        </a:p>
      </dsp:txBody>
      <dsp:txXfrm>
        <a:off x="1835592" y="4378478"/>
        <a:ext cx="1305598" cy="810644"/>
      </dsp:txXfrm>
    </dsp:sp>
    <dsp:sp modelId="{23F851CD-2D38-8B4D-9A37-D2ECC7CBA7B6}">
      <dsp:nvSpPr>
        <dsp:cNvPr id="0" name=""/>
        <dsp:cNvSpPr/>
      </dsp:nvSpPr>
      <dsp:spPr>
        <a:xfrm>
          <a:off x="4145772" y="2954655"/>
          <a:ext cx="1356038" cy="861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C37A04-30BC-614E-AA90-83B5F6B0FAFD}">
      <dsp:nvSpPr>
        <dsp:cNvPr id="0" name=""/>
        <dsp:cNvSpPr/>
      </dsp:nvSpPr>
      <dsp:spPr>
        <a:xfrm>
          <a:off x="4296443" y="3097792"/>
          <a:ext cx="1356038" cy="861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Resource Group 2</a:t>
          </a:r>
        </a:p>
      </dsp:txBody>
      <dsp:txXfrm>
        <a:off x="4321663" y="3123012"/>
        <a:ext cx="1305598" cy="810644"/>
      </dsp:txXfrm>
    </dsp:sp>
    <dsp:sp modelId="{9267EF22-5FE3-484B-9E51-0AE07DA61ED7}">
      <dsp:nvSpPr>
        <dsp:cNvPr id="0" name=""/>
        <dsp:cNvSpPr/>
      </dsp:nvSpPr>
      <dsp:spPr>
        <a:xfrm>
          <a:off x="3317082" y="4210121"/>
          <a:ext cx="1356038" cy="861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2AF63-E55C-DB4F-B1BD-FEB27DAAD9B2}">
      <dsp:nvSpPr>
        <dsp:cNvPr id="0" name=""/>
        <dsp:cNvSpPr/>
      </dsp:nvSpPr>
      <dsp:spPr>
        <a:xfrm>
          <a:off x="3467753" y="4353258"/>
          <a:ext cx="1356038" cy="861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VM</a:t>
          </a:r>
        </a:p>
      </dsp:txBody>
      <dsp:txXfrm>
        <a:off x="3492973" y="4378478"/>
        <a:ext cx="1305598" cy="810644"/>
      </dsp:txXfrm>
    </dsp:sp>
    <dsp:sp modelId="{63249830-C57D-9241-9368-747185E76327}">
      <dsp:nvSpPr>
        <dsp:cNvPr id="0" name=""/>
        <dsp:cNvSpPr/>
      </dsp:nvSpPr>
      <dsp:spPr>
        <a:xfrm>
          <a:off x="4974463" y="4210121"/>
          <a:ext cx="1356038" cy="861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1A8362-0DF7-FB40-8F0F-8052ECB39CEB}">
      <dsp:nvSpPr>
        <dsp:cNvPr id="0" name=""/>
        <dsp:cNvSpPr/>
      </dsp:nvSpPr>
      <dsp:spPr>
        <a:xfrm>
          <a:off x="5125134" y="4353258"/>
          <a:ext cx="1356038" cy="861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Disk</a:t>
          </a:r>
        </a:p>
      </dsp:txBody>
      <dsp:txXfrm>
        <a:off x="5150354" y="4378478"/>
        <a:ext cx="1305598" cy="810644"/>
      </dsp:txXfrm>
    </dsp:sp>
    <dsp:sp modelId="{D6F118FA-E223-934D-BD9E-566ECDA0CAA8}">
      <dsp:nvSpPr>
        <dsp:cNvPr id="0" name=""/>
        <dsp:cNvSpPr/>
      </dsp:nvSpPr>
      <dsp:spPr>
        <a:xfrm>
          <a:off x="5803153" y="1699189"/>
          <a:ext cx="1356038" cy="861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C6BCBB-9D49-5843-B42C-9B3DFE618ECF}">
      <dsp:nvSpPr>
        <dsp:cNvPr id="0" name=""/>
        <dsp:cNvSpPr/>
      </dsp:nvSpPr>
      <dsp:spPr>
        <a:xfrm>
          <a:off x="5953824" y="1842326"/>
          <a:ext cx="1356038" cy="861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kern="1200" err="1">
              <a:solidFill>
                <a:schemeClr val="tx1"/>
              </a:solidFill>
            </a:rPr>
            <a:t>Subscription</a:t>
          </a:r>
          <a:r>
            <a:rPr lang="hu-HU" sz="1800" kern="1200">
              <a:solidFill>
                <a:schemeClr val="tx1"/>
              </a:solidFill>
            </a:rPr>
            <a:t> 2</a:t>
          </a:r>
          <a:endParaRPr lang="en-GB" sz="1800" kern="1200">
            <a:solidFill>
              <a:schemeClr val="tx1"/>
            </a:solidFill>
          </a:endParaRPr>
        </a:p>
      </dsp:txBody>
      <dsp:txXfrm>
        <a:off x="5979044" y="1867546"/>
        <a:ext cx="1305598" cy="810644"/>
      </dsp:txXfrm>
    </dsp:sp>
    <dsp:sp modelId="{81C69197-3675-5A4A-8CAD-7BDBBD0EFB38}">
      <dsp:nvSpPr>
        <dsp:cNvPr id="0" name=""/>
        <dsp:cNvSpPr/>
      </dsp:nvSpPr>
      <dsp:spPr>
        <a:xfrm>
          <a:off x="5803153" y="2954655"/>
          <a:ext cx="1356038" cy="861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1E1AE-81BE-ED4F-8518-992205A188AE}">
      <dsp:nvSpPr>
        <dsp:cNvPr id="0" name=""/>
        <dsp:cNvSpPr/>
      </dsp:nvSpPr>
      <dsp:spPr>
        <a:xfrm>
          <a:off x="5953824" y="3097792"/>
          <a:ext cx="1356038" cy="861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Resource Group 3</a:t>
          </a:r>
        </a:p>
      </dsp:txBody>
      <dsp:txXfrm>
        <a:off x="5979044" y="3123012"/>
        <a:ext cx="1305598" cy="810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D6044-0E4C-4294-8854-6F495914CFF9}">
      <dsp:nvSpPr>
        <dsp:cNvPr id="0" name=""/>
        <dsp:cNvSpPr/>
      </dsp:nvSpPr>
      <dsp:spPr>
        <a:xfrm>
          <a:off x="1575192" y="376369"/>
          <a:ext cx="7115673" cy="822868"/>
        </a:xfrm>
        <a:prstGeom prst="flowChartProcess">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95760" numCol="1" spcCol="1270" anchor="ctr" anchorCtr="0">
          <a:noAutofit/>
        </a:bodyPr>
        <a:lstStyle/>
        <a:p>
          <a:pPr marL="0" lvl="0" indent="0" algn="l" defTabSz="1022350">
            <a:lnSpc>
              <a:spcPct val="90000"/>
            </a:lnSpc>
            <a:spcBef>
              <a:spcPct val="0"/>
            </a:spcBef>
            <a:spcAft>
              <a:spcPct val="35000"/>
            </a:spcAft>
            <a:buNone/>
          </a:pPr>
          <a:r>
            <a:rPr lang="hu-HU" sz="2300" kern="1200" dirty="0" err="1"/>
            <a:t>Azure-Cli</a:t>
          </a:r>
          <a:r>
            <a:rPr lang="hu-HU" sz="2300" kern="1200" dirty="0"/>
            <a:t> 1.x</a:t>
          </a:r>
          <a:endParaRPr lang="en-US" sz="2300" kern="1200" dirty="0"/>
        </a:p>
      </dsp:txBody>
      <dsp:txXfrm>
        <a:off x="1575192" y="376369"/>
        <a:ext cx="7115673" cy="822868"/>
      </dsp:txXfrm>
    </dsp:sp>
    <dsp:sp modelId="{3E13003A-B37B-4BC8-91AE-2D12A4635D31}">
      <dsp:nvSpPr>
        <dsp:cNvPr id="0" name=""/>
        <dsp:cNvSpPr/>
      </dsp:nvSpPr>
      <dsp:spPr>
        <a:xfrm>
          <a:off x="1582963" y="1099494"/>
          <a:ext cx="3911478" cy="1666890"/>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hu-HU" sz="1600" kern="1200" dirty="0"/>
            <a:t>- </a:t>
          </a:r>
          <a:r>
            <a:rPr lang="en-US" sz="1600" kern="1200" dirty="0" err="1">
              <a:latin typeface="Calibri" panose="020F0502020204030204" pitchFamily="34" charset="0"/>
              <a:cs typeface="Calibri" panose="020F0502020204030204" pitchFamily="34" charset="0"/>
            </a:rPr>
            <a:t>megszűnt</a:t>
          </a:r>
          <a:endParaRPr lang="en-US" sz="2400" kern="1200" dirty="0"/>
        </a:p>
        <a:p>
          <a:pPr marL="0" lvl="0" indent="0" algn="l" defTabSz="711200">
            <a:lnSpc>
              <a:spcPct val="90000"/>
            </a:lnSpc>
            <a:spcBef>
              <a:spcPct val="0"/>
            </a:spcBef>
            <a:spcAft>
              <a:spcPct val="35000"/>
            </a:spcAft>
            <a:buFont typeface="Arial" panose="020B0604020202020204" pitchFamily="34" charset="0"/>
            <a:buNone/>
          </a:pPr>
          <a:r>
            <a:rPr lang="hu-HU" sz="1600" kern="1200" dirty="0"/>
            <a:t>- </a:t>
          </a:r>
          <a:r>
            <a:rPr lang="en-US" sz="1600" kern="1200" dirty="0" err="1"/>
            <a:t>minden</a:t>
          </a:r>
          <a:r>
            <a:rPr lang="en-US" sz="1600" kern="1200" dirty="0"/>
            <a:t> platform</a:t>
          </a:r>
        </a:p>
        <a:p>
          <a:pPr marL="0" lvl="0" indent="0" algn="l" defTabSz="711200">
            <a:lnSpc>
              <a:spcPct val="90000"/>
            </a:lnSpc>
            <a:spcBef>
              <a:spcPct val="0"/>
            </a:spcBef>
            <a:spcAft>
              <a:spcPct val="35000"/>
            </a:spcAft>
            <a:buFont typeface="Arial" panose="020B0604020202020204" pitchFamily="34" charset="0"/>
            <a:buNone/>
          </a:pPr>
          <a:r>
            <a:rPr lang="hu-HU" sz="1600" kern="1200" dirty="0"/>
            <a:t>- </a:t>
          </a:r>
          <a:r>
            <a:rPr lang="en-US" sz="1600" kern="1200" dirty="0"/>
            <a:t>classic azure</a:t>
          </a:r>
        </a:p>
        <a:p>
          <a:pPr marL="0" lvl="0" indent="0" algn="l" defTabSz="711200">
            <a:lnSpc>
              <a:spcPct val="90000"/>
            </a:lnSpc>
            <a:spcBef>
              <a:spcPct val="0"/>
            </a:spcBef>
            <a:spcAft>
              <a:spcPct val="35000"/>
            </a:spcAft>
            <a:buFont typeface="Arial" panose="020B0604020202020204" pitchFamily="34" charset="0"/>
            <a:buNone/>
          </a:pPr>
          <a:r>
            <a:rPr lang="hu-HU" sz="1600" kern="1200" dirty="0"/>
            <a:t>- </a:t>
          </a:r>
          <a:r>
            <a:rPr lang="hu-HU" sz="1600" kern="1200" dirty="0">
              <a:latin typeface="Calibri" panose="020F0502020204030204" pitchFamily="34" charset="0"/>
              <a:cs typeface="Calibri" panose="020F0502020204030204" pitchFamily="34" charset="0"/>
            </a:rPr>
            <a:t>szintaxis</a:t>
          </a:r>
          <a:r>
            <a:rPr lang="en-US" sz="1600" kern="1200" dirty="0"/>
            <a:t>:</a:t>
          </a:r>
          <a:endParaRPr lang="hu-HU" sz="1600" kern="1200" dirty="0">
            <a:solidFill>
              <a:srgbClr val="FFFFFF">
                <a:lumMod val="95000"/>
              </a:srgbClr>
            </a:solidFill>
            <a:highlight>
              <a:srgbClr val="0F46A7"/>
            </a:highlight>
            <a:latin typeface="Lucida Console" panose="020B0609040504020204" pitchFamily="49" charset="0"/>
            <a:ea typeface="+mn-ea"/>
            <a:cs typeface="+mn-cs"/>
          </a:endParaRPr>
        </a:p>
        <a:p>
          <a:pPr marL="0" lvl="0" indent="0" algn="ctr" defTabSz="711200">
            <a:lnSpc>
              <a:spcPct val="90000"/>
            </a:lnSpc>
            <a:spcBef>
              <a:spcPct val="0"/>
            </a:spcBef>
            <a:spcAft>
              <a:spcPct val="35000"/>
            </a:spcAft>
            <a:buNone/>
          </a:pPr>
          <a:r>
            <a:rPr lang="en-US" sz="1600" kern="1200" dirty="0">
              <a:solidFill>
                <a:srgbClr val="FFFFFF">
                  <a:lumMod val="95000"/>
                </a:srgbClr>
              </a:solidFill>
              <a:highlight>
                <a:srgbClr val="0F46A7"/>
              </a:highlight>
              <a:latin typeface="Lucida Console" panose="020B0609040504020204" pitchFamily="49" charset="0"/>
              <a:ea typeface="+mn-ea"/>
              <a:cs typeface="+mn-cs"/>
            </a:rPr>
            <a:t>azure …</a:t>
          </a:r>
        </a:p>
      </dsp:txBody>
      <dsp:txXfrm>
        <a:off x="1582963" y="1099494"/>
        <a:ext cx="3911478" cy="1666890"/>
      </dsp:txXfrm>
    </dsp:sp>
    <dsp:sp modelId="{4793BE23-F62E-4AAB-9F71-4CFFFA9ED965}">
      <dsp:nvSpPr>
        <dsp:cNvPr id="0" name=""/>
        <dsp:cNvSpPr/>
      </dsp:nvSpPr>
      <dsp:spPr>
        <a:xfrm>
          <a:off x="5506059" y="582144"/>
          <a:ext cx="4554925" cy="1233131"/>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95760" numCol="1" spcCol="1270" anchor="ctr" anchorCtr="0">
          <a:noAutofit/>
        </a:bodyPr>
        <a:lstStyle/>
        <a:p>
          <a:pPr marL="0" lvl="0" indent="0" algn="l" defTabSz="1022350">
            <a:lnSpc>
              <a:spcPct val="90000"/>
            </a:lnSpc>
            <a:spcBef>
              <a:spcPct val="0"/>
            </a:spcBef>
            <a:spcAft>
              <a:spcPct val="35000"/>
            </a:spcAft>
            <a:buNone/>
          </a:pPr>
          <a:r>
            <a:rPr lang="hu-HU" sz="2300" kern="1200" dirty="0" err="1"/>
            <a:t>Azure-Cli</a:t>
          </a:r>
          <a:r>
            <a:rPr lang="hu-HU" sz="2300" kern="1200" dirty="0"/>
            <a:t> 2.x</a:t>
          </a:r>
          <a:endParaRPr lang="en-US" sz="2300" kern="1200" dirty="0"/>
        </a:p>
      </dsp:txBody>
      <dsp:txXfrm>
        <a:off x="5506059" y="890427"/>
        <a:ext cx="4246642" cy="616565"/>
      </dsp:txXfrm>
    </dsp:sp>
    <dsp:sp modelId="{E36919F7-A904-43A6-AB47-2F3D75A2E6EA}">
      <dsp:nvSpPr>
        <dsp:cNvPr id="0" name=""/>
        <dsp:cNvSpPr/>
      </dsp:nvSpPr>
      <dsp:spPr>
        <a:xfrm>
          <a:off x="5506059" y="1526833"/>
          <a:ext cx="3911478" cy="1657201"/>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hu-HU" sz="1600" kern="1200" dirty="0"/>
            <a:t>- Minden platform</a:t>
          </a:r>
          <a:endParaRPr lang="en-US" sz="1600" kern="1200" dirty="0"/>
        </a:p>
        <a:p>
          <a:pPr marL="0" lvl="0" indent="0" algn="l" defTabSz="711200">
            <a:lnSpc>
              <a:spcPct val="90000"/>
            </a:lnSpc>
            <a:spcBef>
              <a:spcPct val="0"/>
            </a:spcBef>
            <a:spcAft>
              <a:spcPct val="35000"/>
            </a:spcAft>
            <a:buNone/>
          </a:pPr>
          <a:r>
            <a:rPr lang="hu-HU" sz="1600" kern="1200" dirty="0"/>
            <a:t>- ARM</a:t>
          </a:r>
          <a:endParaRPr lang="en-US" sz="1600" kern="1200" dirty="0"/>
        </a:p>
        <a:p>
          <a:pPr marL="0" lvl="0" indent="0" algn="l" defTabSz="711200">
            <a:lnSpc>
              <a:spcPct val="90000"/>
            </a:lnSpc>
            <a:spcBef>
              <a:spcPct val="0"/>
            </a:spcBef>
            <a:spcAft>
              <a:spcPct val="35000"/>
            </a:spcAft>
            <a:buNone/>
          </a:pPr>
          <a:r>
            <a:rPr lang="hu-HU" sz="1600" kern="1200" dirty="0"/>
            <a:t>- </a:t>
          </a:r>
          <a:r>
            <a:rPr lang="hu-HU" sz="1600" kern="1200" dirty="0">
              <a:latin typeface="Calibri" panose="020F0502020204030204" pitchFamily="34" charset="0"/>
              <a:cs typeface="Calibri" panose="020F0502020204030204" pitchFamily="34" charset="0"/>
            </a:rPr>
            <a:t>szintaxis</a:t>
          </a:r>
          <a:r>
            <a:rPr lang="hu-HU" sz="1600" kern="1200" dirty="0"/>
            <a:t>:</a:t>
          </a:r>
          <a:endParaRPr lang="hu-HU" sz="1100" kern="1200" dirty="0"/>
        </a:p>
        <a:p>
          <a:pPr marL="0" lvl="0" indent="0" algn="ctr" defTabSz="711200">
            <a:lnSpc>
              <a:spcPct val="90000"/>
            </a:lnSpc>
            <a:spcBef>
              <a:spcPct val="0"/>
            </a:spcBef>
            <a:spcAft>
              <a:spcPct val="35000"/>
            </a:spcAft>
            <a:buNone/>
          </a:pPr>
          <a:r>
            <a:rPr lang="en-US" sz="1600" kern="1200" dirty="0" err="1">
              <a:solidFill>
                <a:schemeClr val="bg1">
                  <a:lumMod val="95000"/>
                </a:schemeClr>
              </a:solidFill>
              <a:highlight>
                <a:srgbClr val="0F46A7"/>
              </a:highlight>
              <a:latin typeface="Lucida Console" panose="020B0609040504020204" pitchFamily="49" charset="0"/>
            </a:rPr>
            <a:t>az</a:t>
          </a:r>
          <a:r>
            <a:rPr lang="en-US" sz="1600" kern="1200" dirty="0">
              <a:solidFill>
                <a:schemeClr val="bg1">
                  <a:lumMod val="95000"/>
                </a:schemeClr>
              </a:solidFill>
              <a:highlight>
                <a:srgbClr val="0F46A7"/>
              </a:highlight>
              <a:latin typeface="Lucida Console" panose="020B0609040504020204" pitchFamily="49" charset="0"/>
            </a:rPr>
            <a:t> …</a:t>
          </a:r>
          <a:endParaRPr lang="en-US" sz="1100" kern="1200" dirty="0">
            <a:solidFill>
              <a:schemeClr val="bg1">
                <a:lumMod val="95000"/>
              </a:schemeClr>
            </a:solidFill>
            <a:highlight>
              <a:srgbClr val="0F46A7"/>
            </a:highlight>
            <a:latin typeface="Lucida Console" panose="020B0609040504020204" pitchFamily="49" charset="0"/>
          </a:endParaRPr>
        </a:p>
      </dsp:txBody>
      <dsp:txXfrm>
        <a:off x="5506059" y="1526833"/>
        <a:ext cx="3911478" cy="16572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D6044-0E4C-4294-8854-6F495914CFF9}">
      <dsp:nvSpPr>
        <dsp:cNvPr id="0" name=""/>
        <dsp:cNvSpPr/>
      </dsp:nvSpPr>
      <dsp:spPr>
        <a:xfrm>
          <a:off x="1468056" y="352069"/>
          <a:ext cx="7362356" cy="819791"/>
        </a:xfrm>
        <a:prstGeom prst="flowChartProcess">
          <a:avLst/>
        </a:prstGeom>
        <a:solidFill>
          <a:schemeClr val="accent3">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95027" numCol="1" spcCol="1270" anchor="ctr" anchorCtr="0">
          <a:noAutofit/>
        </a:bodyPr>
        <a:lstStyle/>
        <a:p>
          <a:pPr marL="0" lvl="0" indent="0" algn="l" defTabSz="1022350">
            <a:lnSpc>
              <a:spcPct val="90000"/>
            </a:lnSpc>
            <a:spcBef>
              <a:spcPct val="0"/>
            </a:spcBef>
            <a:spcAft>
              <a:spcPct val="35000"/>
            </a:spcAft>
            <a:buNone/>
          </a:pPr>
          <a:r>
            <a:rPr lang="en-US" sz="2300" kern="1200" dirty="0"/>
            <a:t>PowerShell – Classic</a:t>
          </a:r>
        </a:p>
      </dsp:txBody>
      <dsp:txXfrm>
        <a:off x="1468056" y="352069"/>
        <a:ext cx="7362356" cy="819791"/>
      </dsp:txXfrm>
    </dsp:sp>
    <dsp:sp modelId="{3E13003A-B37B-4BC8-91AE-2D12A4635D31}">
      <dsp:nvSpPr>
        <dsp:cNvPr id="0" name=""/>
        <dsp:cNvSpPr/>
      </dsp:nvSpPr>
      <dsp:spPr>
        <a:xfrm>
          <a:off x="1459161" y="1018240"/>
          <a:ext cx="2035178" cy="1433225"/>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0" lvl="0" indent="0" algn="l" defTabSz="88900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a:t>
          </a:r>
          <a:r>
            <a:rPr lang="en-US" sz="1600" kern="1200" dirty="0" err="1">
              <a:latin typeface="Calibri" panose="020F0502020204030204" pitchFamily="34" charset="0"/>
              <a:cs typeface="Calibri" panose="020F0502020204030204" pitchFamily="34" charset="0"/>
            </a:rPr>
            <a:t>megszűnt</a:t>
          </a:r>
          <a:endParaRPr lang="en-US" sz="1600" kern="1200" dirty="0">
            <a:latin typeface="Calibri" panose="020F0502020204030204" pitchFamily="34" charset="0"/>
            <a:cs typeface="Calibri" panose="020F0502020204030204" pitchFamily="34" charset="0"/>
          </a:endParaRPr>
        </a:p>
        <a:p>
          <a:pPr marL="0" lvl="0" indent="0" algn="l" defTabSz="88900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szintaxis</a:t>
          </a:r>
          <a:r>
            <a:rPr lang="en-US" sz="1600" kern="1200" dirty="0">
              <a:latin typeface="Calibri" panose="020F0502020204030204" pitchFamily="34" charset="0"/>
              <a:cs typeface="Calibri" panose="020F0502020204030204" pitchFamily="34" charset="0"/>
            </a:rPr>
            <a:t>:</a:t>
          </a:r>
        </a:p>
        <a:p>
          <a:pPr marL="0" lvl="0" indent="0" algn="ctr" defTabSz="711200">
            <a:lnSpc>
              <a:spcPct val="90000"/>
            </a:lnSpc>
            <a:spcBef>
              <a:spcPct val="0"/>
            </a:spcBef>
            <a:spcAft>
              <a:spcPct val="35000"/>
            </a:spcAft>
            <a:buNone/>
          </a:pPr>
          <a:r>
            <a:rPr lang="en-US" sz="1600" kern="1200" dirty="0" err="1">
              <a:solidFill>
                <a:srgbClr val="FFFFFF">
                  <a:lumMod val="95000"/>
                </a:srgbClr>
              </a:solidFill>
              <a:highlight>
                <a:srgbClr val="0F46A7"/>
              </a:highlight>
              <a:latin typeface="Lucida Console" panose="020B0609040504020204" pitchFamily="49" charset="0"/>
              <a:ea typeface="+mn-ea"/>
              <a:cs typeface="+mn-cs"/>
            </a:rPr>
            <a:t>&lt;verb&gt;-Azure&lt;noun&gt; …</a:t>
          </a:r>
        </a:p>
      </dsp:txBody>
      <dsp:txXfrm>
        <a:off x="1459161" y="1018240"/>
        <a:ext cx="2035178" cy="1433225"/>
      </dsp:txXfrm>
    </dsp:sp>
    <dsp:sp modelId="{2AA75DBD-9D94-42EE-84D7-E82F60FA1ED3}">
      <dsp:nvSpPr>
        <dsp:cNvPr id="0" name=""/>
        <dsp:cNvSpPr/>
      </dsp:nvSpPr>
      <dsp:spPr>
        <a:xfrm>
          <a:off x="4671577" y="711237"/>
          <a:ext cx="4745796" cy="885676"/>
        </a:xfrm>
        <a:prstGeom prst="rect">
          <a:avLst/>
        </a:prstGeom>
        <a:solidFill>
          <a:srgbClr val="0F46A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95027" numCol="1" spcCol="1270" anchor="ctr" anchorCtr="0">
          <a:noAutofit/>
        </a:bodyPr>
        <a:lstStyle/>
        <a:p>
          <a:pPr marL="0" lvl="0" indent="0" algn="l" defTabSz="1022350">
            <a:lnSpc>
              <a:spcPct val="90000"/>
            </a:lnSpc>
            <a:spcBef>
              <a:spcPct val="0"/>
            </a:spcBef>
            <a:spcAft>
              <a:spcPct val="35000"/>
            </a:spcAft>
            <a:buNone/>
          </a:pPr>
          <a:r>
            <a:rPr lang="en-US" sz="2300" kern="1200" dirty="0" err="1"/>
            <a:t>PowerShell – ARM</a:t>
          </a:r>
        </a:p>
      </dsp:txBody>
      <dsp:txXfrm>
        <a:off x="4671577" y="711237"/>
        <a:ext cx="4745796" cy="885676"/>
      </dsp:txXfrm>
    </dsp:sp>
    <dsp:sp modelId="{5A9D3DE3-1937-4A37-A7D4-D4C0FAE40E15}">
      <dsp:nvSpPr>
        <dsp:cNvPr id="0" name=""/>
        <dsp:cNvSpPr/>
      </dsp:nvSpPr>
      <dsp:spPr>
        <a:xfrm>
          <a:off x="4679404" y="1366961"/>
          <a:ext cx="2598111" cy="1743696"/>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0" lvl="0" indent="0" algn="l" defTabSz="102235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Nem c</a:t>
          </a:r>
          <a:r>
            <a:rPr lang="en-US" sz="1600" kern="1200" dirty="0" err="1">
              <a:latin typeface="Calibri" panose="020F0502020204030204" pitchFamily="34" charset="0"/>
              <a:cs typeface="Calibri" panose="020F0502020204030204" pitchFamily="34" charset="0"/>
            </a:rPr>
            <a:t>sak</a:t>
          </a:r>
          <a:r>
            <a:rPr lang="en-US" sz="1600" kern="1200" dirty="0">
              <a:latin typeface="Calibri" panose="020F0502020204030204" pitchFamily="34" charset="0"/>
              <a:cs typeface="Calibri" panose="020F0502020204030204" pitchFamily="34" charset="0"/>
            </a:rPr>
            <a:t> Windows</a:t>
          </a:r>
        </a:p>
        <a:p>
          <a:pPr marL="0" lvl="0" indent="0" algn="l" defTabSz="102235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a:t>
          </a:r>
          <a:r>
            <a:rPr lang="en-US" sz="1600" kern="1200" dirty="0">
              <a:latin typeface="Calibri" panose="020F0502020204030204" pitchFamily="34" charset="0"/>
              <a:cs typeface="Calibri" panose="020F0502020204030204" pitchFamily="34" charset="0"/>
            </a:rPr>
            <a:t>ARM</a:t>
          </a:r>
        </a:p>
        <a:p>
          <a:pPr marL="0" lvl="0" indent="0" algn="l" defTabSz="102235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a:t>
          </a:r>
          <a:r>
            <a:rPr lang="en-US" sz="1600" kern="1200" dirty="0" err="1">
              <a:latin typeface="Calibri" panose="020F0502020204030204" pitchFamily="34" charset="0"/>
              <a:cs typeface="Calibri" panose="020F0502020204030204" pitchFamily="34" charset="0"/>
            </a:rPr>
            <a:t>megszűnt</a:t>
          </a:r>
          <a:endParaRPr lang="en-US" sz="1600" kern="1200" dirty="0">
            <a:latin typeface="Calibri" panose="020F0502020204030204" pitchFamily="34" charset="0"/>
            <a:cs typeface="Calibri" panose="020F0502020204030204" pitchFamily="34" charset="0"/>
          </a:endParaRPr>
        </a:p>
        <a:p>
          <a:pPr marL="0" lvl="0" indent="0" algn="l" defTabSz="102235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szintaxis</a:t>
          </a:r>
          <a:r>
            <a:rPr lang="en-US" sz="1600" kern="1200" dirty="0">
              <a:latin typeface="Calibri" panose="020F0502020204030204" pitchFamily="34" charset="0"/>
              <a:cs typeface="Calibri" panose="020F0502020204030204" pitchFamily="34" charset="0"/>
            </a:rPr>
            <a:t>: </a:t>
          </a:r>
        </a:p>
        <a:p>
          <a:pPr marL="0" lvl="0" indent="0" algn="ctr" defTabSz="711200">
            <a:lnSpc>
              <a:spcPct val="90000"/>
            </a:lnSpc>
            <a:spcBef>
              <a:spcPct val="0"/>
            </a:spcBef>
            <a:spcAft>
              <a:spcPct val="35000"/>
            </a:spcAft>
            <a:buNone/>
          </a:pPr>
          <a:r>
            <a:rPr lang="en-US" sz="1600" kern="1200" dirty="0" err="1">
              <a:solidFill>
                <a:srgbClr val="FFFFFF">
                  <a:lumMod val="95000"/>
                </a:srgbClr>
              </a:solidFill>
              <a:highlight>
                <a:srgbClr val="0F46A7"/>
              </a:highlight>
              <a:latin typeface="Lucida Console" panose="020B0609040504020204" pitchFamily="49" charset="0"/>
              <a:ea typeface="+mn-ea"/>
              <a:cs typeface="+mn-cs"/>
            </a:rPr>
            <a:t>&lt;verb&gt;-AzureRm&lt;noun&gt; …</a:t>
          </a:r>
        </a:p>
      </dsp:txBody>
      <dsp:txXfrm>
        <a:off x="4679404" y="1366961"/>
        <a:ext cx="2598111" cy="1743696"/>
      </dsp:txXfrm>
    </dsp:sp>
    <dsp:sp modelId="{3F18672A-C466-483D-BECA-458EF3B195FA}">
      <dsp:nvSpPr>
        <dsp:cNvPr id="0" name=""/>
        <dsp:cNvSpPr/>
      </dsp:nvSpPr>
      <dsp:spPr>
        <a:xfrm>
          <a:off x="7640470" y="1018242"/>
          <a:ext cx="3168233" cy="1228519"/>
        </a:xfrm>
        <a:prstGeom prst="rightArrow">
          <a:avLst>
            <a:gd name="adj1" fmla="val 50000"/>
            <a:gd name="adj2" fmla="val 50000"/>
          </a:avLst>
        </a:prstGeom>
        <a:solidFill>
          <a:srgbClr val="0F46A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95027" numCol="1" spcCol="1270" anchor="ctr" anchorCtr="0">
          <a:noAutofit/>
        </a:bodyPr>
        <a:lstStyle/>
        <a:p>
          <a:pPr marL="0" lvl="0" indent="0" algn="l" defTabSz="1022350">
            <a:lnSpc>
              <a:spcPct val="90000"/>
            </a:lnSpc>
            <a:spcBef>
              <a:spcPct val="0"/>
            </a:spcBef>
            <a:spcAft>
              <a:spcPct val="35000"/>
            </a:spcAft>
            <a:buNone/>
          </a:pPr>
          <a:r>
            <a:rPr lang="en-US" sz="2300" kern="1200" dirty="0" err="1"/>
            <a:t>Azure-PowerShell</a:t>
          </a:r>
        </a:p>
      </dsp:txBody>
      <dsp:txXfrm>
        <a:off x="7640470" y="1325372"/>
        <a:ext cx="2861103" cy="614259"/>
      </dsp:txXfrm>
    </dsp:sp>
    <dsp:sp modelId="{729FE82D-676D-4042-A82F-0DBA69F27B05}">
      <dsp:nvSpPr>
        <dsp:cNvPr id="0" name=""/>
        <dsp:cNvSpPr/>
      </dsp:nvSpPr>
      <dsp:spPr>
        <a:xfrm>
          <a:off x="7647850" y="1901655"/>
          <a:ext cx="2479066" cy="1370344"/>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a:t>
          </a:r>
          <a:r>
            <a:rPr lang="en-US" sz="1600" kern="1200" dirty="0">
              <a:latin typeface="Calibri" panose="020F0502020204030204" pitchFamily="34" charset="0"/>
              <a:cs typeface="Calibri" panose="020F0502020204030204" pitchFamily="34" charset="0"/>
            </a:rPr>
            <a:t>PowerShell ARM</a:t>
          </a:r>
        </a:p>
        <a:p>
          <a:pPr marL="0" lvl="0" indent="0" algn="l" defTabSz="1066800">
            <a:lnSpc>
              <a:spcPct val="90000"/>
            </a:lnSpc>
            <a:spcBef>
              <a:spcPct val="0"/>
            </a:spcBef>
            <a:spcAft>
              <a:spcPct val="35000"/>
            </a:spcAft>
            <a:buNone/>
          </a:pPr>
          <a:r>
            <a:rPr lang="hu-HU" sz="1600" kern="1200" dirty="0">
              <a:latin typeface="Calibri" panose="020F0502020204030204" pitchFamily="34" charset="0"/>
              <a:cs typeface="Calibri" panose="020F0502020204030204" pitchFamily="34" charset="0"/>
            </a:rPr>
            <a:t>- szintaxis</a:t>
          </a:r>
          <a:r>
            <a:rPr lang="en-US" sz="1600" kern="1200" dirty="0">
              <a:latin typeface="Calibri" panose="020F0502020204030204" pitchFamily="34" charset="0"/>
              <a:cs typeface="Calibri" panose="020F0502020204030204" pitchFamily="34" charset="0"/>
            </a:rPr>
            <a:t>:</a:t>
          </a:r>
        </a:p>
        <a:p>
          <a:pPr marL="0" lvl="0" indent="0" algn="ctr" defTabSz="711200">
            <a:lnSpc>
              <a:spcPct val="90000"/>
            </a:lnSpc>
            <a:spcBef>
              <a:spcPct val="0"/>
            </a:spcBef>
            <a:spcAft>
              <a:spcPct val="35000"/>
            </a:spcAft>
            <a:buNone/>
          </a:pPr>
          <a:r>
            <a:rPr lang="en-US" sz="1600" kern="1200" dirty="0" err="1">
              <a:solidFill>
                <a:srgbClr val="FFFFFF">
                  <a:lumMod val="95000"/>
                </a:srgbClr>
              </a:solidFill>
              <a:highlight>
                <a:srgbClr val="0F46A7"/>
              </a:highlight>
              <a:latin typeface="Lucida Console" panose="020B0609040504020204" pitchFamily="49" charset="0"/>
              <a:ea typeface="+mn-ea"/>
              <a:cs typeface="+mn-cs"/>
            </a:rPr>
            <a:t>&lt;verb&gt;-Az&lt;noun&gt; …</a:t>
          </a:r>
        </a:p>
      </dsp:txBody>
      <dsp:txXfrm>
        <a:off x="7647850" y="1901655"/>
        <a:ext cx="2479066" cy="13703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0F477-089E-0345-8785-763CBDBF55A7}">
      <dsp:nvSpPr>
        <dsp:cNvPr id="0" name=""/>
        <dsp:cNvSpPr/>
      </dsp:nvSpPr>
      <dsp:spPr>
        <a:xfrm>
          <a:off x="0" y="1804410"/>
          <a:ext cx="1856292" cy="742517"/>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err="1"/>
            <a:t>Tervezés</a:t>
          </a:r>
          <a:endParaRPr lang="en-GB" sz="1500" kern="1200" dirty="0"/>
        </a:p>
      </dsp:txBody>
      <dsp:txXfrm>
        <a:off x="371259" y="1804410"/>
        <a:ext cx="1113775" cy="742517"/>
      </dsp:txXfrm>
    </dsp:sp>
    <dsp:sp modelId="{5BF4C049-4771-6B48-8527-C279172F42DC}">
      <dsp:nvSpPr>
        <dsp:cNvPr id="0" name=""/>
        <dsp:cNvSpPr/>
      </dsp:nvSpPr>
      <dsp:spPr>
        <a:xfrm>
          <a:off x="1670663" y="1804410"/>
          <a:ext cx="1856292" cy="742517"/>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err="1"/>
            <a:t>Fejelsztés</a:t>
          </a:r>
          <a:endParaRPr lang="en-GB" sz="1500" kern="1200" dirty="0"/>
        </a:p>
      </dsp:txBody>
      <dsp:txXfrm>
        <a:off x="2041922" y="1804410"/>
        <a:ext cx="1113775" cy="742517"/>
      </dsp:txXfrm>
    </dsp:sp>
    <dsp:sp modelId="{50405C2B-C213-4544-82EA-A5FA3DD593C8}">
      <dsp:nvSpPr>
        <dsp:cNvPr id="0" name=""/>
        <dsp:cNvSpPr/>
      </dsp:nvSpPr>
      <dsp:spPr>
        <a:xfrm>
          <a:off x="3341326" y="1804410"/>
          <a:ext cx="1856292" cy="742517"/>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a:t>"Build"</a:t>
          </a:r>
        </a:p>
      </dsp:txBody>
      <dsp:txXfrm>
        <a:off x="3712585" y="1804410"/>
        <a:ext cx="1113775" cy="742517"/>
      </dsp:txXfrm>
    </dsp:sp>
    <dsp:sp modelId="{BF94162D-2706-4841-8AA8-F475DDFC4B8A}">
      <dsp:nvSpPr>
        <dsp:cNvPr id="0" name=""/>
        <dsp:cNvSpPr/>
      </dsp:nvSpPr>
      <dsp:spPr>
        <a:xfrm>
          <a:off x="5011990" y="1804410"/>
          <a:ext cx="1856292" cy="742517"/>
        </a:xfrm>
        <a:prstGeom prst="chevron">
          <a:avLst/>
        </a:prstGeom>
        <a:gradFill flip="none" rotWithShape="1">
          <a:gsLst>
            <a:gs pos="20000">
              <a:schemeClr val="accent1">
                <a:lumMod val="94914"/>
                <a:lumOff val="5086"/>
              </a:schemeClr>
            </a:gs>
            <a:gs pos="97000">
              <a:schemeClr val="accent6">
                <a:lumMod val="89000"/>
              </a:schemeClr>
            </a:gs>
            <a:gs pos="96000">
              <a:schemeClr val="accent6">
                <a:lumMod val="75000"/>
              </a:schemeClr>
            </a:gs>
            <a:gs pos="97000">
              <a:schemeClr val="accent6">
                <a:lumMod val="70000"/>
              </a:schemeClr>
            </a:gs>
          </a:gsLst>
          <a:lin ang="10800000" scaled="0"/>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err="1"/>
            <a:t>Tesztelés</a:t>
          </a:r>
          <a:endParaRPr lang="en-GB" sz="1500" kern="1200" dirty="0"/>
        </a:p>
      </dsp:txBody>
      <dsp:txXfrm>
        <a:off x="5383249" y="1804410"/>
        <a:ext cx="1113775" cy="742517"/>
      </dsp:txXfrm>
    </dsp:sp>
    <dsp:sp modelId="{A85F385F-D9D0-F345-AC79-FDAD44565378}">
      <dsp:nvSpPr>
        <dsp:cNvPr id="0" name=""/>
        <dsp:cNvSpPr/>
      </dsp:nvSpPr>
      <dsp:spPr>
        <a:xfrm>
          <a:off x="6682653" y="1804410"/>
          <a:ext cx="1856292" cy="74251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a:t>Release</a:t>
          </a:r>
        </a:p>
      </dsp:txBody>
      <dsp:txXfrm>
        <a:off x="7053912" y="1804410"/>
        <a:ext cx="1113775" cy="742517"/>
      </dsp:txXfrm>
    </dsp:sp>
    <dsp:sp modelId="{CF013A12-D447-B64A-A922-A1B141C91300}">
      <dsp:nvSpPr>
        <dsp:cNvPr id="0" name=""/>
        <dsp:cNvSpPr/>
      </dsp:nvSpPr>
      <dsp:spPr>
        <a:xfrm>
          <a:off x="8353316" y="1804410"/>
          <a:ext cx="1856292" cy="74251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a:t>Deploy</a:t>
          </a:r>
        </a:p>
      </dsp:txBody>
      <dsp:txXfrm>
        <a:off x="8724575" y="1804410"/>
        <a:ext cx="1113775" cy="742517"/>
      </dsp:txXfrm>
    </dsp:sp>
    <dsp:sp modelId="{B86013B9-FE6E-8E41-AB08-DCD92F2A30D4}">
      <dsp:nvSpPr>
        <dsp:cNvPr id="0" name=""/>
        <dsp:cNvSpPr/>
      </dsp:nvSpPr>
      <dsp:spPr>
        <a:xfrm>
          <a:off x="10023980" y="1804410"/>
          <a:ext cx="1856292" cy="74251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err="1"/>
            <a:t>Üzemeltetés</a:t>
          </a:r>
          <a:endParaRPr lang="en-GB" sz="1500" kern="1200" dirty="0"/>
        </a:p>
      </dsp:txBody>
      <dsp:txXfrm>
        <a:off x="10395239" y="1804410"/>
        <a:ext cx="1113775" cy="7425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38906-D5B2-434B-B891-7BAB469C4429}">
      <dsp:nvSpPr>
        <dsp:cNvPr id="0" name=""/>
        <dsp:cNvSpPr/>
      </dsp:nvSpPr>
      <dsp:spPr>
        <a:xfrm>
          <a:off x="2904572" y="1786169"/>
          <a:ext cx="1243748" cy="12437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App Services</a:t>
          </a:r>
        </a:p>
      </dsp:txBody>
      <dsp:txXfrm>
        <a:off x="3086715" y="1968312"/>
        <a:ext cx="879462" cy="879462"/>
      </dsp:txXfrm>
    </dsp:sp>
    <dsp:sp modelId="{D59B64A2-99C9-974D-9084-8F8FED3C0035}">
      <dsp:nvSpPr>
        <dsp:cNvPr id="0" name=""/>
        <dsp:cNvSpPr/>
      </dsp:nvSpPr>
      <dsp:spPr>
        <a:xfrm rot="16200000">
          <a:off x="3321465" y="1199577"/>
          <a:ext cx="409962" cy="4228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382960" y="1345647"/>
        <a:ext cx="286973" cy="253724"/>
      </dsp:txXfrm>
    </dsp:sp>
    <dsp:sp modelId="{AE40EBFD-47A9-F841-A227-211298AE52C0}">
      <dsp:nvSpPr>
        <dsp:cNvPr id="0" name=""/>
        <dsp:cNvSpPr/>
      </dsp:nvSpPr>
      <dsp:spPr>
        <a:xfrm>
          <a:off x="3028947" y="17656"/>
          <a:ext cx="994998" cy="994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ASP.NET</a:t>
          </a:r>
        </a:p>
      </dsp:txBody>
      <dsp:txXfrm>
        <a:off x="3174661" y="163370"/>
        <a:ext cx="703570" cy="703570"/>
      </dsp:txXfrm>
    </dsp:sp>
    <dsp:sp modelId="{DEB7E407-1AE3-CB45-B859-F9B32724E85F}">
      <dsp:nvSpPr>
        <dsp:cNvPr id="0" name=""/>
        <dsp:cNvSpPr/>
      </dsp:nvSpPr>
      <dsp:spPr>
        <a:xfrm rot="18600000">
          <a:off x="3962343" y="1432837"/>
          <a:ext cx="409962" cy="4228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984310" y="1564520"/>
        <a:ext cx="286973" cy="253724"/>
      </dsp:txXfrm>
    </dsp:sp>
    <dsp:sp modelId="{756A3E1F-9681-BF44-89C1-BF824D630FDB}">
      <dsp:nvSpPr>
        <dsp:cNvPr id="0" name=""/>
        <dsp:cNvSpPr/>
      </dsp:nvSpPr>
      <dsp:spPr>
        <a:xfrm>
          <a:off x="4245672" y="460507"/>
          <a:ext cx="994998" cy="994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.NET Core</a:t>
          </a:r>
        </a:p>
      </dsp:txBody>
      <dsp:txXfrm>
        <a:off x="4391386" y="606221"/>
        <a:ext cx="703570" cy="703570"/>
      </dsp:txXfrm>
    </dsp:sp>
    <dsp:sp modelId="{107CF56E-8339-D648-BF2B-73459EA3E2FA}">
      <dsp:nvSpPr>
        <dsp:cNvPr id="0" name=""/>
        <dsp:cNvSpPr/>
      </dsp:nvSpPr>
      <dsp:spPr>
        <a:xfrm rot="21000000">
          <a:off x="4303347" y="2023474"/>
          <a:ext cx="409962" cy="4228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304281" y="2118727"/>
        <a:ext cx="286973" cy="253724"/>
      </dsp:txXfrm>
    </dsp:sp>
    <dsp:sp modelId="{382B6446-04C7-0849-85A1-7F3436F3F280}">
      <dsp:nvSpPr>
        <dsp:cNvPr id="0" name=""/>
        <dsp:cNvSpPr/>
      </dsp:nvSpPr>
      <dsp:spPr>
        <a:xfrm>
          <a:off x="4893078" y="1581847"/>
          <a:ext cx="994998" cy="994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NodeJS</a:t>
          </a:r>
        </a:p>
      </dsp:txBody>
      <dsp:txXfrm>
        <a:off x="5038792" y="1727561"/>
        <a:ext cx="703570" cy="703570"/>
      </dsp:txXfrm>
    </dsp:sp>
    <dsp:sp modelId="{C26B8683-E996-CE4E-B9F7-85074F5991A7}">
      <dsp:nvSpPr>
        <dsp:cNvPr id="0" name=""/>
        <dsp:cNvSpPr/>
      </dsp:nvSpPr>
      <dsp:spPr>
        <a:xfrm rot="1800000">
          <a:off x="4184917" y="2695120"/>
          <a:ext cx="409962" cy="4228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193156" y="2748948"/>
        <a:ext cx="286973" cy="253724"/>
      </dsp:txXfrm>
    </dsp:sp>
    <dsp:sp modelId="{15863CB7-2827-1948-B249-AE0414A68AA7}">
      <dsp:nvSpPr>
        <dsp:cNvPr id="0" name=""/>
        <dsp:cNvSpPr/>
      </dsp:nvSpPr>
      <dsp:spPr>
        <a:xfrm>
          <a:off x="4668236" y="2856988"/>
          <a:ext cx="994998" cy="994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PHP</a:t>
          </a:r>
        </a:p>
      </dsp:txBody>
      <dsp:txXfrm>
        <a:off x="4813950" y="3002702"/>
        <a:ext cx="703570" cy="703570"/>
      </dsp:txXfrm>
    </dsp:sp>
    <dsp:sp modelId="{F490D769-E833-4A4C-B313-39B52F7B08E5}">
      <dsp:nvSpPr>
        <dsp:cNvPr id="0" name=""/>
        <dsp:cNvSpPr/>
      </dsp:nvSpPr>
      <dsp:spPr>
        <a:xfrm rot="4200000">
          <a:off x="3662469" y="3133506"/>
          <a:ext cx="409962" cy="4228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702931" y="3160295"/>
        <a:ext cx="286973" cy="253724"/>
      </dsp:txXfrm>
    </dsp:sp>
    <dsp:sp modelId="{97274535-B32F-0A41-93D1-46C7D32B4EA4}">
      <dsp:nvSpPr>
        <dsp:cNvPr id="0" name=""/>
        <dsp:cNvSpPr/>
      </dsp:nvSpPr>
      <dsp:spPr>
        <a:xfrm>
          <a:off x="3676353" y="3689277"/>
          <a:ext cx="994998" cy="994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Java</a:t>
          </a:r>
        </a:p>
      </dsp:txBody>
      <dsp:txXfrm>
        <a:off x="3822067" y="3834991"/>
        <a:ext cx="703570" cy="703570"/>
      </dsp:txXfrm>
    </dsp:sp>
    <dsp:sp modelId="{6CAEF34F-8CFB-F747-88B9-E1B9C302B1CB}">
      <dsp:nvSpPr>
        <dsp:cNvPr id="0" name=""/>
        <dsp:cNvSpPr/>
      </dsp:nvSpPr>
      <dsp:spPr>
        <a:xfrm rot="6600000">
          <a:off x="2980461" y="3133506"/>
          <a:ext cx="409962" cy="4228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3062988" y="3160295"/>
        <a:ext cx="286973" cy="253724"/>
      </dsp:txXfrm>
    </dsp:sp>
    <dsp:sp modelId="{74EEE851-8E0F-584B-B707-1E32EBED2BC1}">
      <dsp:nvSpPr>
        <dsp:cNvPr id="0" name=""/>
        <dsp:cNvSpPr/>
      </dsp:nvSpPr>
      <dsp:spPr>
        <a:xfrm>
          <a:off x="2381541" y="3689277"/>
          <a:ext cx="994998" cy="994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Python</a:t>
          </a:r>
        </a:p>
      </dsp:txBody>
      <dsp:txXfrm>
        <a:off x="2527255" y="3834991"/>
        <a:ext cx="703570" cy="703570"/>
      </dsp:txXfrm>
    </dsp:sp>
    <dsp:sp modelId="{3BE73B46-9AB2-1D4E-8F98-596360E27AA6}">
      <dsp:nvSpPr>
        <dsp:cNvPr id="0" name=""/>
        <dsp:cNvSpPr/>
      </dsp:nvSpPr>
      <dsp:spPr>
        <a:xfrm rot="9000000">
          <a:off x="2458013" y="2695120"/>
          <a:ext cx="409962" cy="4228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2572763" y="2748948"/>
        <a:ext cx="286973" cy="253724"/>
      </dsp:txXfrm>
    </dsp:sp>
    <dsp:sp modelId="{2BC07564-22F7-F947-B7DB-FED253530CC3}">
      <dsp:nvSpPr>
        <dsp:cNvPr id="0" name=""/>
        <dsp:cNvSpPr/>
      </dsp:nvSpPr>
      <dsp:spPr>
        <a:xfrm>
          <a:off x="1389658" y="2856988"/>
          <a:ext cx="994998" cy="994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Ruby</a:t>
          </a:r>
        </a:p>
      </dsp:txBody>
      <dsp:txXfrm>
        <a:off x="1535372" y="3002702"/>
        <a:ext cx="703570" cy="703570"/>
      </dsp:txXfrm>
    </dsp:sp>
    <dsp:sp modelId="{5D7C608B-6902-AB4D-9CEB-EF6C6AF497AE}">
      <dsp:nvSpPr>
        <dsp:cNvPr id="0" name=""/>
        <dsp:cNvSpPr/>
      </dsp:nvSpPr>
      <dsp:spPr>
        <a:xfrm rot="11400000">
          <a:off x="2339583" y="2023474"/>
          <a:ext cx="409962" cy="4228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2461638" y="2118727"/>
        <a:ext cx="286973" cy="253724"/>
      </dsp:txXfrm>
    </dsp:sp>
    <dsp:sp modelId="{FD7B860C-B5B6-AB45-8A02-661FA2A937ED}">
      <dsp:nvSpPr>
        <dsp:cNvPr id="0" name=""/>
        <dsp:cNvSpPr/>
      </dsp:nvSpPr>
      <dsp:spPr>
        <a:xfrm>
          <a:off x="1164816" y="1581847"/>
          <a:ext cx="994998" cy="994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HTML</a:t>
          </a:r>
        </a:p>
      </dsp:txBody>
      <dsp:txXfrm>
        <a:off x="1310530" y="1727561"/>
        <a:ext cx="703570" cy="703570"/>
      </dsp:txXfrm>
    </dsp:sp>
    <dsp:sp modelId="{F6DCB5F4-69F5-DD4E-9179-B74BB94B9584}">
      <dsp:nvSpPr>
        <dsp:cNvPr id="0" name=""/>
        <dsp:cNvSpPr/>
      </dsp:nvSpPr>
      <dsp:spPr>
        <a:xfrm rot="13800000">
          <a:off x="2680587" y="1432837"/>
          <a:ext cx="409962" cy="4228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2781609" y="1564520"/>
        <a:ext cx="286973" cy="253724"/>
      </dsp:txXfrm>
    </dsp:sp>
    <dsp:sp modelId="{3B44438B-4BD4-6145-AA14-8A5EE3A4410B}">
      <dsp:nvSpPr>
        <dsp:cNvPr id="0" name=""/>
        <dsp:cNvSpPr/>
      </dsp:nvSpPr>
      <dsp:spPr>
        <a:xfrm>
          <a:off x="1812222" y="460507"/>
          <a:ext cx="994998" cy="994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Go</a:t>
          </a:r>
        </a:p>
      </dsp:txBody>
      <dsp:txXfrm>
        <a:off x="1957936" y="606221"/>
        <a:ext cx="703570" cy="70357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8BE6C-C72C-0742-A70E-CBFFD67BC9AF}" type="datetimeFigureOut">
              <a:rPr lang="en-HU" smtClean="0"/>
              <a:t>04/04/2024</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C843E-9CDA-AF42-A14C-57C9F08F6427}" type="slidenum">
              <a:rPr lang="en-HU" smtClean="0"/>
              <a:t>‹#›</a:t>
            </a:fld>
            <a:endParaRPr lang="en-HU"/>
          </a:p>
        </p:txBody>
      </p:sp>
    </p:spTree>
    <p:extLst>
      <p:ext uri="{BB962C8B-B14F-4D97-AF65-F5344CB8AC3E}">
        <p14:creationId xmlns:p14="http://schemas.microsoft.com/office/powerpoint/2010/main" val="298149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docker.com/products/docker-desktop/"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Slide Number Placeholder 3"/>
          <p:cNvSpPr>
            <a:spLocks noGrp="1"/>
          </p:cNvSpPr>
          <p:nvPr>
            <p:ph type="sldNum" sz="quarter" idx="5"/>
          </p:nvPr>
        </p:nvSpPr>
        <p:spPr/>
        <p:txBody>
          <a:bodyPr/>
          <a:lstStyle/>
          <a:p>
            <a:fld id="{0DBC843E-9CDA-AF42-A14C-57C9F08F6427}" type="slidenum">
              <a:rPr lang="en-HU" smtClean="0"/>
              <a:t>1</a:t>
            </a:fld>
            <a:endParaRPr lang="en-HU"/>
          </a:p>
        </p:txBody>
      </p:sp>
    </p:spTree>
    <p:extLst>
      <p:ext uri="{BB962C8B-B14F-4D97-AF65-F5344CB8AC3E}">
        <p14:creationId xmlns:p14="http://schemas.microsoft.com/office/powerpoint/2010/main" val="1907852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Létrehozott erőforráscsoportok zárolása és törlése</a:t>
            </a:r>
          </a:p>
        </p:txBody>
      </p:sp>
      <p:sp>
        <p:nvSpPr>
          <p:cNvPr id="4" name="Slide Number Placeholder 3"/>
          <p:cNvSpPr>
            <a:spLocks noGrp="1"/>
          </p:cNvSpPr>
          <p:nvPr>
            <p:ph type="sldNum" sz="quarter" idx="5"/>
          </p:nvPr>
        </p:nvSpPr>
        <p:spPr/>
        <p:txBody>
          <a:bodyPr/>
          <a:lstStyle/>
          <a:p>
            <a:fld id="{0DBC843E-9CDA-AF42-A14C-57C9F08F6427}" type="slidenum">
              <a:rPr lang="en-HU" smtClean="0"/>
              <a:t>13</a:t>
            </a:fld>
            <a:endParaRPr lang="en-HU"/>
          </a:p>
        </p:txBody>
      </p:sp>
    </p:spTree>
    <p:extLst>
      <p:ext uri="{BB962C8B-B14F-4D97-AF65-F5344CB8AC3E}">
        <p14:creationId xmlns:p14="http://schemas.microsoft.com/office/powerpoint/2010/main" val="265709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a:p>
        </p:txBody>
      </p:sp>
      <p:sp>
        <p:nvSpPr>
          <p:cNvPr id="4" name="Slide Number Placeholder 3"/>
          <p:cNvSpPr>
            <a:spLocks noGrp="1"/>
          </p:cNvSpPr>
          <p:nvPr>
            <p:ph type="sldNum" sz="quarter" idx="5"/>
          </p:nvPr>
        </p:nvSpPr>
        <p:spPr/>
        <p:txBody>
          <a:bodyPr/>
          <a:lstStyle/>
          <a:p>
            <a:fld id="{0DBC843E-9CDA-AF42-A14C-57C9F08F6427}" type="slidenum">
              <a:rPr lang="en-HU" smtClean="0"/>
              <a:t>14</a:t>
            </a:fld>
            <a:endParaRPr lang="en-HU"/>
          </a:p>
        </p:txBody>
      </p:sp>
    </p:spTree>
    <p:extLst>
      <p:ext uri="{BB962C8B-B14F-4D97-AF65-F5344CB8AC3E}">
        <p14:creationId xmlns:p14="http://schemas.microsoft.com/office/powerpoint/2010/main" val="1729887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a:t>Címke hozzáadása erőforrásokhoz</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err="1">
                <a:solidFill>
                  <a:srgbClr val="CE9178"/>
                </a:solidFill>
                <a:effectLst/>
                <a:latin typeface="Menlo" panose="020B0609030804020204" pitchFamily="49" charset="0"/>
              </a:rPr>
              <a:t>Címke</a:t>
            </a:r>
            <a:r>
              <a:rPr lang="en-GB" b="0" dirty="0">
                <a:solidFill>
                  <a:srgbClr val="CE9178"/>
                </a:solidFill>
                <a:effectLst/>
                <a:latin typeface="Menlo" panose="020B0609030804020204" pitchFamily="49" charset="0"/>
              </a:rPr>
              <a:t> </a:t>
            </a:r>
            <a:r>
              <a:rPr lang="en-GB" b="0" dirty="0" err="1">
                <a:solidFill>
                  <a:srgbClr val="CE9178"/>
                </a:solidFill>
                <a:effectLst/>
                <a:latin typeface="Menlo" panose="020B0609030804020204" pitchFamily="49" charset="0"/>
              </a:rPr>
              <a:t>használatának</a:t>
            </a:r>
            <a:r>
              <a:rPr lang="en-GB" b="0" dirty="0">
                <a:solidFill>
                  <a:srgbClr val="CE9178"/>
                </a:solidFill>
                <a:effectLst/>
                <a:latin typeface="Menlo" panose="020B0609030804020204" pitchFamily="49" charset="0"/>
              </a:rPr>
              <a:t> </a:t>
            </a:r>
            <a:r>
              <a:rPr lang="en-GB" b="0" dirty="0" err="1">
                <a:solidFill>
                  <a:srgbClr val="CE9178"/>
                </a:solidFill>
                <a:effectLst/>
                <a:latin typeface="Menlo" panose="020B0609030804020204" pitchFamily="49" charset="0"/>
              </a:rPr>
              <a:t>megkövetelése</a:t>
            </a:r>
            <a:r>
              <a:rPr lang="en-GB" b="0" dirty="0">
                <a:solidFill>
                  <a:srgbClr val="CE9178"/>
                </a:solidFill>
                <a:effectLst/>
                <a:latin typeface="Menlo" panose="020B0609030804020204" pitchFamily="49" charset="0"/>
              </a:rPr>
              <a:t> </a:t>
            </a:r>
            <a:r>
              <a:rPr lang="en-GB" b="0" dirty="0" err="1">
                <a:solidFill>
                  <a:srgbClr val="CE9178"/>
                </a:solidFill>
                <a:effectLst/>
                <a:latin typeface="Menlo" panose="020B0609030804020204" pitchFamily="49" charset="0"/>
              </a:rPr>
              <a:t>erőforrásokban</a:t>
            </a:r>
            <a:endParaRPr lang="en-GB" b="0" dirty="0">
              <a:solidFill>
                <a:srgbClr val="D4D4D4"/>
              </a:solidFill>
              <a:effectLst/>
              <a:latin typeface="Menlo" panose="020B0609030804020204" pitchFamily="49"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a:solidFill>
                  <a:schemeClr val="bg2"/>
                </a:solidFill>
              </a:rPr>
              <a:t>Megadott típusú virtuálisgép létrehozása</a:t>
            </a:r>
            <a:endParaRPr lang="hu-HU" dirty="0"/>
          </a:p>
          <a:p>
            <a:pPr marL="171450" indent="-171450">
              <a:buFontTx/>
              <a:buChar char="-"/>
            </a:pPr>
            <a:r>
              <a:rPr lang="hu-HU" dirty="0"/>
              <a:t>Címke használatának megkövetelése erőforráscsoportokban</a:t>
            </a:r>
          </a:p>
        </p:txBody>
      </p:sp>
      <p:sp>
        <p:nvSpPr>
          <p:cNvPr id="4" name="Slide Number Placeholder 3"/>
          <p:cNvSpPr>
            <a:spLocks noGrp="1"/>
          </p:cNvSpPr>
          <p:nvPr>
            <p:ph type="sldNum" sz="quarter" idx="5"/>
          </p:nvPr>
        </p:nvSpPr>
        <p:spPr/>
        <p:txBody>
          <a:bodyPr/>
          <a:lstStyle/>
          <a:p>
            <a:fld id="{0DBC843E-9CDA-AF42-A14C-57C9F08F6427}" type="slidenum">
              <a:rPr lang="en-HU" smtClean="0"/>
              <a:t>15</a:t>
            </a:fld>
            <a:endParaRPr lang="en-HU"/>
          </a:p>
        </p:txBody>
      </p:sp>
    </p:spTree>
    <p:extLst>
      <p:ext uri="{BB962C8B-B14F-4D97-AF65-F5344CB8AC3E}">
        <p14:creationId xmlns:p14="http://schemas.microsoft.com/office/powerpoint/2010/main" val="374171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16</a:t>
            </a:fld>
            <a:endParaRPr lang="en-HU"/>
          </a:p>
        </p:txBody>
      </p:sp>
    </p:spTree>
    <p:extLst>
      <p:ext uri="{BB962C8B-B14F-4D97-AF65-F5344CB8AC3E}">
        <p14:creationId xmlns:p14="http://schemas.microsoft.com/office/powerpoint/2010/main" val="3954871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17</a:t>
            </a:fld>
            <a:endParaRPr lang="en-HU"/>
          </a:p>
        </p:txBody>
      </p:sp>
    </p:spTree>
    <p:extLst>
      <p:ext uri="{BB962C8B-B14F-4D97-AF65-F5344CB8AC3E}">
        <p14:creationId xmlns:p14="http://schemas.microsoft.com/office/powerpoint/2010/main" val="137038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18</a:t>
            </a:fld>
            <a:endParaRPr lang="en-HU"/>
          </a:p>
        </p:txBody>
      </p:sp>
    </p:spTree>
    <p:extLst>
      <p:ext uri="{BB962C8B-B14F-4D97-AF65-F5344CB8AC3E}">
        <p14:creationId xmlns:p14="http://schemas.microsoft.com/office/powerpoint/2010/main" val="2323394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Performance: időben a legközelebbi, azaz a leggyorsabb válasz idejű szerverre továbbít</a:t>
            </a:r>
          </a:p>
        </p:txBody>
      </p:sp>
      <p:sp>
        <p:nvSpPr>
          <p:cNvPr id="4" name="Slide Number Placeholder 3"/>
          <p:cNvSpPr>
            <a:spLocks noGrp="1"/>
          </p:cNvSpPr>
          <p:nvPr>
            <p:ph type="sldNum" sz="quarter" idx="5"/>
          </p:nvPr>
        </p:nvSpPr>
        <p:spPr/>
        <p:txBody>
          <a:bodyPr/>
          <a:lstStyle/>
          <a:p>
            <a:fld id="{0DBC843E-9CDA-AF42-A14C-57C9F08F6427}" type="slidenum">
              <a:rPr lang="en-HU" smtClean="0"/>
              <a:t>19</a:t>
            </a:fld>
            <a:endParaRPr lang="en-HU"/>
          </a:p>
        </p:txBody>
      </p:sp>
    </p:spTree>
    <p:extLst>
      <p:ext uri="{BB962C8B-B14F-4D97-AF65-F5344CB8AC3E}">
        <p14:creationId xmlns:p14="http://schemas.microsoft.com/office/powerpoint/2010/main" val="1446459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20</a:t>
            </a:fld>
            <a:endParaRPr lang="en-HU"/>
          </a:p>
        </p:txBody>
      </p:sp>
    </p:spTree>
    <p:extLst>
      <p:ext uri="{BB962C8B-B14F-4D97-AF65-F5344CB8AC3E}">
        <p14:creationId xmlns:p14="http://schemas.microsoft.com/office/powerpoint/2010/main" val="150596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u-HU" dirty="0" err="1"/>
              <a:t>Layer</a:t>
            </a:r>
            <a:r>
              <a:rPr lang="hu-HU" dirty="0"/>
              <a:t> 7: </a:t>
            </a:r>
            <a:r>
              <a:rPr lang="hu-HU" dirty="0" err="1"/>
              <a:t>Application</a:t>
            </a:r>
            <a:r>
              <a:rPr lang="hu-HU" dirty="0"/>
              <a:t> </a:t>
            </a:r>
            <a:r>
              <a:rPr lang="hu-HU" dirty="0" err="1"/>
              <a:t>layer</a:t>
            </a:r>
            <a:endParaRPr lang="hu-HU" dirty="0"/>
          </a:p>
          <a:p>
            <a:pPr marL="171450" indent="-171450">
              <a:buFontTx/>
              <a:buChar char="-"/>
            </a:pPr>
            <a:r>
              <a:rPr lang="hu-HU" dirty="0" err="1"/>
              <a:t>Layer</a:t>
            </a:r>
            <a:r>
              <a:rPr lang="hu-HU" dirty="0"/>
              <a:t> 4: </a:t>
            </a:r>
            <a:r>
              <a:rPr lang="hu-HU" dirty="0" err="1"/>
              <a:t>Transport</a:t>
            </a:r>
            <a:r>
              <a:rPr lang="hu-HU" dirty="0"/>
              <a:t> (</a:t>
            </a:r>
            <a:r>
              <a:rPr lang="en-GB" b="0" i="0" u="none" strike="noStrike" dirty="0">
                <a:solidFill>
                  <a:srgbClr val="273239"/>
                </a:solidFill>
                <a:effectLst/>
                <a:latin typeface="urw-din"/>
              </a:rPr>
              <a:t>It is responsible for the End to End Delivery of the complete message.)</a:t>
            </a:r>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21</a:t>
            </a:fld>
            <a:endParaRPr lang="en-HU"/>
          </a:p>
        </p:txBody>
      </p:sp>
    </p:spTree>
    <p:extLst>
      <p:ext uri="{BB962C8B-B14F-4D97-AF65-F5344CB8AC3E}">
        <p14:creationId xmlns:p14="http://schemas.microsoft.com/office/powerpoint/2010/main" val="177539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22</a:t>
            </a:fld>
            <a:endParaRPr lang="en-HU"/>
          </a:p>
        </p:txBody>
      </p:sp>
    </p:spTree>
    <p:extLst>
      <p:ext uri="{BB962C8B-B14F-4D97-AF65-F5344CB8AC3E}">
        <p14:creationId xmlns:p14="http://schemas.microsoft.com/office/powerpoint/2010/main" val="405314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U" dirty="0"/>
              <a:t>- Nagyon szerteágazó a témakör</a:t>
            </a:r>
          </a:p>
          <a:p>
            <a:pPr marL="171450" indent="-171450">
              <a:buFontTx/>
              <a:buChar char="-"/>
            </a:pPr>
            <a:r>
              <a:rPr lang="en-HU" dirty="0"/>
              <a:t>Egy-egy témával önmagában egy vagy több napot el lehetne tölteni</a:t>
            </a:r>
          </a:p>
          <a:p>
            <a:pPr marL="171450" indent="-171450">
              <a:buFontTx/>
              <a:buChar char="-"/>
            </a:pPr>
            <a:r>
              <a:rPr lang="en-HU" dirty="0"/>
              <a:t>Igyekszem a magyar elnevezéseket is elmondani, de mivel minden angolul van mindegyik felhőben, így az eredeti elnevezéseket fogjuk jórészt hasznánli</a:t>
            </a:r>
          </a:p>
          <a:p>
            <a:pPr marL="171450" indent="-171450">
              <a:buFontTx/>
              <a:buChar char="-"/>
            </a:pPr>
            <a:r>
              <a:rPr lang="en-HU" dirty="0"/>
              <a:t>Azure esetén van magyar nyelv, a többi nem igazán támogatja azt</a:t>
            </a:r>
          </a:p>
        </p:txBody>
      </p:sp>
      <p:sp>
        <p:nvSpPr>
          <p:cNvPr id="4" name="Slide Number Placeholder 3"/>
          <p:cNvSpPr>
            <a:spLocks noGrp="1"/>
          </p:cNvSpPr>
          <p:nvPr>
            <p:ph type="sldNum" sz="quarter" idx="5"/>
          </p:nvPr>
        </p:nvSpPr>
        <p:spPr/>
        <p:txBody>
          <a:bodyPr/>
          <a:lstStyle/>
          <a:p>
            <a:fld id="{0DBC843E-9CDA-AF42-A14C-57C9F08F6427}" type="slidenum">
              <a:rPr lang="en-HU" smtClean="0"/>
              <a:t>2</a:t>
            </a:fld>
            <a:endParaRPr lang="en-HU"/>
          </a:p>
        </p:txBody>
      </p:sp>
    </p:spTree>
    <p:extLst>
      <p:ext uri="{BB962C8B-B14F-4D97-AF65-F5344CB8AC3E}">
        <p14:creationId xmlns:p14="http://schemas.microsoft.com/office/powerpoint/2010/main" val="3125987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23</a:t>
            </a:fld>
            <a:endParaRPr lang="en-HU"/>
          </a:p>
        </p:txBody>
      </p:sp>
    </p:spTree>
    <p:extLst>
      <p:ext uri="{BB962C8B-B14F-4D97-AF65-F5344CB8AC3E}">
        <p14:creationId xmlns:p14="http://schemas.microsoft.com/office/powerpoint/2010/main" val="588219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0DBC843E-9CDA-AF42-A14C-57C9F08F6427}" type="slidenum">
              <a:rPr lang="en-HU" smtClean="0"/>
              <a:t>24</a:t>
            </a:fld>
            <a:endParaRPr lang="en-HU"/>
          </a:p>
        </p:txBody>
      </p:sp>
    </p:spTree>
    <p:extLst>
      <p:ext uri="{BB962C8B-B14F-4D97-AF65-F5344CB8AC3E}">
        <p14:creationId xmlns:p14="http://schemas.microsoft.com/office/powerpoint/2010/main" val="3072999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Format</a:t>
            </a:r>
            <a:r>
              <a:rPr lang="hu-HU" dirty="0"/>
              <a:t>-Wide: Csak alapértelmezett tulajdonságok</a:t>
            </a:r>
          </a:p>
        </p:txBody>
      </p:sp>
      <p:sp>
        <p:nvSpPr>
          <p:cNvPr id="4" name="Slide Number Placeholder 3"/>
          <p:cNvSpPr>
            <a:spLocks noGrp="1"/>
          </p:cNvSpPr>
          <p:nvPr>
            <p:ph type="sldNum" sz="quarter" idx="5"/>
          </p:nvPr>
        </p:nvSpPr>
        <p:spPr/>
        <p:txBody>
          <a:bodyPr/>
          <a:lstStyle/>
          <a:p>
            <a:fld id="{0DBC843E-9CDA-AF42-A14C-57C9F08F6427}" type="slidenum">
              <a:rPr lang="en-HU" smtClean="0"/>
              <a:t>28</a:t>
            </a:fld>
            <a:endParaRPr lang="en-HU"/>
          </a:p>
        </p:txBody>
      </p:sp>
    </p:spTree>
    <p:extLst>
      <p:ext uri="{BB962C8B-B14F-4D97-AF65-F5344CB8AC3E}">
        <p14:creationId xmlns:p14="http://schemas.microsoft.com/office/powerpoint/2010/main" val="3319656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bg1"/>
                </a:solidFill>
                <a:latin typeface="Lucida Console" panose="020B0609040504020204" pitchFamily="49" charset="0"/>
              </a:rPr>
              <a:t>az</a:t>
            </a:r>
            <a:r>
              <a:rPr lang="en-US" sz="1200" dirty="0">
                <a:solidFill>
                  <a:schemeClr val="bg1"/>
                </a:solidFill>
                <a:latin typeface="Lucida Console" panose="020B0609040504020204" pitchFamily="49" charset="0"/>
              </a:rPr>
              <a:t> account list --query "[].{</a:t>
            </a:r>
            <a:r>
              <a:rPr lang="en-US" sz="1200" dirty="0" err="1">
                <a:solidFill>
                  <a:schemeClr val="bg1"/>
                </a:solidFill>
                <a:latin typeface="Lucida Console" panose="020B0609040504020204" pitchFamily="49" charset="0"/>
              </a:rPr>
              <a:t>subscriptionName:name,userName:user.name</a:t>
            </a:r>
            <a:r>
              <a:rPr lang="en-US" sz="1200" dirty="0">
                <a:solidFill>
                  <a:schemeClr val="bg1"/>
                </a:solidFill>
                <a:latin typeface="Lucida Console" panose="020B0609040504020204" pitchFamily="49" charset="0"/>
              </a:rPr>
              <a:t>}"</a:t>
            </a:r>
            <a:endParaRPr lang="hu-HU" sz="1200" dirty="0">
              <a:solidFill>
                <a:schemeClr val="bg1"/>
              </a:solidFill>
              <a:latin typeface="Lucida Console" panose="020B060904050402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bg1"/>
                </a:solidFill>
                <a:latin typeface="Lucida Console" panose="020B0609040504020204" pitchFamily="49" charset="0"/>
              </a:rPr>
              <a:t>az</a:t>
            </a:r>
            <a:r>
              <a:rPr lang="en-US" sz="1200" dirty="0">
                <a:solidFill>
                  <a:schemeClr val="bg1"/>
                </a:solidFill>
                <a:latin typeface="Lucida Console" panose="020B0609040504020204" pitchFamily="49" charset="0"/>
              </a:rPr>
              <a:t> account list --query "[?contains(</a:t>
            </a:r>
            <a:r>
              <a:rPr lang="en-US" sz="1200" dirty="0" err="1">
                <a:solidFill>
                  <a:schemeClr val="bg1"/>
                </a:solidFill>
                <a:latin typeface="Lucida Console" panose="020B0609040504020204" pitchFamily="49" charset="0"/>
              </a:rPr>
              <a:t>name,'Azure</a:t>
            </a:r>
            <a:r>
              <a:rPr lang="en-US" sz="1200" dirty="0">
                <a:solidFill>
                  <a:schemeClr val="bg1"/>
                </a:solidFill>
                <a:latin typeface="Lucida Console" panose="020B0609040504020204" pitchFamily="49" charset="0"/>
              </a:rPr>
              <a:t>')].{</a:t>
            </a:r>
            <a:r>
              <a:rPr lang="en-US" sz="1200" dirty="0" err="1">
                <a:solidFill>
                  <a:schemeClr val="bg1"/>
                </a:solidFill>
                <a:latin typeface="Lucida Console" panose="020B0609040504020204" pitchFamily="49" charset="0"/>
              </a:rPr>
              <a:t>subscriptionName:name,userName:user.name</a:t>
            </a:r>
            <a:r>
              <a:rPr lang="en-US" sz="1200">
                <a:solidFill>
                  <a:schemeClr val="bg1"/>
                </a:solidFill>
                <a:latin typeface="Lucida Console" panose="020B0609040504020204" pitchFamily="49" charset="0"/>
              </a:rPr>
              <a:t>}"</a:t>
            </a:r>
          </a:p>
          <a:p>
            <a:endParaRPr lang="en-HU" dirty="0"/>
          </a:p>
        </p:txBody>
      </p:sp>
      <p:sp>
        <p:nvSpPr>
          <p:cNvPr id="4" name="Slide Number Placeholder 3"/>
          <p:cNvSpPr>
            <a:spLocks noGrp="1"/>
          </p:cNvSpPr>
          <p:nvPr>
            <p:ph type="sldNum" sz="quarter" idx="5"/>
          </p:nvPr>
        </p:nvSpPr>
        <p:spPr/>
        <p:txBody>
          <a:bodyPr/>
          <a:lstStyle/>
          <a:p>
            <a:fld id="{0DBC843E-9CDA-AF42-A14C-57C9F08F6427}" type="slidenum">
              <a:rPr lang="en-HU" smtClean="0"/>
              <a:t>32</a:t>
            </a:fld>
            <a:endParaRPr lang="en-HU"/>
          </a:p>
        </p:txBody>
      </p:sp>
    </p:spTree>
    <p:extLst>
      <p:ext uri="{BB962C8B-B14F-4D97-AF65-F5344CB8AC3E}">
        <p14:creationId xmlns:p14="http://schemas.microsoft.com/office/powerpoint/2010/main" val="889058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33</a:t>
            </a:fld>
            <a:endParaRPr lang="en-HU"/>
          </a:p>
        </p:txBody>
      </p:sp>
    </p:spTree>
    <p:extLst>
      <p:ext uri="{BB962C8B-B14F-4D97-AF65-F5344CB8AC3E}">
        <p14:creationId xmlns:p14="http://schemas.microsoft.com/office/powerpoint/2010/main" val="4232228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0DBC843E-9CDA-AF42-A14C-57C9F08F6427}" type="slidenum">
              <a:rPr lang="en-HU" smtClean="0"/>
              <a:t>34</a:t>
            </a:fld>
            <a:endParaRPr lang="en-HU"/>
          </a:p>
        </p:txBody>
      </p:sp>
    </p:spTree>
    <p:extLst>
      <p:ext uri="{BB962C8B-B14F-4D97-AF65-F5344CB8AC3E}">
        <p14:creationId xmlns:p14="http://schemas.microsoft.com/office/powerpoint/2010/main" val="1272287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35</a:t>
            </a:fld>
            <a:endParaRPr lang="en-HU"/>
          </a:p>
        </p:txBody>
      </p:sp>
    </p:spTree>
    <p:extLst>
      <p:ext uri="{BB962C8B-B14F-4D97-AF65-F5344CB8AC3E}">
        <p14:creationId xmlns:p14="http://schemas.microsoft.com/office/powerpoint/2010/main" val="81256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36</a:t>
            </a:fld>
            <a:endParaRPr lang="en-HU"/>
          </a:p>
        </p:txBody>
      </p:sp>
    </p:spTree>
    <p:extLst>
      <p:ext uri="{BB962C8B-B14F-4D97-AF65-F5344CB8AC3E}">
        <p14:creationId xmlns:p14="http://schemas.microsoft.com/office/powerpoint/2010/main" val="168199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37</a:t>
            </a:fld>
            <a:endParaRPr lang="en-HU"/>
          </a:p>
        </p:txBody>
      </p:sp>
    </p:spTree>
    <p:extLst>
      <p:ext uri="{BB962C8B-B14F-4D97-AF65-F5344CB8AC3E}">
        <p14:creationId xmlns:p14="http://schemas.microsoft.com/office/powerpoint/2010/main" val="4217021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38</a:t>
            </a:fld>
            <a:endParaRPr lang="en-HU"/>
          </a:p>
        </p:txBody>
      </p:sp>
    </p:spTree>
    <p:extLst>
      <p:ext uri="{BB962C8B-B14F-4D97-AF65-F5344CB8AC3E}">
        <p14:creationId xmlns:p14="http://schemas.microsoft.com/office/powerpoint/2010/main" val="279192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u-HU" dirty="0"/>
              <a:t>Nagyon sok az anyag, igyekszem nem mélyen IT-</a:t>
            </a:r>
            <a:r>
              <a:rPr lang="hu-HU" dirty="0" err="1"/>
              <a:t>san</a:t>
            </a:r>
            <a:r>
              <a:rPr lang="hu-HU" dirty="0"/>
              <a:t> beszélni, azonban néha az elkerülhetetlen</a:t>
            </a:r>
          </a:p>
          <a:p>
            <a:pPr marL="171450" indent="-171450">
              <a:buFontTx/>
              <a:buChar char="-"/>
            </a:pPr>
            <a:r>
              <a:rPr lang="hu-HU" dirty="0"/>
              <a:t>Ha gyors a tempó, akkor jelezzétek</a:t>
            </a:r>
          </a:p>
          <a:p>
            <a:pPr marL="171450" indent="-171450">
              <a:buFontTx/>
              <a:buChar char="-"/>
            </a:pPr>
            <a:r>
              <a:rPr lang="hu-HU" dirty="0"/>
              <a:t>Ha valami infó hiányzik, akkor kérdezzetek</a:t>
            </a:r>
          </a:p>
          <a:p>
            <a:pPr marL="171450" indent="-171450">
              <a:buFontTx/>
              <a:buChar char="-"/>
            </a:pPr>
            <a:r>
              <a:rPr lang="hu-HU" dirty="0"/>
              <a:t>Gyakorlati órák lesznek</a:t>
            </a:r>
          </a:p>
        </p:txBody>
      </p:sp>
      <p:sp>
        <p:nvSpPr>
          <p:cNvPr id="4" name="Slide Number Placeholder 3"/>
          <p:cNvSpPr>
            <a:spLocks noGrp="1"/>
          </p:cNvSpPr>
          <p:nvPr>
            <p:ph type="sldNum" sz="quarter" idx="5"/>
          </p:nvPr>
        </p:nvSpPr>
        <p:spPr/>
        <p:txBody>
          <a:bodyPr/>
          <a:lstStyle/>
          <a:p>
            <a:fld id="{0DBC843E-9CDA-AF42-A14C-57C9F08F6427}" type="slidenum">
              <a:rPr lang="en-HU" smtClean="0"/>
              <a:t>3</a:t>
            </a:fld>
            <a:endParaRPr lang="en-HU"/>
          </a:p>
        </p:txBody>
      </p:sp>
    </p:spTree>
    <p:extLst>
      <p:ext uri="{BB962C8B-B14F-4D97-AF65-F5344CB8AC3E}">
        <p14:creationId xmlns:p14="http://schemas.microsoft.com/office/powerpoint/2010/main" val="140802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u="none" strike="noStrike" dirty="0">
                <a:solidFill>
                  <a:srgbClr val="1F1F1F"/>
                </a:solidFill>
                <a:effectLst/>
                <a:latin typeface="Roboto" panose="020F0502020204030204" pitchFamily="34" charset="0"/>
              </a:rPr>
              <a:t>https://</a:t>
            </a:r>
            <a:r>
              <a:rPr lang="en-GB" b="0" i="0" u="none" strike="noStrike" dirty="0" err="1">
                <a:solidFill>
                  <a:srgbClr val="1F1F1F"/>
                </a:solidFill>
                <a:effectLst/>
                <a:latin typeface="Roboto" panose="020F0502020204030204" pitchFamily="34" charset="0"/>
              </a:rPr>
              <a:t>link.cloudmentor.hu</a:t>
            </a:r>
            <a:r>
              <a:rPr lang="en-GB" b="0" i="0" u="none" strike="noStrike" dirty="0">
                <a:solidFill>
                  <a:srgbClr val="1F1F1F"/>
                </a:solidFill>
                <a:effectLst/>
                <a:latin typeface="Roboto" panose="020F0502020204030204" pitchFamily="34" charset="0"/>
              </a:rPr>
              <a:t>/ado-</a:t>
            </a:r>
            <a:r>
              <a:rPr lang="en-GB" b="0" i="0" u="none" strike="noStrike" dirty="0" err="1">
                <a:solidFill>
                  <a:srgbClr val="1F1F1F"/>
                </a:solidFill>
                <a:effectLst/>
                <a:latin typeface="Roboto" panose="020F0502020204030204" pitchFamily="34" charset="0"/>
              </a:rPr>
              <a:t>elso</a:t>
            </a:r>
            <a:r>
              <a:rPr lang="en-GB" b="0" i="0" u="none" strike="noStrike" dirty="0">
                <a:solidFill>
                  <a:srgbClr val="1F1F1F"/>
                </a:solidFill>
                <a:effectLst/>
                <a:latin typeface="Roboto" panose="020F0502020204030204" pitchFamily="34" charset="0"/>
              </a:rPr>
              <a:t>-</a:t>
            </a:r>
            <a:r>
              <a:rPr lang="en-GB" b="0" i="0" u="none" strike="noStrike" dirty="0" err="1">
                <a:solidFill>
                  <a:srgbClr val="1F1F1F"/>
                </a:solidFill>
                <a:effectLst/>
                <a:latin typeface="Roboto" panose="020F0502020204030204" pitchFamily="34" charset="0"/>
              </a:rPr>
              <a:t>bejelentkezes</a:t>
            </a:r>
            <a:endParaRPr lang="hu-HU"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a:t>https://</a:t>
            </a:r>
            <a:r>
              <a:rPr lang="hu-HU" dirty="0" err="1"/>
              <a:t>crontab.guru</a:t>
            </a:r>
            <a:r>
              <a:rPr lang="hu-HU"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hu-HU"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a:t>GitHub PAT: </a:t>
            </a:r>
            <a:r>
              <a:rPr lang="hu-HU" dirty="0" err="1"/>
              <a:t>Profile</a:t>
            </a:r>
            <a:r>
              <a:rPr lang="hu-HU" dirty="0"/>
              <a:t> &gt; </a:t>
            </a:r>
            <a:r>
              <a:rPr lang="hu-HU" dirty="0" err="1"/>
              <a:t>Settings</a:t>
            </a:r>
            <a:r>
              <a:rPr lang="hu-HU" dirty="0"/>
              <a:t> &gt; </a:t>
            </a:r>
            <a:r>
              <a:rPr lang="hu-HU" dirty="0" err="1"/>
              <a:t>Developer</a:t>
            </a:r>
            <a:r>
              <a:rPr lang="hu-HU" dirty="0"/>
              <a:t> </a:t>
            </a:r>
            <a:r>
              <a:rPr lang="hu-HU" dirty="0" err="1"/>
              <a:t>Settings</a:t>
            </a:r>
            <a:r>
              <a:rPr lang="hu-HU" dirty="0"/>
              <a:t> &gt; </a:t>
            </a:r>
            <a:r>
              <a:rPr lang="hu-HU" dirty="0" err="1"/>
              <a:t>Personal</a:t>
            </a:r>
            <a:r>
              <a:rPr lang="hu-HU" dirty="0"/>
              <a:t> Access </a:t>
            </a:r>
            <a:r>
              <a:rPr lang="hu-HU" dirty="0" err="1"/>
              <a:t>Token</a:t>
            </a:r>
            <a:r>
              <a:rPr lang="hu-HU" dirty="0"/>
              <a:t> &gt; </a:t>
            </a:r>
            <a:r>
              <a:rPr lang="hu-HU" dirty="0" err="1"/>
              <a:t>Tokens</a:t>
            </a:r>
            <a:r>
              <a:rPr lang="hu-HU" dirty="0"/>
              <a:t> (</a:t>
            </a:r>
            <a:r>
              <a:rPr lang="hu-HU" dirty="0" err="1"/>
              <a:t>classic</a:t>
            </a:r>
            <a:r>
              <a:rPr lang="hu-HU" dirty="0"/>
              <a:t>) &gt; </a:t>
            </a:r>
            <a:r>
              <a:rPr lang="hu-HU" dirty="0" err="1"/>
              <a:t>Generate</a:t>
            </a:r>
            <a:r>
              <a:rPr lang="hu-HU" dirty="0"/>
              <a:t> </a:t>
            </a:r>
            <a:r>
              <a:rPr lang="hu-HU" dirty="0" err="1"/>
              <a:t>new</a:t>
            </a:r>
            <a:r>
              <a:rPr lang="hu-HU" dirty="0"/>
              <a:t> </a:t>
            </a:r>
            <a:r>
              <a:rPr lang="hu-HU" dirty="0" err="1"/>
              <a:t>token</a:t>
            </a:r>
            <a:r>
              <a:rPr lang="hu-HU" dirty="0"/>
              <a:t> (</a:t>
            </a:r>
            <a:r>
              <a:rPr lang="hu-HU" dirty="0" err="1"/>
              <a:t>classic</a:t>
            </a:r>
            <a:r>
              <a:rPr lang="hu-HU" dirty="0"/>
              <a:t>) : -</a:t>
            </a:r>
            <a:r>
              <a:rPr lang="en-GB" b="1" i="0" u="none" strike="noStrike" dirty="0">
                <a:effectLst/>
                <a:latin typeface="Segoe UI" panose="020B0502040204020203" pitchFamily="34" charset="0"/>
              </a:rPr>
              <a:t>- repo, user, </a:t>
            </a:r>
            <a:r>
              <a:rPr lang="en-GB" b="1" i="0" u="none" strike="noStrike" dirty="0" err="1">
                <a:effectLst/>
                <a:latin typeface="Segoe UI" panose="020B0502040204020203" pitchFamily="34" charset="0"/>
              </a:rPr>
              <a:t>admin:repo_hook</a:t>
            </a:r>
            <a:endParaRPr lang="hu-HU"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a:t>ADO SC: Project </a:t>
            </a:r>
            <a:r>
              <a:rPr lang="hu-HU" dirty="0" err="1"/>
              <a:t>Settings</a:t>
            </a:r>
            <a:r>
              <a:rPr lang="hu-HU" dirty="0"/>
              <a:t> &gt; Service </a:t>
            </a:r>
            <a:r>
              <a:rPr lang="hu-HU" dirty="0" err="1"/>
              <a:t>Connections</a:t>
            </a:r>
            <a:r>
              <a:rPr lang="hu-HU" dirty="0"/>
              <a:t> &gt; GitHub: PAT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hu-HU"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err="1"/>
              <a:t>Code</a:t>
            </a:r>
            <a:r>
              <a:rPr lang="hu-HU"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a:t>Script: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u-HU" dirty="0" err="1"/>
              <a:t>env</a:t>
            </a:r>
            <a:endParaRPr lang="hu-HU"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u-HU" dirty="0" err="1"/>
              <a:t>ls</a:t>
            </a:r>
            <a:endParaRPr lang="hu-HU"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u-HU" dirty="0" err="1"/>
              <a:t>pwd</a:t>
            </a:r>
            <a:endParaRPr lang="hu-HU"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u-HU" dirty="0" err="1"/>
              <a:t>sudo</a:t>
            </a:r>
            <a:r>
              <a:rPr lang="hu-HU" dirty="0"/>
              <a:t> </a:t>
            </a:r>
            <a:r>
              <a:rPr lang="hu-HU" dirty="0" err="1"/>
              <a:t>apt</a:t>
            </a:r>
            <a:r>
              <a:rPr lang="hu-HU" dirty="0"/>
              <a:t> update -</a:t>
            </a:r>
            <a:r>
              <a:rPr lang="hu-HU" dirty="0" err="1"/>
              <a:t>y</a:t>
            </a:r>
            <a:endParaRPr lang="hu-HU"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u-HU" dirty="0" err="1"/>
              <a:t>sudo</a:t>
            </a:r>
            <a:r>
              <a:rPr lang="hu-HU" dirty="0"/>
              <a:t> </a:t>
            </a:r>
            <a:r>
              <a:rPr lang="hu-HU" dirty="0" err="1"/>
              <a:t>apt</a:t>
            </a:r>
            <a:r>
              <a:rPr lang="hu-HU" dirty="0"/>
              <a:t> upgrade –</a:t>
            </a:r>
            <a:r>
              <a:rPr lang="hu-HU" dirty="0" err="1"/>
              <a:t>y</a:t>
            </a:r>
            <a:endParaRPr lang="hu-HU"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39</a:t>
            </a:fld>
            <a:endParaRPr lang="en-HU"/>
          </a:p>
        </p:txBody>
      </p:sp>
    </p:spTree>
    <p:extLst>
      <p:ext uri="{BB962C8B-B14F-4D97-AF65-F5344CB8AC3E}">
        <p14:creationId xmlns:p14="http://schemas.microsoft.com/office/powerpoint/2010/main" val="1749927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0DBC843E-9CDA-AF42-A14C-57C9F08F6427}" type="slidenum">
              <a:rPr lang="en-HU" smtClean="0"/>
              <a:t>40</a:t>
            </a:fld>
            <a:endParaRPr lang="en-HU"/>
          </a:p>
        </p:txBody>
      </p:sp>
    </p:spTree>
    <p:extLst>
      <p:ext uri="{BB962C8B-B14F-4D97-AF65-F5344CB8AC3E}">
        <p14:creationId xmlns:p14="http://schemas.microsoft.com/office/powerpoint/2010/main" val="2755495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 Nem lineáris fejlesztés: </a:t>
            </a:r>
            <a:r>
              <a:rPr lang="hu-HU" b="0" i="0" u="none" strike="noStrike" dirty="0">
                <a:solidFill>
                  <a:srgbClr val="0D0D0D"/>
                </a:solidFill>
                <a:effectLst/>
                <a:highlight>
                  <a:srgbClr val="FFFFFF"/>
                </a:highlight>
                <a:latin typeface="Söhne"/>
              </a:rPr>
              <a:t>egy szoftverfejlesztési folyamat vagy projekt nem egyenes vonalú, előre teljesen kiszámítható úton halad. A nem lineáris fejlesztés itt a változásokhoz való alkalmazkodást, az iteratív és inkrementális fejlesztést jelentheti, ahol a projekt előrehaladása során újraértékelik a célkitűzéseket, és szükség esetén módosítják azokat.</a:t>
            </a:r>
            <a:r>
              <a:rPr lang="hu-HU" sz="1200" dirty="0">
                <a:solidFill>
                  <a:schemeClr val="bg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a:solidFill>
                  <a:schemeClr val="bg1"/>
                </a:solidFill>
              </a:rPr>
              <a:t>- Elosztott </a:t>
            </a:r>
            <a:r>
              <a:rPr lang="hu-HU" sz="1200" dirty="0">
                <a:solidFill>
                  <a:schemeClr val="bg1"/>
                </a:solidFill>
              </a:rPr>
              <a:t>fejlesztés (mindenki helyileg dolgozik)</a:t>
            </a:r>
          </a:p>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41</a:t>
            </a:fld>
            <a:endParaRPr lang="en-HU"/>
          </a:p>
        </p:txBody>
      </p:sp>
    </p:spTree>
    <p:extLst>
      <p:ext uri="{BB962C8B-B14F-4D97-AF65-F5344CB8AC3E}">
        <p14:creationId xmlns:p14="http://schemas.microsoft.com/office/powerpoint/2010/main" val="3743255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solidFill>
                  <a:schemeClr val="bg1"/>
                </a:solidFill>
              </a:rPr>
              <a:t>Elosztott fejlesztés (mindenki helyileg dolgozik)</a:t>
            </a:r>
          </a:p>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42</a:t>
            </a:fld>
            <a:endParaRPr lang="en-HU"/>
          </a:p>
        </p:txBody>
      </p:sp>
    </p:spTree>
    <p:extLst>
      <p:ext uri="{BB962C8B-B14F-4D97-AF65-F5344CB8AC3E}">
        <p14:creationId xmlns:p14="http://schemas.microsoft.com/office/powerpoint/2010/main" val="1724491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43</a:t>
            </a:fld>
            <a:endParaRPr lang="en-HU"/>
          </a:p>
        </p:txBody>
      </p:sp>
    </p:spTree>
    <p:extLst>
      <p:ext uri="{BB962C8B-B14F-4D97-AF65-F5344CB8AC3E}">
        <p14:creationId xmlns:p14="http://schemas.microsoft.com/office/powerpoint/2010/main" val="2252471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44</a:t>
            </a:fld>
            <a:endParaRPr lang="en-HU"/>
          </a:p>
        </p:txBody>
      </p:sp>
    </p:spTree>
    <p:extLst>
      <p:ext uri="{BB962C8B-B14F-4D97-AF65-F5344CB8AC3E}">
        <p14:creationId xmlns:p14="http://schemas.microsoft.com/office/powerpoint/2010/main" val="1814050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48</a:t>
            </a:fld>
            <a:endParaRPr lang="en-HU"/>
          </a:p>
        </p:txBody>
      </p:sp>
    </p:spTree>
    <p:extLst>
      <p:ext uri="{BB962C8B-B14F-4D97-AF65-F5344CB8AC3E}">
        <p14:creationId xmlns:p14="http://schemas.microsoft.com/office/powerpoint/2010/main" val="1441194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a:t>GitHub PAT: </a:t>
            </a:r>
            <a:r>
              <a:rPr lang="hu-HU" dirty="0" err="1"/>
              <a:t>Profile</a:t>
            </a:r>
            <a:r>
              <a:rPr lang="hu-HU" dirty="0"/>
              <a:t> &gt; </a:t>
            </a:r>
            <a:r>
              <a:rPr lang="hu-HU" dirty="0" err="1"/>
              <a:t>Settings</a:t>
            </a:r>
            <a:r>
              <a:rPr lang="hu-HU" dirty="0"/>
              <a:t> &gt; </a:t>
            </a:r>
            <a:r>
              <a:rPr lang="hu-HU" dirty="0" err="1"/>
              <a:t>Developer</a:t>
            </a:r>
            <a:r>
              <a:rPr lang="hu-HU" dirty="0"/>
              <a:t> </a:t>
            </a:r>
            <a:r>
              <a:rPr lang="hu-HU" dirty="0" err="1"/>
              <a:t>Settings</a:t>
            </a:r>
            <a:r>
              <a:rPr lang="hu-HU" dirty="0"/>
              <a:t> &gt; </a:t>
            </a:r>
            <a:r>
              <a:rPr lang="hu-HU" dirty="0" err="1"/>
              <a:t>Personal</a:t>
            </a:r>
            <a:r>
              <a:rPr lang="hu-HU" dirty="0"/>
              <a:t> Access </a:t>
            </a:r>
            <a:r>
              <a:rPr lang="hu-HU" dirty="0" err="1"/>
              <a:t>Token</a:t>
            </a:r>
            <a:r>
              <a:rPr lang="hu-HU" dirty="0"/>
              <a:t> &gt; </a:t>
            </a:r>
            <a:r>
              <a:rPr lang="hu-HU" dirty="0" err="1"/>
              <a:t>Tokens</a:t>
            </a:r>
            <a:r>
              <a:rPr lang="hu-HU" dirty="0"/>
              <a:t> (</a:t>
            </a:r>
            <a:r>
              <a:rPr lang="hu-HU" dirty="0" err="1"/>
              <a:t>classic</a:t>
            </a:r>
            <a:r>
              <a:rPr lang="hu-HU" dirty="0"/>
              <a:t>) &gt; </a:t>
            </a:r>
            <a:r>
              <a:rPr lang="hu-HU" dirty="0" err="1"/>
              <a:t>Generate</a:t>
            </a:r>
            <a:r>
              <a:rPr lang="hu-HU" dirty="0"/>
              <a:t> </a:t>
            </a:r>
            <a:r>
              <a:rPr lang="hu-HU" dirty="0" err="1"/>
              <a:t>new</a:t>
            </a:r>
            <a:r>
              <a:rPr lang="hu-HU" dirty="0"/>
              <a:t> </a:t>
            </a:r>
            <a:r>
              <a:rPr lang="hu-HU" dirty="0" err="1"/>
              <a:t>token</a:t>
            </a:r>
            <a:r>
              <a:rPr lang="hu-HU" dirty="0"/>
              <a:t> (</a:t>
            </a:r>
            <a:r>
              <a:rPr lang="hu-HU" dirty="0" err="1"/>
              <a:t>classic</a:t>
            </a:r>
            <a:r>
              <a:rPr lang="hu-HU" dirty="0"/>
              <a:t>) : -</a:t>
            </a:r>
            <a:r>
              <a:rPr lang="en-GB" b="1" i="0" u="none" strike="noStrike" dirty="0">
                <a:effectLst/>
                <a:latin typeface="Segoe UI" panose="020B0502040204020203" pitchFamily="34" charset="0"/>
              </a:rPr>
              <a:t>- repo, user, </a:t>
            </a:r>
            <a:r>
              <a:rPr lang="en-GB" b="1" i="0" u="none" strike="noStrike" dirty="0" err="1">
                <a:effectLst/>
                <a:latin typeface="Segoe UI" panose="020B0502040204020203" pitchFamily="34" charset="0"/>
              </a:rPr>
              <a:t>admin:repo_hook</a:t>
            </a:r>
            <a:endParaRPr lang="hu-HU"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a:t>ADO SC: Project </a:t>
            </a:r>
            <a:r>
              <a:rPr lang="hu-HU" dirty="0" err="1"/>
              <a:t>Settings</a:t>
            </a:r>
            <a:r>
              <a:rPr lang="hu-HU" dirty="0"/>
              <a:t> &gt; Service </a:t>
            </a:r>
            <a:r>
              <a:rPr lang="hu-HU" dirty="0" err="1"/>
              <a:t>Connections</a:t>
            </a:r>
            <a:r>
              <a:rPr lang="hu-HU" dirty="0"/>
              <a:t> &gt; GitHub: PAT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hu-HU"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err="1"/>
              <a:t>Code</a:t>
            </a:r>
            <a:r>
              <a:rPr lang="hu-HU"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a:t>Script: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u-HU" dirty="0" err="1"/>
              <a:t>env</a:t>
            </a:r>
            <a:endParaRPr lang="hu-HU"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u-HU" dirty="0" err="1"/>
              <a:t>ls</a:t>
            </a:r>
            <a:endParaRPr lang="hu-HU"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u-HU" dirty="0" err="1"/>
              <a:t>pwd</a:t>
            </a:r>
            <a:endParaRPr lang="hu-HU"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u-HU" dirty="0" err="1"/>
              <a:t>sudo</a:t>
            </a:r>
            <a:r>
              <a:rPr lang="hu-HU" dirty="0"/>
              <a:t> </a:t>
            </a:r>
            <a:r>
              <a:rPr lang="hu-HU" dirty="0" err="1"/>
              <a:t>apt</a:t>
            </a:r>
            <a:r>
              <a:rPr lang="hu-HU" dirty="0"/>
              <a:t> update -</a:t>
            </a:r>
            <a:r>
              <a:rPr lang="hu-HU" dirty="0" err="1"/>
              <a:t>y</a:t>
            </a:r>
            <a:endParaRPr lang="hu-HU"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u-HU" dirty="0" err="1"/>
              <a:t>sudo</a:t>
            </a:r>
            <a:r>
              <a:rPr lang="hu-HU" dirty="0"/>
              <a:t> </a:t>
            </a:r>
            <a:r>
              <a:rPr lang="hu-HU" dirty="0" err="1"/>
              <a:t>apt</a:t>
            </a:r>
            <a:r>
              <a:rPr lang="hu-HU" dirty="0"/>
              <a:t> upgrade -</a:t>
            </a:r>
            <a:r>
              <a:rPr lang="hu-HU" dirty="0" err="1"/>
              <a:t>y</a:t>
            </a:r>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49</a:t>
            </a:fld>
            <a:endParaRPr lang="en-HU"/>
          </a:p>
        </p:txBody>
      </p:sp>
    </p:spTree>
    <p:extLst>
      <p:ext uri="{BB962C8B-B14F-4D97-AF65-F5344CB8AC3E}">
        <p14:creationId xmlns:p14="http://schemas.microsoft.com/office/powerpoint/2010/main" val="1493774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0DBC843E-9CDA-AF42-A14C-57C9F08F6427}" type="slidenum">
              <a:rPr lang="en-HU" smtClean="0"/>
              <a:t>50</a:t>
            </a:fld>
            <a:endParaRPr lang="en-HU"/>
          </a:p>
        </p:txBody>
      </p:sp>
    </p:spTree>
    <p:extLst>
      <p:ext uri="{BB962C8B-B14F-4D97-AF65-F5344CB8AC3E}">
        <p14:creationId xmlns:p14="http://schemas.microsoft.com/office/powerpoint/2010/main" val="3600369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53</a:t>
            </a:fld>
            <a:endParaRPr lang="en-HU"/>
          </a:p>
        </p:txBody>
      </p:sp>
    </p:spTree>
    <p:extLst>
      <p:ext uri="{BB962C8B-B14F-4D97-AF65-F5344CB8AC3E}">
        <p14:creationId xmlns:p14="http://schemas.microsoft.com/office/powerpoint/2010/main" val="315945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u-HU"/>
              <a:t>Nincs buta vagy hülye kérdés, minden kérdés hasznos és előre visz</a:t>
            </a:r>
          </a:p>
          <a:p>
            <a:pPr marL="171450" indent="-171450">
              <a:buFontTx/>
              <a:buChar char="-"/>
            </a:pPr>
            <a:r>
              <a:rPr lang="hu-HU"/>
              <a:t>Én sem mindig merek kérdezni, utána rájövök, hogy kellett volna</a:t>
            </a:r>
          </a:p>
        </p:txBody>
      </p:sp>
      <p:sp>
        <p:nvSpPr>
          <p:cNvPr id="4" name="Slide Number Placeholder 3"/>
          <p:cNvSpPr>
            <a:spLocks noGrp="1"/>
          </p:cNvSpPr>
          <p:nvPr>
            <p:ph type="sldNum" sz="quarter" idx="5"/>
          </p:nvPr>
        </p:nvSpPr>
        <p:spPr/>
        <p:txBody>
          <a:bodyPr/>
          <a:lstStyle/>
          <a:p>
            <a:fld id="{0DBC843E-9CDA-AF42-A14C-57C9F08F6427}" type="slidenum">
              <a:rPr lang="en-HU" smtClean="0"/>
              <a:t>4</a:t>
            </a:fld>
            <a:endParaRPr lang="en-HU"/>
          </a:p>
        </p:txBody>
      </p:sp>
    </p:spTree>
    <p:extLst>
      <p:ext uri="{BB962C8B-B14F-4D97-AF65-F5344CB8AC3E}">
        <p14:creationId xmlns:p14="http://schemas.microsoft.com/office/powerpoint/2010/main" val="888483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Download Docker Desktop | Docker</a:t>
            </a:r>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54</a:t>
            </a:fld>
            <a:endParaRPr lang="en-HU"/>
          </a:p>
        </p:txBody>
      </p:sp>
    </p:spTree>
    <p:extLst>
      <p:ext uri="{BB962C8B-B14F-4D97-AF65-F5344CB8AC3E}">
        <p14:creationId xmlns:p14="http://schemas.microsoft.com/office/powerpoint/2010/main" val="568629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Slide Number Placeholder 3"/>
          <p:cNvSpPr>
            <a:spLocks noGrp="1"/>
          </p:cNvSpPr>
          <p:nvPr>
            <p:ph type="sldNum" sz="quarter" idx="5"/>
          </p:nvPr>
        </p:nvSpPr>
        <p:spPr/>
        <p:txBody>
          <a:bodyPr/>
          <a:lstStyle/>
          <a:p>
            <a:fld id="{0DBC843E-9CDA-AF42-A14C-57C9F08F6427}" type="slidenum">
              <a:rPr lang="en-HU" smtClean="0"/>
              <a:t>55</a:t>
            </a:fld>
            <a:endParaRPr lang="en-HU"/>
          </a:p>
        </p:txBody>
      </p:sp>
    </p:spTree>
    <p:extLst>
      <p:ext uri="{BB962C8B-B14F-4D97-AF65-F5344CB8AC3E}">
        <p14:creationId xmlns:p14="http://schemas.microsoft.com/office/powerpoint/2010/main" val="1025889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56</a:t>
            </a:fld>
            <a:endParaRPr lang="en-HU"/>
          </a:p>
        </p:txBody>
      </p:sp>
    </p:spTree>
    <p:extLst>
      <p:ext uri="{BB962C8B-B14F-4D97-AF65-F5344CB8AC3E}">
        <p14:creationId xmlns:p14="http://schemas.microsoft.com/office/powerpoint/2010/main" val="413445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57</a:t>
            </a:fld>
            <a:endParaRPr lang="en-HU"/>
          </a:p>
        </p:txBody>
      </p:sp>
    </p:spTree>
    <p:extLst>
      <p:ext uri="{BB962C8B-B14F-4D97-AF65-F5344CB8AC3E}">
        <p14:creationId xmlns:p14="http://schemas.microsoft.com/office/powerpoint/2010/main" val="21981204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err="1">
                <a:solidFill>
                  <a:srgbClr val="A19F9D"/>
                </a:solidFill>
                <a:effectLst/>
                <a:highlight>
                  <a:srgbClr val="1B1A19"/>
                </a:highlight>
                <a:latin typeface="az_ea_font"/>
              </a:rPr>
              <a:t>Folyamatos</a:t>
            </a:r>
            <a:r>
              <a:rPr lang="en-GB" b="0" i="0" dirty="0">
                <a:solidFill>
                  <a:srgbClr val="A19F9D"/>
                </a:solidFill>
                <a:effectLst/>
                <a:highlight>
                  <a:srgbClr val="1B1A19"/>
                </a:highlight>
                <a:latin typeface="az_ea_font"/>
              </a:rPr>
              <a:t> </a:t>
            </a:r>
            <a:r>
              <a:rPr lang="en-GB" b="0" i="0" dirty="0" err="1">
                <a:solidFill>
                  <a:srgbClr val="A19F9D"/>
                </a:solidFill>
                <a:effectLst/>
                <a:highlight>
                  <a:srgbClr val="1B1A19"/>
                </a:highlight>
                <a:latin typeface="az_ea_font"/>
              </a:rPr>
              <a:t>üzembe</a:t>
            </a:r>
            <a:r>
              <a:rPr lang="en-GB" b="0" i="0" dirty="0">
                <a:solidFill>
                  <a:srgbClr val="A19F9D"/>
                </a:solidFill>
                <a:effectLst/>
                <a:highlight>
                  <a:srgbClr val="1B1A19"/>
                </a:highlight>
                <a:latin typeface="az_ea_font"/>
              </a:rPr>
              <a:t> </a:t>
            </a:r>
            <a:r>
              <a:rPr lang="en-GB" b="0" i="0" dirty="0" err="1">
                <a:solidFill>
                  <a:srgbClr val="A19F9D"/>
                </a:solidFill>
                <a:effectLst/>
                <a:highlight>
                  <a:srgbClr val="1B1A19"/>
                </a:highlight>
                <a:latin typeface="az_ea_font"/>
              </a:rPr>
              <a:t>helyezés</a:t>
            </a:r>
            <a:r>
              <a:rPr lang="en-GB" b="0" i="0" dirty="0">
                <a:solidFill>
                  <a:srgbClr val="A19F9D"/>
                </a:solidFill>
                <a:effectLst/>
                <a:highlight>
                  <a:srgbClr val="1B1A19"/>
                </a:highlight>
                <a:latin typeface="az_ea_font"/>
              </a:rPr>
              <a:t>: </a:t>
            </a:r>
            <a:r>
              <a:rPr lang="en-GB" b="0" i="0" dirty="0" err="1">
                <a:solidFill>
                  <a:srgbClr val="F3F2F1"/>
                </a:solidFill>
                <a:effectLst/>
                <a:highlight>
                  <a:srgbClr val="1B1A19"/>
                </a:highlight>
                <a:latin typeface="az_ea_font"/>
              </a:rPr>
              <a:t>Nincs</a:t>
            </a:r>
            <a:r>
              <a:rPr lang="en-GB" b="0" i="0" dirty="0">
                <a:solidFill>
                  <a:srgbClr val="F3F2F1"/>
                </a:solidFill>
                <a:effectLst/>
                <a:highlight>
                  <a:srgbClr val="1B1A19"/>
                </a:highlight>
                <a:latin typeface="az_ea_font"/>
              </a:rPr>
              <a:t> </a:t>
            </a:r>
            <a:r>
              <a:rPr lang="en-GB" b="0" i="0" dirty="0" err="1">
                <a:solidFill>
                  <a:srgbClr val="F3F2F1"/>
                </a:solidFill>
                <a:effectLst/>
                <a:highlight>
                  <a:srgbClr val="1B1A19"/>
                </a:highlight>
                <a:latin typeface="az_ea_font"/>
              </a:rPr>
              <a:t>engedélyezve</a:t>
            </a:r>
            <a:r>
              <a:rPr lang="en-GB" b="0" i="0" dirty="0">
                <a:solidFill>
                  <a:srgbClr val="F3F2F1"/>
                </a:solidFill>
                <a:effectLst/>
                <a:highlight>
                  <a:srgbClr val="1B1A19"/>
                </a:highlight>
                <a:latin typeface="az_ea_font"/>
              </a:rPr>
              <a:t> / </a:t>
            </a:r>
            <a:r>
              <a:rPr lang="en-GB" b="0" i="0" dirty="0" err="1">
                <a:solidFill>
                  <a:srgbClr val="F3F2F1"/>
                </a:solidFill>
                <a:effectLst/>
                <a:highlight>
                  <a:srgbClr val="1B1A19"/>
                </a:highlight>
                <a:latin typeface="az_ea_font"/>
              </a:rPr>
              <a:t>az</a:t>
            </a:r>
            <a:r>
              <a:rPr lang="en-GB" b="0" i="0" dirty="0">
                <a:solidFill>
                  <a:srgbClr val="F3F2F1"/>
                </a:solidFill>
                <a:effectLst/>
                <a:highlight>
                  <a:srgbClr val="1B1A19"/>
                </a:highlight>
                <a:latin typeface="az_ea_font"/>
              </a:rPr>
              <a:t> </a:t>
            </a:r>
            <a:r>
              <a:rPr lang="en-GB" b="0" i="0" dirty="0" err="1">
                <a:solidFill>
                  <a:srgbClr val="F3F2F1"/>
                </a:solidFill>
                <a:effectLst/>
                <a:highlight>
                  <a:srgbClr val="1B1A19"/>
                </a:highlight>
                <a:latin typeface="az_ea_font"/>
              </a:rPr>
              <a:t>alkalmazás</a:t>
            </a:r>
            <a:r>
              <a:rPr lang="en-GB" b="0" i="0" dirty="0">
                <a:solidFill>
                  <a:srgbClr val="F3F2F1"/>
                </a:solidFill>
                <a:effectLst/>
                <a:highlight>
                  <a:srgbClr val="1B1A19"/>
                </a:highlight>
                <a:latin typeface="az_ea_font"/>
              </a:rPr>
              <a:t> </a:t>
            </a:r>
            <a:r>
              <a:rPr lang="en-GB" b="0" i="0" dirty="0" err="1">
                <a:solidFill>
                  <a:srgbClr val="F3F2F1"/>
                </a:solidFill>
                <a:effectLst/>
                <a:highlight>
                  <a:srgbClr val="1B1A19"/>
                </a:highlight>
                <a:latin typeface="az_ea_font"/>
              </a:rPr>
              <a:t>létrehozása</a:t>
            </a:r>
            <a:r>
              <a:rPr lang="en-GB" b="0" i="0" dirty="0">
                <a:solidFill>
                  <a:srgbClr val="F3F2F1"/>
                </a:solidFill>
                <a:effectLst/>
                <a:highlight>
                  <a:srgbClr val="1B1A19"/>
                </a:highlight>
                <a:latin typeface="az_ea_font"/>
              </a:rPr>
              <a:t> </a:t>
            </a:r>
            <a:r>
              <a:rPr lang="en-GB" b="0" i="0" dirty="0" err="1">
                <a:solidFill>
                  <a:srgbClr val="F3F2F1"/>
                </a:solidFill>
                <a:effectLst/>
                <a:highlight>
                  <a:srgbClr val="1B1A19"/>
                </a:highlight>
                <a:latin typeface="az_ea_font"/>
              </a:rPr>
              <a:t>után</a:t>
            </a:r>
            <a:r>
              <a:rPr lang="en-GB" b="0" i="0" dirty="0">
                <a:solidFill>
                  <a:srgbClr val="F3F2F1"/>
                </a:solidFill>
                <a:effectLst/>
                <a:highlight>
                  <a:srgbClr val="1B1A19"/>
                </a:highlight>
                <a:latin typeface="az_ea_font"/>
              </a:rPr>
              <a:t> </a:t>
            </a:r>
            <a:r>
              <a:rPr lang="en-GB" b="0" i="0" dirty="0" err="1">
                <a:solidFill>
                  <a:srgbClr val="F3F2F1"/>
                </a:solidFill>
                <a:effectLst/>
                <a:highlight>
                  <a:srgbClr val="1B1A19"/>
                </a:highlight>
                <a:latin typeface="az_ea_font"/>
              </a:rPr>
              <a:t>lehet</a:t>
            </a:r>
            <a:r>
              <a:rPr lang="en-GB" b="0" i="0" dirty="0">
                <a:solidFill>
                  <a:srgbClr val="F3F2F1"/>
                </a:solidFill>
                <a:effectLst/>
                <a:highlight>
                  <a:srgbClr val="1B1A19"/>
                </a:highlight>
                <a:latin typeface="az_ea_font"/>
              </a:rPr>
              <a:t> </a:t>
            </a:r>
            <a:r>
              <a:rPr lang="en-GB" b="0" i="0" dirty="0" err="1">
                <a:solidFill>
                  <a:srgbClr val="F3F2F1"/>
                </a:solidFill>
                <a:effectLst/>
                <a:highlight>
                  <a:srgbClr val="1B1A19"/>
                </a:highlight>
                <a:latin typeface="az_ea_font"/>
              </a:rPr>
              <a:t>beállítani</a:t>
            </a:r>
            <a:endParaRPr lang="en-GB" b="0" i="0" dirty="0">
              <a:solidFill>
                <a:srgbClr val="F3F2F1"/>
              </a:solidFill>
              <a:effectLst/>
              <a:highlight>
                <a:srgbClr val="1B1A19"/>
              </a:highlight>
              <a:latin typeface="az_ea_fon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58</a:t>
            </a:fld>
            <a:endParaRPr lang="en-HU"/>
          </a:p>
        </p:txBody>
      </p:sp>
    </p:spTree>
    <p:extLst>
      <p:ext uri="{BB962C8B-B14F-4D97-AF65-F5344CB8AC3E}">
        <p14:creationId xmlns:p14="http://schemas.microsoft.com/office/powerpoint/2010/main" val="2579101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0DBC843E-9CDA-AF42-A14C-57C9F08F6427}" type="slidenum">
              <a:rPr lang="en-HU" smtClean="0"/>
              <a:t>59</a:t>
            </a:fld>
            <a:endParaRPr lang="en-HU"/>
          </a:p>
        </p:txBody>
      </p:sp>
    </p:spTree>
    <p:extLst>
      <p:ext uri="{BB962C8B-B14F-4D97-AF65-F5344CB8AC3E}">
        <p14:creationId xmlns:p14="http://schemas.microsoft.com/office/powerpoint/2010/main" val="4170167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u-HU" b="1" dirty="0"/>
              <a:t>Természetes intelligencia:</a:t>
            </a:r>
            <a:r>
              <a:rPr lang="hu-HU" dirty="0"/>
              <a:t> Az emberek, állatok és egyéb élőlények által mutatott intelligencia. Ez magában foglalja a tanulást, érzékelést, problémamegoldást, érzelmi válaszokat, kommunikációt és adaptációt a környezethez. A természetes intelligencia biológiai folyamatokon alapul, amelyek evolúciós idő során alakultak ki.</a:t>
            </a:r>
          </a:p>
          <a:p>
            <a:pPr marL="171450" indent="-171450">
              <a:buFontTx/>
              <a:buChar char="-"/>
            </a:pPr>
            <a:r>
              <a:rPr lang="hu-HU" dirty="0"/>
              <a:t>Élőlények</a:t>
            </a:r>
          </a:p>
          <a:p>
            <a:pPr marL="628650" lvl="1" indent="-171450">
              <a:buFontTx/>
              <a:buChar char="-"/>
            </a:pPr>
            <a:r>
              <a:rPr lang="hu-HU" dirty="0"/>
              <a:t>Akár az alacsonyabb rendűek (rovarok)</a:t>
            </a:r>
          </a:p>
          <a:p>
            <a:pPr marL="628650" lvl="1" indent="-171450">
              <a:buFontTx/>
              <a:buChar char="-"/>
            </a:pPr>
            <a:r>
              <a:rPr lang="hu-HU" dirty="0"/>
              <a:t>Növények?</a:t>
            </a:r>
          </a:p>
          <a:p>
            <a:pPr marL="171450" indent="-171450">
              <a:buFontTx/>
              <a:buChar char="-"/>
            </a:pPr>
            <a:r>
              <a:rPr lang="hu-HU" dirty="0"/>
              <a:t>Élőlény csoportok</a:t>
            </a:r>
          </a:p>
          <a:p>
            <a:pPr marL="628650" lvl="1" indent="-171450">
              <a:buFontTx/>
              <a:buChar char="-"/>
            </a:pPr>
            <a:r>
              <a:rPr lang="hu-HU" dirty="0"/>
              <a:t>Hangyaboly</a:t>
            </a:r>
          </a:p>
          <a:p>
            <a:pPr marL="171450" lvl="0" indent="-171450">
              <a:buFontTx/>
              <a:buChar char="-"/>
            </a:pPr>
            <a:r>
              <a:rPr lang="hu-HU" dirty="0"/>
              <a:t>Intelligencia alapja: idegsejt</a:t>
            </a:r>
          </a:p>
          <a:p>
            <a:pPr marL="171450" lvl="0" indent="-171450">
              <a:buFontTx/>
              <a:buChar char="-"/>
            </a:pPr>
            <a:r>
              <a:rPr lang="hu-HU" dirty="0"/>
              <a:t>Minél több idegsejt, annál intelligensebb?</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b="1" dirty="0"/>
              <a:t>Mesterséges intelligencia (MI):</a:t>
            </a:r>
            <a:r>
              <a:rPr lang="hu-HU" dirty="0"/>
              <a:t> Ember által tervezett algoritmusok és számítógépes rendszerek, amelyek képesek intelligens viselkedésre, például tanulásra, érzékelésre, problémamegoldásra, és döntéshozatalra. Az MI nem biológiai alapú, hanem szoftverek és hardverek kombinációjával hozzák létre.</a:t>
            </a:r>
          </a:p>
          <a:p>
            <a:pPr marL="171450" lvl="0" indent="-171450">
              <a:buFontTx/>
              <a:buChar char="-"/>
            </a:pPr>
            <a:endParaRPr lang="hu-HU" dirty="0"/>
          </a:p>
          <a:p>
            <a:pPr marL="171450" lvl="0" indent="-171450">
              <a:buFontTx/>
              <a:buChar char="-"/>
            </a:pPr>
            <a:endParaRPr lang="hu-HU" dirty="0"/>
          </a:p>
          <a:p>
            <a:pPr marL="171450" lvl="0" indent="-171450">
              <a:buFontTx/>
              <a:buChar char="-"/>
            </a:pPr>
            <a:endParaRPr lang="hu-HU" dirty="0"/>
          </a:p>
          <a:p>
            <a:pPr marL="171450" indent="-171450">
              <a:buFontTx/>
              <a:buChar char="-"/>
            </a:pPr>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60</a:t>
            </a:fld>
            <a:endParaRPr lang="en-HU"/>
          </a:p>
        </p:txBody>
      </p:sp>
    </p:spTree>
    <p:extLst>
      <p:ext uri="{BB962C8B-B14F-4D97-AF65-F5344CB8AC3E}">
        <p14:creationId xmlns:p14="http://schemas.microsoft.com/office/powerpoint/2010/main" val="301353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b="1" dirty="0"/>
              <a:t>Mesterséges intelligencia (MI):</a:t>
            </a:r>
            <a:r>
              <a:rPr lang="hu-HU" dirty="0"/>
              <a:t> Ember által tervezett algoritmusok és számítógépes rendszerek, amelyek képesek intelligens viselkedésre, például tanulásra, érzékelésre, problémamegoldásra, és döntéshozatalra. Az MI nem biológiai alapú, hanem szoftverek és hardverek kombinációjával hozzák létre.</a:t>
            </a:r>
          </a:p>
          <a:p>
            <a:pPr marL="628650" lvl="1" indent="-171450">
              <a:buFontTx/>
              <a:buChar char="-"/>
            </a:pPr>
            <a:r>
              <a:rPr lang="hu-HU" dirty="0"/>
              <a:t>Algoritmusok és adatok: Az MI lényegében algoritmusokra és nagy mennyiségű adatra épül, amelyek lehetővé teszik a gépek számára, hogy tanuljanak, </a:t>
            </a:r>
            <a:r>
              <a:rPr lang="hu-HU" dirty="0" err="1"/>
              <a:t>mintázatokat</a:t>
            </a:r>
            <a:r>
              <a:rPr lang="hu-HU" dirty="0"/>
              <a:t> ismerjenek fel és intelligens döntéseket hozzanak.</a:t>
            </a:r>
          </a:p>
          <a:p>
            <a:pPr marL="628650" lvl="1" indent="-171450">
              <a:buFontTx/>
              <a:buChar char="-"/>
            </a:pPr>
            <a:r>
              <a:rPr lang="hu-HU" dirty="0"/>
              <a:t>Automatizálás és adaptáció: Az MI képes feladatokat automatizálni, amelyek korábban emberi beavatkozást igényeltek, valamint képes alkalmazkodni az új adatok és helyzetek alapján.</a:t>
            </a:r>
          </a:p>
          <a:p>
            <a:pPr marL="171450" lvl="0" indent="-171450">
              <a:buFontTx/>
              <a:buChar char="-"/>
            </a:pPr>
            <a:endParaRPr lang="hu-HU" dirty="0"/>
          </a:p>
          <a:p>
            <a:pPr marL="171450" lvl="0" indent="-171450">
              <a:buFontTx/>
              <a:buChar char="-"/>
            </a:pPr>
            <a:endParaRPr lang="hu-HU" dirty="0"/>
          </a:p>
          <a:p>
            <a:pPr marL="171450" indent="-171450">
              <a:buFontTx/>
              <a:buChar char="-"/>
            </a:pPr>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61</a:t>
            </a:fld>
            <a:endParaRPr lang="en-HU"/>
          </a:p>
        </p:txBody>
      </p:sp>
    </p:spTree>
    <p:extLst>
      <p:ext uri="{BB962C8B-B14F-4D97-AF65-F5344CB8AC3E}">
        <p14:creationId xmlns:p14="http://schemas.microsoft.com/office/powerpoint/2010/main" val="2467925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hu-HU" b="1" dirty="0"/>
              <a:t>Neurális háló: </a:t>
            </a:r>
            <a:r>
              <a:rPr lang="hu-HU" dirty="0"/>
              <a:t>hogy utánozzák az agy neuronjainak kapcsolódási és működési módját, lehetővé téve a gépek számára, hogy tanuljanak és döntéseket hozzanak az adatok alapján. Egy neurális hálózat több rétegből áll, amelyek neuronok csoportjait tartalmazzák. Ezek a neuronok kapcsolatban állnak egymással, és az információ áthalad a hálózaton a bemenettől a kimenetig, miközben a hálózat súlyait dinamikusan állítják be a tanulási folyamat során.</a:t>
            </a:r>
          </a:p>
          <a:p>
            <a:pPr marL="171450" lvl="0" indent="-171450">
              <a:buFontTx/>
              <a:buChar char="-"/>
            </a:pPr>
            <a:r>
              <a:rPr lang="hu-HU" b="1" i="0" u="none" strike="noStrike" dirty="0">
                <a:solidFill>
                  <a:srgbClr val="0D0D0D"/>
                </a:solidFill>
                <a:effectLst/>
                <a:latin typeface="Söhne"/>
              </a:rPr>
              <a:t>Neurális Hálózatok Szerepe az MI-ben</a:t>
            </a:r>
          </a:p>
          <a:p>
            <a:pPr marL="628650" lvl="1" indent="-171450">
              <a:buFontTx/>
              <a:buChar char="-"/>
            </a:pPr>
            <a:r>
              <a:rPr lang="hu-HU" b="1" i="0" u="none" strike="noStrike" dirty="0">
                <a:solidFill>
                  <a:srgbClr val="0D0D0D"/>
                </a:solidFill>
                <a:effectLst/>
                <a:latin typeface="Söhne"/>
              </a:rPr>
              <a:t>Mintázatfelismerés és adatértelmezés</a:t>
            </a:r>
            <a:r>
              <a:rPr lang="hu-HU" b="0" i="0" u="none" strike="noStrike" dirty="0">
                <a:solidFill>
                  <a:srgbClr val="0D0D0D"/>
                </a:solidFill>
                <a:effectLst/>
                <a:latin typeface="Söhne"/>
              </a:rPr>
              <a:t>: A neurális hálózatok képesek nagy mennyiségű adatban mintákat és összefüggéseket felismerni. Ez lehetővé teszi számukra, hogy összetett feladatokat hajtsanak végre, például képfelismerést, beszédfelismerést és természetes nyelvfeldolgozást.</a:t>
            </a:r>
          </a:p>
          <a:p>
            <a:pPr marL="628650" lvl="1" indent="-171450">
              <a:buFontTx/>
              <a:buChar char="-"/>
            </a:pPr>
            <a:r>
              <a:rPr lang="hu-HU" b="1" i="0" u="none" strike="noStrike" dirty="0">
                <a:solidFill>
                  <a:srgbClr val="0D0D0D"/>
                </a:solidFill>
                <a:effectLst/>
                <a:latin typeface="Söhne"/>
              </a:rPr>
              <a:t>Automatizált tanulás</a:t>
            </a:r>
            <a:r>
              <a:rPr lang="hu-HU" b="0" i="0" u="none" strike="noStrike" dirty="0">
                <a:solidFill>
                  <a:srgbClr val="0D0D0D"/>
                </a:solidFill>
                <a:effectLst/>
                <a:latin typeface="Söhne"/>
              </a:rPr>
              <a:t>: A neurális hálózatok képessége, hogy a tapasztalatokból tanuljanak, csökkenti vagy akár teljesen kiküszöböli a manuális programozás szükségességét bizonyos feladatok esetében. Ez jelentősen növeli az MI alkalmazások hatékonyságát és adaptivitását.</a:t>
            </a:r>
          </a:p>
          <a:p>
            <a:pPr marL="628650" lvl="1" indent="-171450">
              <a:buFontTx/>
              <a:buChar char="-"/>
            </a:pPr>
            <a:r>
              <a:rPr lang="hu-HU" b="1" i="0" u="none" strike="noStrike" dirty="0">
                <a:solidFill>
                  <a:srgbClr val="0D0D0D"/>
                </a:solidFill>
                <a:effectLst/>
                <a:latin typeface="Söhne"/>
              </a:rPr>
              <a:t>Önfejlesztő rendszerek</a:t>
            </a:r>
            <a:r>
              <a:rPr lang="hu-HU" b="0" i="0" u="none" strike="noStrike" dirty="0">
                <a:solidFill>
                  <a:srgbClr val="0D0D0D"/>
                </a:solidFill>
                <a:effectLst/>
                <a:latin typeface="Söhne"/>
              </a:rPr>
              <a:t>: Az új adatok alapján a neurális hálózatok képesek módosítani a belső súlyaikat és struktúrájukat, így folyamatosan javítják teljesítményüket és pontosabbá válnak az idő múlásával.</a:t>
            </a:r>
          </a:p>
          <a:p>
            <a:pPr marL="628650" lvl="1" indent="-171450">
              <a:buFontTx/>
              <a:buChar char="-"/>
            </a:pPr>
            <a:r>
              <a:rPr lang="hu-HU" b="1" i="0" u="none" strike="noStrike" dirty="0">
                <a:solidFill>
                  <a:srgbClr val="0D0D0D"/>
                </a:solidFill>
                <a:effectLst/>
                <a:latin typeface="Söhne"/>
              </a:rPr>
              <a:t>Döntéshozatal és problémamegoldás</a:t>
            </a:r>
            <a:r>
              <a:rPr lang="hu-HU" b="0" i="0" u="none" strike="noStrike" dirty="0">
                <a:solidFill>
                  <a:srgbClr val="0D0D0D"/>
                </a:solidFill>
                <a:effectLst/>
                <a:latin typeface="Söhne"/>
              </a:rPr>
              <a:t>: A neurális hálózatok képesek összetett döntéshozatali és problémamegoldási feladatokat végezni, ami korábban csak az emberi intelligencia sajátja volt. Például a pénzügyi piacok elemzésétől kezdve az orvosi diagnózisig sokféle területen alkalmazzák őket.</a:t>
            </a:r>
          </a:p>
          <a:p>
            <a:pPr marL="171450" lvl="0" indent="-171450">
              <a:buFontTx/>
              <a:buChar char="-"/>
            </a:pPr>
            <a:endParaRPr lang="hu-HU" dirty="0"/>
          </a:p>
          <a:p>
            <a:pPr marL="171450" lvl="0" indent="-171450">
              <a:buFontTx/>
              <a:buChar char="-"/>
            </a:pPr>
            <a:r>
              <a:rPr lang="hu-HU" dirty="0"/>
              <a:t>Adattárolás: Vektor adatbázis</a:t>
            </a:r>
          </a:p>
          <a:p>
            <a:pPr marL="171450" lvl="0" indent="-171450">
              <a:buFontTx/>
              <a:buChar char="-"/>
            </a:pPr>
            <a:r>
              <a:rPr lang="hu-HU" dirty="0"/>
              <a:t>Vektor adatbázis </a:t>
            </a:r>
            <a:r>
              <a:rPr lang="hu-HU" dirty="0" err="1"/>
              <a:t>vs</a:t>
            </a:r>
            <a:r>
              <a:rPr lang="hu-HU" dirty="0"/>
              <a:t> SQL:</a:t>
            </a:r>
          </a:p>
          <a:p>
            <a:pPr marL="171450" lvl="0" indent="-171450">
              <a:buFontTx/>
              <a:buChar char="-"/>
            </a:pPr>
            <a:endParaRPr lang="hu-HU" dirty="0"/>
          </a:p>
          <a:p>
            <a:pPr algn="l"/>
            <a:r>
              <a:rPr lang="hu-HU" b="0" i="0" u="none" strike="noStrike" dirty="0">
                <a:solidFill>
                  <a:srgbClr val="0D0D0D"/>
                </a:solidFill>
                <a:effectLst/>
                <a:latin typeface="Söhne"/>
              </a:rPr>
              <a:t>Képzeld el, hogy egy könyvtárban vagy, ahol a könyvek tárolása és keresése az SQL adatbázishoz hasonló. Minden könyvnek van egy pontos helye az állványon, amit egy egyedi azonosító (például ISBN szám) alapján találsz meg. Ha egy konkrét könyvet keresel, egyszerűen megkeresed az azonosítóját a nyilvántartásban, és ez alapján megtalálod a polcon. Ez hasonlít az SQL adatbázisokhoz, ahol minden adatnak (vagy rekordnak) van egy egyedi azonosítója, és pontosan tudod, hogy hol keresheted.</a:t>
            </a:r>
          </a:p>
          <a:p>
            <a:pPr algn="l"/>
            <a:endParaRPr lang="hu-HU" b="0" i="0" u="none" strike="noStrike" dirty="0">
              <a:solidFill>
                <a:srgbClr val="0D0D0D"/>
              </a:solidFill>
              <a:effectLst/>
              <a:latin typeface="Söhne"/>
            </a:endParaRPr>
          </a:p>
          <a:p>
            <a:pPr algn="l"/>
            <a:r>
              <a:rPr lang="hu-HU" b="0" i="0" u="none" strike="noStrike" dirty="0">
                <a:solidFill>
                  <a:srgbClr val="0D0D0D"/>
                </a:solidFill>
                <a:effectLst/>
                <a:latin typeface="Söhne"/>
              </a:rPr>
              <a:t>Most képzeld el, hogy egy hatalmas szoba tele van színes labdákkal, ahol minden labda egy darab információt jelent, és ezek a labdák nem rendezettek egyértelmű azonosítók szerint, hanem azok alapján, hogy milyen hasonlóak egymáshoz színben vagy méretben. A vektor adatbázisok működése hasonlít erre a szobára. Amikor információt keresel, nem egy konkrét azonosítót használsz, hanem leírod, hogy milyen "színű" vagy "méretű" információt keresel, és a rendszer megkeresi a hozzád legközelebb álló, azaz a leginkább hasonló "labdákat". </a:t>
            </a:r>
          </a:p>
          <a:p>
            <a:pPr algn="l"/>
            <a:r>
              <a:rPr lang="hu-HU" b="0" i="0" u="none" strike="noStrike" dirty="0">
                <a:solidFill>
                  <a:srgbClr val="0D0D0D"/>
                </a:solidFill>
                <a:effectLst/>
                <a:latin typeface="Söhne"/>
              </a:rPr>
              <a:t>Ez a folyamat lehetővé teszi, hogy gyorsan megtalálj hasonló elemeket nagy mennyiségű adat között anélkül, hogy pontos azonosítókra lenne szükség.</a:t>
            </a:r>
          </a:p>
          <a:p>
            <a:pPr algn="l"/>
            <a:endParaRPr lang="hu-HU" b="0" i="0" u="none" strike="noStrike" dirty="0">
              <a:solidFill>
                <a:srgbClr val="0D0D0D"/>
              </a:solidFill>
              <a:effectLst/>
              <a:latin typeface="Söhne"/>
            </a:endParaRPr>
          </a:p>
          <a:p>
            <a:pPr algn="l"/>
            <a:r>
              <a:rPr lang="hu-HU" b="0" i="0" u="none" strike="noStrike" dirty="0">
                <a:solidFill>
                  <a:srgbClr val="0D0D0D"/>
                </a:solidFill>
                <a:effectLst/>
                <a:latin typeface="Söhne"/>
              </a:rPr>
              <a:t>Tehát míg az SQL adatbázisokban minden adat egy pontos címkével és helyszínnel rendelkezik, amit könnyen követhetsz, addig a vektor adatbázisokban az adatok "hasonlósága" alapján kerülnek rendezésre és keresésre, ami nagyon hasznos lehet, amikor összetett, nem strukturált információk között kell gyorsan tájékozódni.</a:t>
            </a:r>
          </a:p>
          <a:p>
            <a:pPr marL="171450" lvl="0" indent="-171450">
              <a:buFontTx/>
              <a:buChar char="-"/>
            </a:pPr>
            <a:endParaRPr lang="hu-HU" dirty="0"/>
          </a:p>
          <a:p>
            <a:pPr marL="171450" lvl="0" indent="-171450">
              <a:buFontTx/>
              <a:buChar char="-"/>
            </a:pPr>
            <a:endParaRPr lang="hu-HU" dirty="0"/>
          </a:p>
          <a:p>
            <a:pPr marL="171450" indent="-171450">
              <a:buFontTx/>
              <a:buChar char="-"/>
            </a:pPr>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62</a:t>
            </a:fld>
            <a:endParaRPr lang="en-HU"/>
          </a:p>
        </p:txBody>
      </p:sp>
    </p:spTree>
    <p:extLst>
      <p:ext uri="{BB962C8B-B14F-4D97-AF65-F5344CB8AC3E}">
        <p14:creationId xmlns:p14="http://schemas.microsoft.com/office/powerpoint/2010/main" val="2658303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Tx/>
              <a:buChar char="-"/>
            </a:pPr>
            <a:r>
              <a:rPr lang="hu-HU" b="0" i="0" u="none" strike="noStrike" dirty="0">
                <a:solidFill>
                  <a:srgbClr val="0D0D0D"/>
                </a:solidFill>
                <a:effectLst/>
                <a:latin typeface="Söhne"/>
              </a:rPr>
              <a:t>Adatminőség: Az AI modellek képzéséhez nagy mennyiségű adatra van szükség. Az adatok minősége és relevanciája közvetlenül befolyásolja a modellek teljesítményét. </a:t>
            </a:r>
          </a:p>
          <a:p>
            <a:pPr marL="171450" indent="-171450" algn="l">
              <a:buFontTx/>
              <a:buChar char="-"/>
            </a:pPr>
            <a:r>
              <a:rPr lang="hu-HU" b="0" i="0" u="none" strike="noStrike" dirty="0">
                <a:solidFill>
                  <a:srgbClr val="0D0D0D"/>
                </a:solidFill>
                <a:effectLst/>
                <a:latin typeface="Söhne"/>
              </a:rPr>
              <a:t>Hallucináció: Amikor egy AI modell, különösen egy mélytanulási algoritmus, olyan elemeket vagy jellemzőket "lát" az adatokban, amelyek valójában nem léteznek, vagy irreleváns információkat generál.</a:t>
            </a:r>
          </a:p>
          <a:p>
            <a:pPr marL="171450" indent="-171450" algn="l">
              <a:buFontTx/>
              <a:buChar char="-"/>
            </a:pPr>
            <a:r>
              <a:rPr lang="hu-HU" b="0" i="0" u="none" strike="noStrike" dirty="0">
                <a:solidFill>
                  <a:srgbClr val="0D0D0D"/>
                </a:solidFill>
                <a:effectLst/>
                <a:latin typeface="Söhne"/>
              </a:rPr>
              <a:t>Munkahelyek Megszűnése: Az automatizáció és az AI alkalmazások növekedése aggodalmakat vet fel a munkahelyek elvesztésével kapcsolatban, különösen az alacsonyabb képzettségű munkák esetében.</a:t>
            </a:r>
          </a:p>
          <a:p>
            <a:pPr marL="171450" indent="-171450" algn="l">
              <a:buFontTx/>
              <a:buChar char="-"/>
            </a:pPr>
            <a:r>
              <a:rPr lang="hu-HU" b="0" i="0" u="none" strike="noStrike" dirty="0">
                <a:solidFill>
                  <a:srgbClr val="0D0D0D"/>
                </a:solidFill>
                <a:effectLst/>
                <a:latin typeface="Söhne"/>
              </a:rPr>
              <a:t>Az AI Hatása a Társadalomra: Az AI gyors fejlődése megváltoztatja a társadalmi dinamikákat, beleértve a kommunikációt, az interperszonális kapcsolatokat és a döntéshozatalt.</a:t>
            </a:r>
          </a:p>
          <a:p>
            <a:pPr marL="171450" indent="-171450" algn="l">
              <a:buFontTx/>
              <a:buChar char="-"/>
            </a:pPr>
            <a:r>
              <a:rPr lang="hu-HU" b="0" i="0" u="none" strike="noStrike" dirty="0">
                <a:solidFill>
                  <a:srgbClr val="0D0D0D"/>
                </a:solidFill>
                <a:effectLst/>
                <a:latin typeface="Söhne"/>
              </a:rPr>
              <a:t>Szabályozás és Felügyelet: A hatékony és igazságos AI szabályozás kialakítása kihívást jelent, mivel az innováció tempójának és a technológiai fejlődésnek megfelelően kell lépést tartani.</a:t>
            </a:r>
          </a:p>
          <a:p>
            <a:pPr marL="171450" indent="-171450" algn="l">
              <a:buFontTx/>
              <a:buChar char="-"/>
            </a:pPr>
            <a:r>
              <a:rPr lang="hu-HU" b="0" i="0" u="none" strike="noStrike" dirty="0">
                <a:solidFill>
                  <a:srgbClr val="0D0D0D"/>
                </a:solidFill>
                <a:effectLst/>
                <a:latin typeface="Söhne"/>
              </a:rPr>
              <a:t>Adatvédelem: AI modellek, különösen azok, amelyek nyilvános adatkészleteken tanulnak, véletlenül személyes vagy érzékeny információkat is megtanulhatnak és reprodukálhatnak.</a:t>
            </a:r>
          </a:p>
          <a:p>
            <a:pPr marL="171450" indent="-171450" algn="l">
              <a:buFontTx/>
              <a:buChar char="-"/>
            </a:pPr>
            <a:endParaRPr lang="hu-HU" b="0" i="0" u="none" strike="noStrike" dirty="0">
              <a:solidFill>
                <a:srgbClr val="0D0D0D"/>
              </a:solidFill>
              <a:effectLst/>
              <a:latin typeface="Söhne"/>
            </a:endParaRPr>
          </a:p>
        </p:txBody>
      </p:sp>
      <p:sp>
        <p:nvSpPr>
          <p:cNvPr id="4" name="Slide Number Placeholder 3"/>
          <p:cNvSpPr>
            <a:spLocks noGrp="1"/>
          </p:cNvSpPr>
          <p:nvPr>
            <p:ph type="sldNum" sz="quarter" idx="5"/>
          </p:nvPr>
        </p:nvSpPr>
        <p:spPr/>
        <p:txBody>
          <a:bodyPr/>
          <a:lstStyle/>
          <a:p>
            <a:fld id="{0DBC843E-9CDA-AF42-A14C-57C9F08F6427}" type="slidenum">
              <a:rPr lang="en-HU" smtClean="0"/>
              <a:t>63</a:t>
            </a:fld>
            <a:endParaRPr lang="en-HU"/>
          </a:p>
        </p:txBody>
      </p:sp>
    </p:spTree>
    <p:extLst>
      <p:ext uri="{BB962C8B-B14F-4D97-AF65-F5344CB8AC3E}">
        <p14:creationId xmlns:p14="http://schemas.microsoft.com/office/powerpoint/2010/main" val="210639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5"/>
          </p:nvPr>
        </p:nvSpPr>
        <p:spPr/>
        <p:txBody>
          <a:bodyPr/>
          <a:lstStyle/>
          <a:p>
            <a:fld id="{0DBC843E-9CDA-AF42-A14C-57C9F08F6427}" type="slidenum">
              <a:rPr lang="en-HU" smtClean="0"/>
              <a:t>5</a:t>
            </a:fld>
            <a:endParaRPr lang="en-HU"/>
          </a:p>
        </p:txBody>
      </p:sp>
    </p:spTree>
    <p:extLst>
      <p:ext uri="{BB962C8B-B14F-4D97-AF65-F5344CB8AC3E}">
        <p14:creationId xmlns:p14="http://schemas.microsoft.com/office/powerpoint/2010/main" val="16340606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hu-HU" b="1" i="0" u="none" strike="noStrike" dirty="0">
                <a:solidFill>
                  <a:srgbClr val="0D0D0D"/>
                </a:solidFill>
                <a:effectLst/>
                <a:latin typeface="Söhne"/>
              </a:rPr>
              <a:t>Mi a Prompt </a:t>
            </a:r>
            <a:r>
              <a:rPr lang="hu-HU" b="1" i="0" u="none" strike="noStrike" dirty="0" err="1">
                <a:solidFill>
                  <a:srgbClr val="0D0D0D"/>
                </a:solidFill>
                <a:effectLst/>
                <a:latin typeface="Söhne"/>
              </a:rPr>
              <a:t>Engineering</a:t>
            </a:r>
            <a:r>
              <a:rPr lang="hu-HU" b="1" i="0" u="none" strike="noStrike" dirty="0">
                <a:solidFill>
                  <a:srgbClr val="0D0D0D"/>
                </a:solidFill>
                <a:effectLst/>
                <a:latin typeface="Söhne"/>
              </a:rPr>
              <a:t>?</a:t>
            </a:r>
            <a:endParaRPr lang="hu-HU" b="0" i="0" u="none" strike="noStrike" dirty="0">
              <a:solidFill>
                <a:srgbClr val="0D0D0D"/>
              </a:solidFill>
              <a:effectLst/>
              <a:latin typeface="Söhne"/>
            </a:endParaRPr>
          </a:p>
          <a:p>
            <a:pPr algn="l">
              <a:buFont typeface="Arial" panose="020B0604020202020204" pitchFamily="34" charset="0"/>
              <a:buChar char="•"/>
            </a:pPr>
            <a:r>
              <a:rPr lang="hu-HU" b="0" i="0" u="none" strike="noStrike" dirty="0">
                <a:solidFill>
                  <a:srgbClr val="0D0D0D"/>
                </a:solidFill>
                <a:effectLst/>
                <a:latin typeface="Söhne"/>
              </a:rPr>
              <a:t>A prompt </a:t>
            </a:r>
            <a:r>
              <a:rPr lang="hu-HU" b="0" i="0" u="none" strike="noStrike" dirty="0" err="1">
                <a:solidFill>
                  <a:srgbClr val="0D0D0D"/>
                </a:solidFill>
                <a:effectLst/>
                <a:latin typeface="Söhne"/>
              </a:rPr>
              <a:t>engineering</a:t>
            </a:r>
            <a:r>
              <a:rPr lang="hu-HU" b="0" i="0" u="none" strike="noStrike" dirty="0">
                <a:solidFill>
                  <a:srgbClr val="0D0D0D"/>
                </a:solidFill>
                <a:effectLst/>
                <a:latin typeface="Söhne"/>
              </a:rPr>
              <a:t> az a folyamat, amely során specifikus, célzott utasításokat vagy kérdéseket alkotunk mesterséges intelligencia (AI) modellek számára, hogy a lehető legrelevánsabb és legpontosabb válaszokat vagy eredményeket generáljuk. Ez magában foglalja a kérés formulázásának művészetét és tudományát, hogy maximalizáljuk az AI modellek teljesítményét specifikus feladatokon vagy problémák megoldásán.</a:t>
            </a:r>
          </a:p>
          <a:p>
            <a:pPr algn="l"/>
            <a:r>
              <a:rPr lang="hu-HU" b="1" i="0" u="none" strike="noStrike" dirty="0">
                <a:solidFill>
                  <a:srgbClr val="0D0D0D"/>
                </a:solidFill>
                <a:effectLst/>
                <a:latin typeface="Söhne"/>
              </a:rPr>
              <a:t>Miért Fontos?</a:t>
            </a:r>
            <a:endParaRPr lang="hu-HU" b="0" i="0" u="none" strike="noStrike" dirty="0">
              <a:solidFill>
                <a:srgbClr val="0D0D0D"/>
              </a:solidFill>
              <a:effectLst/>
              <a:latin typeface="Söhne"/>
            </a:endParaRPr>
          </a:p>
          <a:p>
            <a:pPr algn="l">
              <a:buFont typeface="Arial" panose="020B0604020202020204" pitchFamily="34" charset="0"/>
              <a:buChar char="•"/>
            </a:pPr>
            <a:r>
              <a:rPr lang="hu-HU" b="1" i="0" u="none" strike="noStrike" dirty="0">
                <a:solidFill>
                  <a:srgbClr val="0D0D0D"/>
                </a:solidFill>
                <a:effectLst/>
                <a:latin typeface="Söhne"/>
              </a:rPr>
              <a:t>Precízió és relevancia:</a:t>
            </a:r>
            <a:r>
              <a:rPr lang="hu-HU" b="0" i="0" u="none" strike="noStrike" dirty="0">
                <a:solidFill>
                  <a:srgbClr val="0D0D0D"/>
                </a:solidFill>
                <a:effectLst/>
                <a:latin typeface="Söhne"/>
              </a:rPr>
              <a:t> Segít a modelleknek pontosabban értelmezni a felhasználói szándékot, javítva ezzel a válaszok minőségét.</a:t>
            </a:r>
          </a:p>
          <a:p>
            <a:pPr algn="l">
              <a:buFont typeface="Arial" panose="020B0604020202020204" pitchFamily="34" charset="0"/>
              <a:buChar char="•"/>
            </a:pPr>
            <a:r>
              <a:rPr lang="hu-HU" b="1" i="0" u="none" strike="noStrike" dirty="0">
                <a:solidFill>
                  <a:srgbClr val="0D0D0D"/>
                </a:solidFill>
                <a:effectLst/>
                <a:latin typeface="Söhne"/>
              </a:rPr>
              <a:t>Hatékonyság:</a:t>
            </a:r>
            <a:r>
              <a:rPr lang="hu-HU" b="0" i="0" u="none" strike="noStrike" dirty="0">
                <a:solidFill>
                  <a:srgbClr val="0D0D0D"/>
                </a:solidFill>
                <a:effectLst/>
                <a:latin typeface="Söhne"/>
              </a:rPr>
              <a:t> Optimalizálja az AI modellek teljesítményét, csökkenti az erőforrások pazarlását.</a:t>
            </a:r>
          </a:p>
          <a:p>
            <a:pPr algn="l">
              <a:buFont typeface="Arial" panose="020B0604020202020204" pitchFamily="34" charset="0"/>
              <a:buChar char="•"/>
            </a:pPr>
            <a:r>
              <a:rPr lang="hu-HU" b="1" i="0" u="none" strike="noStrike" dirty="0" err="1">
                <a:solidFill>
                  <a:srgbClr val="0D0D0D"/>
                </a:solidFill>
                <a:effectLst/>
                <a:latin typeface="Söhne"/>
              </a:rPr>
              <a:t>Testreszabás</a:t>
            </a:r>
            <a:r>
              <a:rPr lang="hu-HU" b="1" i="0" u="none" strike="noStrike" dirty="0">
                <a:solidFill>
                  <a:srgbClr val="0D0D0D"/>
                </a:solidFill>
                <a:effectLst/>
                <a:latin typeface="Söhne"/>
              </a:rPr>
              <a:t>:</a:t>
            </a:r>
            <a:r>
              <a:rPr lang="hu-HU" b="0" i="0" u="none" strike="noStrike" dirty="0">
                <a:solidFill>
                  <a:srgbClr val="0D0D0D"/>
                </a:solidFill>
                <a:effectLst/>
                <a:latin typeface="Söhne"/>
              </a:rPr>
              <a:t> Lehetővé teszi a válaszok finomhangolását a felhasználók specifikus igényeihez.</a:t>
            </a:r>
          </a:p>
          <a:p>
            <a:pPr marL="171450" indent="-171450" algn="l">
              <a:buFontTx/>
              <a:buChar char="-"/>
            </a:pPr>
            <a:endParaRPr lang="hu-HU" b="0" i="0" u="none" strike="noStrike" dirty="0">
              <a:solidFill>
                <a:srgbClr val="0D0D0D"/>
              </a:solidFill>
              <a:effectLst/>
              <a:latin typeface="Söhne"/>
            </a:endParaRPr>
          </a:p>
          <a:p>
            <a:pPr algn="l"/>
            <a:r>
              <a:rPr lang="hu-HU" b="1" i="0" u="none" strike="noStrike" dirty="0">
                <a:solidFill>
                  <a:srgbClr val="0D0D0D"/>
                </a:solidFill>
                <a:effectLst/>
                <a:latin typeface="Söhne"/>
              </a:rPr>
              <a:t>A Prompt </a:t>
            </a:r>
            <a:r>
              <a:rPr lang="hu-HU" b="1" i="0" u="none" strike="noStrike" dirty="0" err="1">
                <a:solidFill>
                  <a:srgbClr val="0D0D0D"/>
                </a:solidFill>
                <a:effectLst/>
                <a:latin typeface="Söhne"/>
              </a:rPr>
              <a:t>Engineering</a:t>
            </a:r>
            <a:r>
              <a:rPr lang="hu-HU" b="1" i="0" u="none" strike="noStrike" dirty="0">
                <a:solidFill>
                  <a:srgbClr val="0D0D0D"/>
                </a:solidFill>
                <a:effectLst/>
                <a:latin typeface="Söhne"/>
              </a:rPr>
              <a:t> Legfontosabb Típusai:</a:t>
            </a:r>
            <a:endParaRPr lang="hu-HU" b="0" i="0" u="none" strike="noStrike" dirty="0">
              <a:solidFill>
                <a:srgbClr val="0D0D0D"/>
              </a:solidFill>
              <a:effectLst/>
              <a:latin typeface="Söhne"/>
            </a:endParaRPr>
          </a:p>
          <a:p>
            <a:pPr algn="l">
              <a:buFont typeface="+mj-lt"/>
              <a:buAutoNum type="arabicPeriod"/>
            </a:pPr>
            <a:r>
              <a:rPr lang="hu-HU" b="1" i="0" u="none" strike="noStrike" dirty="0">
                <a:solidFill>
                  <a:srgbClr val="0D0D0D"/>
                </a:solidFill>
                <a:effectLst/>
                <a:latin typeface="Söhne"/>
              </a:rPr>
              <a:t>Zárt végű </a:t>
            </a:r>
            <a:r>
              <a:rPr lang="hu-HU" b="1" i="0" u="none" strike="noStrike" dirty="0" err="1">
                <a:solidFill>
                  <a:srgbClr val="0D0D0D"/>
                </a:solidFill>
                <a:effectLst/>
                <a:latin typeface="Söhne"/>
              </a:rPr>
              <a:t>promptok</a:t>
            </a:r>
            <a:r>
              <a:rPr lang="hu-HU" b="1" i="0" u="none" strike="noStrike" dirty="0">
                <a:solidFill>
                  <a:srgbClr val="0D0D0D"/>
                </a:solidFill>
                <a:effectLst/>
                <a:latin typeface="Söhne"/>
              </a:rPr>
              <a:t>:</a:t>
            </a:r>
            <a:r>
              <a:rPr lang="hu-HU" b="0" i="0" u="none" strike="noStrike" dirty="0">
                <a:solidFill>
                  <a:srgbClr val="0D0D0D"/>
                </a:solidFill>
                <a:effectLst/>
                <a:latin typeface="Söhne"/>
              </a:rPr>
              <a:t> Konkrét választ igényelnek, pl. igen/nem, egy szó vagy egy rövid lista.</a:t>
            </a:r>
          </a:p>
          <a:p>
            <a:pPr algn="l">
              <a:buFont typeface="+mj-lt"/>
              <a:buAutoNum type="arabicPeriod"/>
            </a:pPr>
            <a:r>
              <a:rPr lang="hu-HU" b="1" i="0" u="none" strike="noStrike" dirty="0">
                <a:solidFill>
                  <a:srgbClr val="0D0D0D"/>
                </a:solidFill>
                <a:effectLst/>
                <a:latin typeface="Söhne"/>
              </a:rPr>
              <a:t>Nyitott végű </a:t>
            </a:r>
            <a:r>
              <a:rPr lang="hu-HU" b="1" i="0" u="none" strike="noStrike" dirty="0" err="1">
                <a:solidFill>
                  <a:srgbClr val="0D0D0D"/>
                </a:solidFill>
                <a:effectLst/>
                <a:latin typeface="Söhne"/>
              </a:rPr>
              <a:t>promptok</a:t>
            </a:r>
            <a:r>
              <a:rPr lang="hu-HU" b="1" i="0" u="none" strike="noStrike" dirty="0">
                <a:solidFill>
                  <a:srgbClr val="0D0D0D"/>
                </a:solidFill>
                <a:effectLst/>
                <a:latin typeface="Söhne"/>
              </a:rPr>
              <a:t>:</a:t>
            </a:r>
            <a:r>
              <a:rPr lang="hu-HU" b="0" i="0" u="none" strike="noStrike" dirty="0">
                <a:solidFill>
                  <a:srgbClr val="0D0D0D"/>
                </a:solidFill>
                <a:effectLst/>
                <a:latin typeface="Söhne"/>
              </a:rPr>
              <a:t> Több kreativitást és részletes válaszokat tesznek lehetővé, nem korlátozódnak konkrét válaszokra.</a:t>
            </a:r>
          </a:p>
          <a:p>
            <a:pPr algn="l">
              <a:buFont typeface="+mj-lt"/>
              <a:buAutoNum type="arabicPeriod"/>
            </a:pPr>
            <a:r>
              <a:rPr lang="hu-HU" b="1" i="0" u="none" strike="noStrike" dirty="0">
                <a:solidFill>
                  <a:srgbClr val="0D0D0D"/>
                </a:solidFill>
                <a:effectLst/>
                <a:latin typeface="Söhne"/>
              </a:rPr>
              <a:t>Feltételes </a:t>
            </a:r>
            <a:r>
              <a:rPr lang="hu-HU" b="1" i="0" u="none" strike="noStrike" dirty="0" err="1">
                <a:solidFill>
                  <a:srgbClr val="0D0D0D"/>
                </a:solidFill>
                <a:effectLst/>
                <a:latin typeface="Söhne"/>
              </a:rPr>
              <a:t>promptok</a:t>
            </a:r>
            <a:r>
              <a:rPr lang="hu-HU" b="1" i="0" u="none" strike="noStrike" dirty="0">
                <a:solidFill>
                  <a:srgbClr val="0D0D0D"/>
                </a:solidFill>
                <a:effectLst/>
                <a:latin typeface="Söhne"/>
              </a:rPr>
              <a:t>:</a:t>
            </a:r>
            <a:r>
              <a:rPr lang="hu-HU" b="0" i="0" u="none" strike="noStrike" dirty="0">
                <a:solidFill>
                  <a:srgbClr val="0D0D0D"/>
                </a:solidFill>
                <a:effectLst/>
                <a:latin typeface="Söhne"/>
              </a:rPr>
              <a:t> Egy vagy több feltételt tartalmaznak, amelyek alapján az AI-</a:t>
            </a:r>
            <a:r>
              <a:rPr lang="hu-HU" b="0" i="0" u="none" strike="noStrike" dirty="0" err="1">
                <a:solidFill>
                  <a:srgbClr val="0D0D0D"/>
                </a:solidFill>
                <a:effectLst/>
                <a:latin typeface="Söhne"/>
              </a:rPr>
              <a:t>nak</a:t>
            </a:r>
            <a:r>
              <a:rPr lang="hu-HU" b="0" i="0" u="none" strike="noStrike" dirty="0">
                <a:solidFill>
                  <a:srgbClr val="0D0D0D"/>
                </a:solidFill>
                <a:effectLst/>
                <a:latin typeface="Söhne"/>
              </a:rPr>
              <a:t> döntést kell hoznia vagy releváns információt kell generálnia.</a:t>
            </a:r>
          </a:p>
          <a:p>
            <a:pPr algn="l">
              <a:buFont typeface="+mj-lt"/>
              <a:buAutoNum type="arabicPeriod"/>
            </a:pPr>
            <a:r>
              <a:rPr lang="hu-HU" b="1" i="0" u="none" strike="noStrike" dirty="0">
                <a:solidFill>
                  <a:srgbClr val="0D0D0D"/>
                </a:solidFill>
                <a:effectLst/>
                <a:latin typeface="Söhne"/>
              </a:rPr>
              <a:t>Iteratív </a:t>
            </a:r>
            <a:r>
              <a:rPr lang="hu-HU" b="1" i="0" u="none" strike="noStrike" dirty="0" err="1">
                <a:solidFill>
                  <a:srgbClr val="0D0D0D"/>
                </a:solidFill>
                <a:effectLst/>
                <a:latin typeface="Söhne"/>
              </a:rPr>
              <a:t>promptok</a:t>
            </a:r>
            <a:r>
              <a:rPr lang="hu-HU" b="1" i="0" u="none" strike="noStrike" dirty="0">
                <a:solidFill>
                  <a:srgbClr val="0D0D0D"/>
                </a:solidFill>
                <a:effectLst/>
                <a:latin typeface="Söhne"/>
              </a:rPr>
              <a:t>:</a:t>
            </a:r>
            <a:r>
              <a:rPr lang="hu-HU" b="0" i="0" u="none" strike="noStrike" dirty="0">
                <a:solidFill>
                  <a:srgbClr val="0D0D0D"/>
                </a:solidFill>
                <a:effectLst/>
                <a:latin typeface="Söhne"/>
              </a:rPr>
              <a:t> Fokozatos finomítást tesznek lehetővé, ahol a felhasználó és az AI közötti interakció során a válaszok egyre pontosabbá válnak.</a:t>
            </a:r>
          </a:p>
          <a:p>
            <a:pPr algn="l">
              <a:buFont typeface="+mj-lt"/>
              <a:buAutoNum type="arabicPeriod"/>
            </a:pPr>
            <a:endParaRPr lang="hu-HU" b="0" i="0" u="none" strike="noStrike" dirty="0">
              <a:solidFill>
                <a:srgbClr val="0D0D0D"/>
              </a:solidFill>
              <a:effectLst/>
              <a:latin typeface="Söhne"/>
            </a:endParaRPr>
          </a:p>
          <a:p>
            <a:pPr algn="l"/>
            <a:r>
              <a:rPr lang="hu-HU" b="1" i="0" u="none" strike="noStrike" dirty="0">
                <a:solidFill>
                  <a:srgbClr val="0D0D0D"/>
                </a:solidFill>
                <a:effectLst/>
                <a:latin typeface="Söhne"/>
              </a:rPr>
              <a:t>Gyakorlati Tippek:</a:t>
            </a:r>
            <a:endParaRPr lang="hu-HU" b="0" i="0" u="none" strike="noStrike" dirty="0">
              <a:solidFill>
                <a:srgbClr val="0D0D0D"/>
              </a:solidFill>
              <a:effectLst/>
              <a:latin typeface="Söhne"/>
            </a:endParaRPr>
          </a:p>
          <a:p>
            <a:pPr algn="l">
              <a:buFont typeface="Arial" panose="020B0604020202020204" pitchFamily="34" charset="0"/>
              <a:buChar char="•"/>
            </a:pPr>
            <a:r>
              <a:rPr lang="hu-HU" b="1" i="0" u="none" strike="noStrike" dirty="0">
                <a:solidFill>
                  <a:srgbClr val="0D0D0D"/>
                </a:solidFill>
                <a:effectLst/>
                <a:latin typeface="Söhne"/>
              </a:rPr>
              <a:t>Példák használata:</a:t>
            </a:r>
            <a:r>
              <a:rPr lang="hu-HU" b="0" i="0" u="none" strike="noStrike" dirty="0">
                <a:solidFill>
                  <a:srgbClr val="0D0D0D"/>
                </a:solidFill>
                <a:effectLst/>
                <a:latin typeface="Söhne"/>
              </a:rPr>
              <a:t> Példák megadásával irányíthatjuk az AI-t a kívánt válaszstílus felé.</a:t>
            </a:r>
          </a:p>
          <a:p>
            <a:pPr algn="l">
              <a:buFont typeface="Arial" panose="020B0604020202020204" pitchFamily="34" charset="0"/>
              <a:buChar char="•"/>
            </a:pPr>
            <a:r>
              <a:rPr lang="hu-HU" b="1" i="0" u="none" strike="noStrike" dirty="0">
                <a:solidFill>
                  <a:srgbClr val="0D0D0D"/>
                </a:solidFill>
                <a:effectLst/>
                <a:latin typeface="Söhne"/>
              </a:rPr>
              <a:t>Pontos és egyértelmű nyelv:</a:t>
            </a:r>
            <a:r>
              <a:rPr lang="hu-HU" b="0" i="0" u="none" strike="noStrike" dirty="0">
                <a:solidFill>
                  <a:srgbClr val="0D0D0D"/>
                </a:solidFill>
                <a:effectLst/>
                <a:latin typeface="Söhne"/>
              </a:rPr>
              <a:t> A homályosság elkerülése és a pontos szándék megfogalmazása kulcsfontosságú.</a:t>
            </a:r>
          </a:p>
          <a:p>
            <a:pPr algn="l">
              <a:buFont typeface="Arial" panose="020B0604020202020204" pitchFamily="34" charset="0"/>
              <a:buChar char="•"/>
            </a:pPr>
            <a:r>
              <a:rPr lang="hu-HU" b="1" i="0" u="none" strike="noStrike" dirty="0">
                <a:solidFill>
                  <a:srgbClr val="0D0D0D"/>
                </a:solidFill>
                <a:effectLst/>
                <a:latin typeface="Söhne"/>
              </a:rPr>
              <a:t>Visszacsatolás és iteráció:</a:t>
            </a:r>
            <a:r>
              <a:rPr lang="hu-HU" b="0" i="0" u="none" strike="noStrike" dirty="0">
                <a:solidFill>
                  <a:srgbClr val="0D0D0D"/>
                </a:solidFill>
                <a:effectLst/>
                <a:latin typeface="Söhne"/>
              </a:rPr>
              <a:t> Az eredmények elemzése és a </a:t>
            </a:r>
            <a:r>
              <a:rPr lang="hu-HU" b="0" i="0" u="none" strike="noStrike" dirty="0" err="1">
                <a:solidFill>
                  <a:srgbClr val="0D0D0D"/>
                </a:solidFill>
                <a:effectLst/>
                <a:latin typeface="Söhne"/>
              </a:rPr>
              <a:t>promptok</a:t>
            </a:r>
            <a:r>
              <a:rPr lang="hu-HU" b="0" i="0" u="none" strike="noStrike" dirty="0">
                <a:solidFill>
                  <a:srgbClr val="0D0D0D"/>
                </a:solidFill>
                <a:effectLst/>
                <a:latin typeface="Söhne"/>
              </a:rPr>
              <a:t> finomhangolása a kívánt eredmények eléréséhez.</a:t>
            </a:r>
          </a:p>
          <a:p>
            <a:pPr marL="171450" indent="-171450" algn="l">
              <a:buFontTx/>
              <a:buChar char="-"/>
            </a:pPr>
            <a:endParaRPr lang="hu-HU" b="0" i="0" u="none" strike="noStrike" dirty="0">
              <a:solidFill>
                <a:srgbClr val="0D0D0D"/>
              </a:solidFill>
              <a:effectLst/>
              <a:latin typeface="Söhne"/>
            </a:endParaRPr>
          </a:p>
          <a:p>
            <a:pPr algn="l"/>
            <a:r>
              <a:rPr lang="en-GB" b="1" i="0" u="none" strike="noStrike" dirty="0">
                <a:solidFill>
                  <a:srgbClr val="0D0D0D"/>
                </a:solidFill>
                <a:effectLst/>
                <a:latin typeface="Söhne"/>
              </a:rPr>
              <a:t>Zero-Shot Learning</a:t>
            </a:r>
          </a:p>
          <a:p>
            <a:pPr algn="l">
              <a:buFont typeface="Arial" panose="020B0604020202020204" pitchFamily="34" charset="0"/>
              <a:buChar char="•"/>
            </a:pPr>
            <a:r>
              <a:rPr lang="en-GB" b="1" i="0" u="none" strike="noStrike" dirty="0" err="1">
                <a:solidFill>
                  <a:srgbClr val="0D0D0D"/>
                </a:solidFill>
                <a:effectLst/>
                <a:latin typeface="Söhne"/>
              </a:rPr>
              <a:t>Leírás</a:t>
            </a:r>
            <a:r>
              <a:rPr lang="en-GB" b="1" i="0" u="none" strike="noStrike" dirty="0">
                <a:solidFill>
                  <a:srgbClr val="0D0D0D"/>
                </a:solidFill>
                <a:effectLst/>
                <a:latin typeface="Söhne"/>
              </a:rPr>
              <a:t>:</a:t>
            </a:r>
            <a:r>
              <a:rPr lang="en-GB" b="0" i="0" u="none" strike="noStrike" dirty="0">
                <a:solidFill>
                  <a:srgbClr val="0D0D0D"/>
                </a:solidFill>
                <a:effectLst/>
                <a:latin typeface="Söhne"/>
              </a:rPr>
              <a:t> Az AI </a:t>
            </a:r>
            <a:r>
              <a:rPr lang="en-GB" b="0" i="0" u="none" strike="noStrike" dirty="0" err="1">
                <a:solidFill>
                  <a:srgbClr val="0D0D0D"/>
                </a:solidFill>
                <a:effectLst/>
                <a:latin typeface="Söhne"/>
              </a:rPr>
              <a:t>modellek</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képesek</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feladatokat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elvégezni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anélkül</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hogy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konkrét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példákat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látnának</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az</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adott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feladattípusra</a:t>
            </a:r>
            <a:r>
              <a:rPr lang="en-GB" b="0" i="0" u="none" strike="noStrike" dirty="0">
                <a:solidFill>
                  <a:srgbClr val="0D0D0D"/>
                </a:solidFill>
                <a:effectLst/>
                <a:latin typeface="Söhne"/>
              </a:rPr>
              <a:t>.</a:t>
            </a:r>
          </a:p>
          <a:p>
            <a:pPr algn="l">
              <a:buFont typeface="Arial" panose="020B0604020202020204" pitchFamily="34" charset="0"/>
              <a:buChar char="•"/>
            </a:pPr>
            <a:r>
              <a:rPr lang="en-GB" b="1" i="0" u="none" strike="noStrike" dirty="0" err="1">
                <a:solidFill>
                  <a:srgbClr val="0D0D0D"/>
                </a:solidFill>
                <a:effectLst/>
                <a:latin typeface="Söhne"/>
              </a:rPr>
              <a:t>Példa</a:t>
            </a:r>
            <a:r>
              <a:rPr lang="en-GB" b="1" i="0" u="none" strike="noStrike" dirty="0">
                <a:solidFill>
                  <a:srgbClr val="0D0D0D"/>
                </a:solidFill>
                <a:effectLst/>
                <a:latin typeface="Söhne"/>
              </a:rPr>
              <a: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Megkérsz</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egy</a:t>
            </a:r>
            <a:r>
              <a:rPr lang="en-GB" b="0" i="0" u="none" strike="noStrike" dirty="0">
                <a:solidFill>
                  <a:srgbClr val="0D0D0D"/>
                </a:solidFill>
                <a:effectLst/>
                <a:latin typeface="Söhne"/>
              </a:rPr>
              <a:t> AI-t, </a:t>
            </a:r>
            <a:r>
              <a:rPr lang="en-GB" b="0" i="0" u="none" strike="noStrike" dirty="0" err="1">
                <a:solidFill>
                  <a:srgbClr val="0D0D0D"/>
                </a:solidFill>
                <a:effectLst/>
                <a:latin typeface="Söhne"/>
              </a:rPr>
              <a:t>hogy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fordítson</a:t>
            </a:r>
            <a:r>
              <a:rPr lang="en-GB" b="0" i="0" u="none" strike="noStrike" dirty="0">
                <a:solidFill>
                  <a:srgbClr val="0D0D0D"/>
                </a:solidFill>
                <a:effectLst/>
                <a:latin typeface="Söhne"/>
              </a:rPr>
              <a:t> le </a:t>
            </a:r>
            <a:r>
              <a:rPr lang="en-GB" b="0" i="0" u="none" strike="noStrike" dirty="0" err="1">
                <a:solidFill>
                  <a:srgbClr val="0D0D0D"/>
                </a:solidFill>
                <a:effectLst/>
                <a:latin typeface="Söhne"/>
              </a:rPr>
              <a:t>egy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szöveget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egyik</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nyelvről</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másikra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anélkül</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hogy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előzőleg</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mutattál</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volna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neki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példát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arra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hogyan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kellene</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ezt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megtenni</a:t>
            </a:r>
            <a:r>
              <a:rPr lang="en-GB" b="0" i="0" u="none" strike="noStrike" dirty="0">
                <a:solidFill>
                  <a:srgbClr val="0D0D0D"/>
                </a:solidFill>
                <a:effectLst/>
                <a:latin typeface="Söhne"/>
              </a:rPr>
              <a:t>.</a:t>
            </a:r>
          </a:p>
          <a:p>
            <a:pPr algn="l"/>
            <a:r>
              <a:rPr lang="en-GB" b="1" i="0" u="none" strike="noStrike" dirty="0">
                <a:solidFill>
                  <a:srgbClr val="0D0D0D"/>
                </a:solidFill>
                <a:effectLst/>
                <a:latin typeface="Söhne"/>
              </a:rPr>
              <a:t>Few-Shot Learning</a:t>
            </a:r>
          </a:p>
          <a:p>
            <a:pPr algn="l">
              <a:buFont typeface="Arial" panose="020B0604020202020204" pitchFamily="34" charset="0"/>
              <a:buChar char="•"/>
            </a:pPr>
            <a:r>
              <a:rPr lang="en-GB" b="1" i="0" u="none" strike="noStrike" dirty="0" err="1">
                <a:solidFill>
                  <a:srgbClr val="0D0D0D"/>
                </a:solidFill>
                <a:effectLst/>
                <a:latin typeface="Söhne"/>
              </a:rPr>
              <a:t>Leírás</a:t>
            </a:r>
            <a:r>
              <a:rPr lang="en-GB" b="1" i="0" u="none" strike="noStrike" dirty="0">
                <a:solidFill>
                  <a:srgbClr val="0D0D0D"/>
                </a:solidFill>
                <a:effectLst/>
                <a:latin typeface="Söhne"/>
              </a:rPr>
              <a:t>:</a:t>
            </a:r>
            <a:r>
              <a:rPr lang="en-GB" b="0" i="0" u="none" strike="noStrike" dirty="0">
                <a:solidFill>
                  <a:srgbClr val="0D0D0D"/>
                </a:solidFill>
                <a:effectLst/>
                <a:latin typeface="Söhne"/>
              </a:rPr>
              <a:t> Az AI </a:t>
            </a:r>
            <a:r>
              <a:rPr lang="en-GB" b="0" i="0" u="none" strike="noStrike" dirty="0" err="1">
                <a:solidFill>
                  <a:srgbClr val="0D0D0D"/>
                </a:solidFill>
                <a:effectLst/>
                <a:latin typeface="Söhne"/>
              </a:rPr>
              <a:t>modell</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kap</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néhány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példát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általában</a:t>
            </a:r>
            <a:r>
              <a:rPr lang="en-GB" b="0" i="0" u="none" strike="noStrike" dirty="0">
                <a:solidFill>
                  <a:srgbClr val="0D0D0D"/>
                </a:solidFill>
                <a:effectLst/>
                <a:latin typeface="Söhne"/>
              </a:rPr>
              <a:t> 1-től 5-ig) a </a:t>
            </a:r>
            <a:r>
              <a:rPr lang="en-GB" b="0" i="0" u="none" strike="noStrike" dirty="0" err="1">
                <a:solidFill>
                  <a:srgbClr val="0D0D0D"/>
                </a:solidFill>
                <a:effectLst/>
                <a:latin typeface="Söhne"/>
              </a:rPr>
              <a:t>kívánt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kimenetre</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ami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segít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neki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megérteni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hogyan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kell</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végrehajtani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adott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feladatot</a:t>
            </a:r>
            <a:r>
              <a:rPr lang="en-GB" b="0" i="0" u="none" strike="noStrike" dirty="0">
                <a:solidFill>
                  <a:srgbClr val="0D0D0D"/>
                </a:solidFill>
                <a:effectLst/>
                <a:latin typeface="Söhne"/>
              </a:rPr>
              <a:t>.</a:t>
            </a:r>
          </a:p>
          <a:p>
            <a:pPr algn="l">
              <a:buFont typeface="Arial" panose="020B0604020202020204" pitchFamily="34" charset="0"/>
              <a:buChar char="•"/>
            </a:pPr>
            <a:r>
              <a:rPr lang="en-GB" b="1" i="0" u="none" strike="noStrike" dirty="0" err="1">
                <a:solidFill>
                  <a:srgbClr val="0D0D0D"/>
                </a:solidFill>
                <a:effectLst/>
                <a:latin typeface="Söhne"/>
              </a:rPr>
              <a:t>Példa</a:t>
            </a:r>
            <a:r>
              <a:rPr lang="en-GB" b="1" i="0" u="none" strike="noStrike" dirty="0">
                <a:solidFill>
                  <a:srgbClr val="0D0D0D"/>
                </a:solidFill>
                <a:effectLst/>
                <a:latin typeface="Söhne"/>
              </a:rPr>
              <a: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Adsz</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az</a:t>
            </a:r>
            <a:r>
              <a:rPr lang="en-GB" b="0" i="0" u="none" strike="noStrike" dirty="0">
                <a:solidFill>
                  <a:srgbClr val="0D0D0D"/>
                </a:solidFill>
                <a:effectLst/>
                <a:latin typeface="Söhne"/>
              </a:rPr>
              <a:t> AI-</a:t>
            </a:r>
            <a:r>
              <a:rPr lang="en-GB" b="0" i="0" u="none" strike="noStrike" dirty="0" err="1">
                <a:solidFill>
                  <a:srgbClr val="0D0D0D"/>
                </a:solidFill>
                <a:effectLst/>
                <a:latin typeface="Söhne"/>
              </a:rPr>
              <a:t>nak</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néhány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példát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arra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hogyan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írjon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rövid</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hírszövegeket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majd</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kéred</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hogy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írjon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újat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az</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általad</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megadott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témában</a:t>
            </a:r>
            <a:r>
              <a:rPr lang="en-GB" b="0" i="0" u="none" strike="noStrike" dirty="0">
                <a:solidFill>
                  <a:srgbClr val="0D0D0D"/>
                </a:solidFill>
                <a:effectLst/>
                <a:latin typeface="Söhne"/>
              </a:rPr>
              <a:t>.</a:t>
            </a:r>
          </a:p>
          <a:p>
            <a:pPr algn="l"/>
            <a:r>
              <a:rPr lang="en-GB" b="1" i="0" u="none" strike="noStrike" dirty="0">
                <a:solidFill>
                  <a:srgbClr val="0D0D0D"/>
                </a:solidFill>
                <a:effectLst/>
                <a:latin typeface="Söhne"/>
              </a:rPr>
              <a:t>Chain of Thought (</a:t>
            </a:r>
            <a:r>
              <a:rPr lang="en-GB" b="1" i="0" u="none" strike="noStrike" dirty="0" err="1">
                <a:solidFill>
                  <a:srgbClr val="0D0D0D"/>
                </a:solidFill>
                <a:effectLst/>
                <a:latin typeface="Söhne"/>
              </a:rPr>
              <a:t>CoT</a:t>
            </a:r>
            <a:r>
              <a:rPr lang="en-GB" b="1" i="0" u="none" strike="noStrike" dirty="0">
                <a:solidFill>
                  <a:srgbClr val="0D0D0D"/>
                </a:solidFill>
                <a:effectLst/>
                <a:latin typeface="Söhne"/>
              </a:rPr>
              <a:t>) Prompting</a:t>
            </a:r>
          </a:p>
          <a:p>
            <a:pPr algn="l">
              <a:buFont typeface="Arial" panose="020B0604020202020204" pitchFamily="34" charset="0"/>
              <a:buChar char="•"/>
            </a:pPr>
            <a:r>
              <a:rPr lang="en-GB" b="1" i="0" u="none" strike="noStrike" dirty="0" err="1">
                <a:solidFill>
                  <a:srgbClr val="0D0D0D"/>
                </a:solidFill>
                <a:effectLst/>
                <a:latin typeface="Söhne"/>
              </a:rPr>
              <a:t>Leírás</a:t>
            </a:r>
            <a:r>
              <a:rPr lang="en-GB" b="1" i="0" u="none" strike="noStrike" dirty="0">
                <a:solidFill>
                  <a:srgbClr val="0D0D0D"/>
                </a:solidFill>
                <a:effectLst/>
                <a:latin typeface="Söhne"/>
              </a:rPr>
              <a:t>:</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felhasználó</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olyan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promptokat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alkalmaz</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amelyek</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arra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késztetik</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az</a:t>
            </a:r>
            <a:r>
              <a:rPr lang="en-GB" b="0" i="0" u="none" strike="noStrike" dirty="0">
                <a:solidFill>
                  <a:srgbClr val="0D0D0D"/>
                </a:solidFill>
                <a:effectLst/>
                <a:latin typeface="Söhne"/>
              </a:rPr>
              <a:t> AI-t, </a:t>
            </a:r>
            <a:r>
              <a:rPr lang="en-GB" b="0" i="0" u="none" strike="noStrike" dirty="0" err="1">
                <a:solidFill>
                  <a:srgbClr val="0D0D0D"/>
                </a:solidFill>
                <a:effectLst/>
                <a:latin typeface="Söhne"/>
              </a:rPr>
              <a:t>hogy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lépésről</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lépésre</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logikai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sorrendben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dolgozza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fel</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és</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mutassa</a:t>
            </a:r>
            <a:r>
              <a:rPr lang="en-GB" b="0" i="0" u="none" strike="noStrike" dirty="0">
                <a:solidFill>
                  <a:srgbClr val="0D0D0D"/>
                </a:solidFill>
                <a:effectLst/>
                <a:latin typeface="Söhne"/>
              </a:rPr>
              <a:t> be a </a:t>
            </a:r>
            <a:r>
              <a:rPr lang="en-GB" b="0" i="0" u="none" strike="noStrike" dirty="0" err="1">
                <a:solidFill>
                  <a:srgbClr val="0D0D0D"/>
                </a:solidFill>
                <a:effectLst/>
                <a:latin typeface="Söhne"/>
              </a:rPr>
              <a:t>gondolkodási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folyamatát</a:t>
            </a:r>
            <a:r>
              <a:rPr lang="en-GB" b="0" i="0" u="none" strike="noStrike" dirty="0">
                <a:solidFill>
                  <a:srgbClr val="0D0D0D"/>
                </a:solidFill>
                <a:effectLst/>
                <a:latin typeface="Söhne"/>
              </a:rPr>
              <a:t>.</a:t>
            </a:r>
          </a:p>
          <a:p>
            <a:pPr algn="l">
              <a:buFont typeface="Arial" panose="020B0604020202020204" pitchFamily="34" charset="0"/>
              <a:buChar char="•"/>
            </a:pPr>
            <a:r>
              <a:rPr lang="en-GB" b="1" i="0" u="none" strike="noStrike" dirty="0" err="1">
                <a:solidFill>
                  <a:srgbClr val="0D0D0D"/>
                </a:solidFill>
                <a:effectLst/>
                <a:latin typeface="Söhne"/>
              </a:rPr>
              <a:t>Példa</a:t>
            </a:r>
            <a:r>
              <a:rPr lang="en-GB" b="1" i="0" u="none" strike="noStrike" dirty="0">
                <a:solidFill>
                  <a:srgbClr val="0D0D0D"/>
                </a:solidFill>
                <a:effectLst/>
                <a:latin typeface="Söhne"/>
              </a:rPr>
              <a: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Kérsz</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matematikai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probléma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megoldását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lépésről</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lépésre</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hogy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láthasd</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az</a:t>
            </a:r>
            <a:r>
              <a:rPr lang="en-GB" b="0" i="0" u="none" strike="noStrike" dirty="0">
                <a:solidFill>
                  <a:srgbClr val="0D0D0D"/>
                </a:solidFill>
                <a:effectLst/>
                <a:latin typeface="Söhne"/>
              </a:rPr>
              <a:t> AI </a:t>
            </a:r>
            <a:r>
              <a:rPr lang="en-GB" b="0" i="0" u="none" strike="noStrike" dirty="0" err="1">
                <a:solidFill>
                  <a:srgbClr val="0D0D0D"/>
                </a:solidFill>
                <a:effectLst/>
                <a:latin typeface="Söhne"/>
              </a:rPr>
              <a:t>gondolkodási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folyamatát</a:t>
            </a:r>
            <a:r>
              <a:rPr lang="en-GB" b="0" i="0" u="none" strike="noStrike" dirty="0">
                <a:solidFill>
                  <a:srgbClr val="0D0D0D"/>
                </a:solidFill>
                <a:effectLst/>
                <a:latin typeface="Söhne"/>
              </a:rPr>
              <a:t>.</a:t>
            </a:r>
          </a:p>
          <a:p>
            <a:pPr algn="l"/>
            <a:r>
              <a:rPr lang="en-GB" b="1" i="0" u="none" strike="noStrike" dirty="0">
                <a:solidFill>
                  <a:srgbClr val="0D0D0D"/>
                </a:solidFill>
                <a:effectLst/>
                <a:latin typeface="Söhne"/>
              </a:rPr>
              <a:t>Tip of the Tongue (TOT)</a:t>
            </a:r>
          </a:p>
          <a:p>
            <a:pPr algn="l"/>
            <a:r>
              <a:rPr lang="en-GB" b="1" i="0" u="none" strike="noStrike" dirty="0" err="1">
                <a:solidFill>
                  <a:srgbClr val="0D0D0D"/>
                </a:solidFill>
                <a:effectLst/>
                <a:latin typeface="Söhne"/>
              </a:rPr>
              <a:t>Leírás</a:t>
            </a:r>
            <a:r>
              <a:rPr lang="en-GB" b="1" i="0" u="none" strike="noStrike" dirty="0">
                <a:solidFill>
                  <a:srgbClr val="0D0D0D"/>
                </a:solidFill>
                <a:effectLst/>
                <a:latin typeface="Söhne"/>
              </a:rPr>
              <a: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Ez</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technika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olyan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interaktív</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kommunikációs</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módszer</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amelyben</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mesterséges</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intelligencia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kiegészítő</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kérdéseket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tesz</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fel</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felhasználónak</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hogy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pontosítsa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és</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mélyebben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megértse</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az</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eredeti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kérését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Ez</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megközelítés</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lehetővé</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teszi</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modell</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számára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hogy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sokkal</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relevánsabb</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és</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pontosabb</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válaszokat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adjon</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felhasználó</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igényeihez</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igazodva</a:t>
            </a:r>
            <a:r>
              <a:rPr lang="en-GB" b="0" i="0" u="none" strike="noStrike" dirty="0">
                <a:solidFill>
                  <a:srgbClr val="0D0D0D"/>
                </a:solidFill>
                <a:effectLst/>
                <a:latin typeface="Söhne"/>
              </a:rPr>
              <a:t>.</a:t>
            </a:r>
          </a:p>
          <a:p>
            <a:pPr algn="l"/>
            <a:r>
              <a:rPr lang="en-GB" b="1" i="0" u="none" strike="noStrike" dirty="0" err="1">
                <a:solidFill>
                  <a:srgbClr val="0D0D0D"/>
                </a:solidFill>
                <a:effectLst/>
                <a:latin typeface="Söhne"/>
              </a:rPr>
              <a:t>Példa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Felhasználó</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kérése</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Szeretnék</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receptet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sütni</a:t>
            </a:r>
            <a:r>
              <a:rPr lang="en-GB" b="0" i="0" u="none" strike="noStrike" dirty="0">
                <a:solidFill>
                  <a:srgbClr val="0D0D0D"/>
                </a:solidFill>
                <a:effectLst/>
                <a:latin typeface="Söhne"/>
              </a:rPr>
              <a:t>." AI </a:t>
            </a:r>
            <a:r>
              <a:rPr lang="en-GB" b="0" i="0" u="none" strike="noStrike" dirty="0" err="1">
                <a:solidFill>
                  <a:srgbClr val="0D0D0D"/>
                </a:solidFill>
                <a:effectLst/>
                <a:latin typeface="Söhne"/>
              </a:rPr>
              <a:t>válasza</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ToT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technika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alkalmazásával</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Milyen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típusú</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süteményt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szeretnél</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készíteni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és</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milyen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alkotóelemek</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állnak</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rendelkezésedre</a:t>
            </a:r>
            <a:r>
              <a:rPr lang="en-GB" b="0" i="0" u="none" strike="noStrike" dirty="0">
                <a:solidFill>
                  <a:srgbClr val="0D0D0D"/>
                </a:solidFill>
                <a:effectLst/>
                <a:latin typeface="Söhne"/>
              </a:rPr>
              <a:t>?"</a:t>
            </a:r>
          </a:p>
          <a:p>
            <a:pPr marL="171450" indent="-171450" algn="l">
              <a:buFontTx/>
              <a:buChar char="-"/>
            </a:pPr>
            <a:endParaRPr lang="hu-HU" b="0" i="0" u="none" strike="noStrike" dirty="0">
              <a:solidFill>
                <a:srgbClr val="0D0D0D"/>
              </a:solidFill>
              <a:effectLst/>
              <a:latin typeface="Söhne"/>
            </a:endParaRPr>
          </a:p>
          <a:p>
            <a:pPr algn="l"/>
            <a:r>
              <a:rPr lang="en-GB" b="1" i="0" u="none" strike="noStrike" dirty="0" err="1">
                <a:solidFill>
                  <a:srgbClr val="0D0D0D"/>
                </a:solidFill>
                <a:effectLst/>
                <a:latin typeface="Söhne"/>
              </a:rPr>
              <a:t>Egyéb</a:t>
            </a:r>
            <a:r>
              <a:rPr lang="en-GB" b="1" i="0" u="none" strike="noStrike" dirty="0">
                <a:solidFill>
                  <a:srgbClr val="0D0D0D"/>
                </a:solidFill>
                <a:effectLst/>
                <a:latin typeface="Söhne"/>
              </a:rPr>
              <a:t> </a:t>
            </a:r>
            <a:r>
              <a:rPr lang="en-GB" b="1" i="0" u="none" strike="noStrike" dirty="0" err="1">
                <a:solidFill>
                  <a:srgbClr val="0D0D0D"/>
                </a:solidFill>
                <a:effectLst/>
                <a:latin typeface="Söhne"/>
              </a:rPr>
              <a:t>Technikák</a:t>
            </a:r>
            <a:endParaRPr lang="en-GB" b="1" i="0" u="none" strike="noStrike" dirty="0">
              <a:solidFill>
                <a:srgbClr val="0D0D0D"/>
              </a:solidFill>
              <a:effectLst/>
              <a:latin typeface="Söhne"/>
            </a:endParaRPr>
          </a:p>
          <a:p>
            <a:pPr algn="l"/>
            <a:r>
              <a:rPr lang="hu-HU" b="1" i="0" u="none" strike="noStrike" dirty="0">
                <a:solidFill>
                  <a:srgbClr val="0D0D0D"/>
                </a:solidFill>
                <a:effectLst/>
                <a:latin typeface="Söhne"/>
              </a:rPr>
              <a:t>Prompt Műveletek (Prompt </a:t>
            </a:r>
            <a:r>
              <a:rPr lang="hu-HU" b="1" i="0" u="none" strike="noStrike" dirty="0" err="1">
                <a:solidFill>
                  <a:srgbClr val="0D0D0D"/>
                </a:solidFill>
                <a:effectLst/>
                <a:latin typeface="Söhne"/>
              </a:rPr>
              <a:t>Chaining</a:t>
            </a:r>
            <a:r>
              <a:rPr lang="hu-HU" b="1" i="0" u="none" strike="noStrike" dirty="0">
                <a:solidFill>
                  <a:srgbClr val="0D0D0D"/>
                </a:solidFill>
                <a:effectLst/>
                <a:latin typeface="Söhne"/>
              </a:rPr>
              <a:t>):</a:t>
            </a:r>
            <a:r>
              <a:rPr lang="hu-HU" b="0" i="0" u="none" strike="noStrike" dirty="0">
                <a:solidFill>
                  <a:srgbClr val="0D0D0D"/>
                </a:solidFill>
                <a:effectLst/>
                <a:highlight>
                  <a:srgbClr val="FFFFFF"/>
                </a:highlight>
                <a:latin typeface="Söhne"/>
              </a:rPr>
              <a:t> Több, egymásra épülő prompt használata, ahol minden egyes válasz további információkat vagy utasításokat szolgáltat a következő prompt számára.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dirty="0">
                <a:solidFill>
                  <a:srgbClr val="0D0D0D"/>
                </a:solidFill>
                <a:effectLst/>
                <a:latin typeface="Söhne"/>
              </a:rPr>
              <a:t>Prompt </a:t>
            </a:r>
            <a:r>
              <a:rPr lang="en-GB" b="1" i="0" u="none" strike="noStrike" dirty="0" err="1">
                <a:solidFill>
                  <a:srgbClr val="0D0D0D"/>
                </a:solidFill>
                <a:effectLst/>
                <a:latin typeface="Söhne"/>
              </a:rPr>
              <a:t>Templatizálás</a:t>
            </a:r>
            <a:r>
              <a:rPr lang="en-GB" b="1" i="0" u="none" strike="noStrike" dirty="0">
                <a:solidFill>
                  <a:srgbClr val="0D0D0D"/>
                </a:solidFill>
                <a:effectLst/>
                <a:latin typeface="Söhne"/>
              </a:rPr>
              <a:t>:</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gyakran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használt</a:t>
            </a:r>
            <a:r>
              <a:rPr lang="en-GB" b="0" i="0" u="none" strike="noStrike" dirty="0">
                <a:solidFill>
                  <a:srgbClr val="0D0D0D"/>
                </a:solidFill>
                <a:effectLst/>
                <a:latin typeface="Söhne"/>
              </a:rPr>
              <a:t> prompt-</a:t>
            </a:r>
            <a:r>
              <a:rPr lang="en-GB" b="0" i="0" u="none" strike="noStrike" dirty="0" err="1">
                <a:solidFill>
                  <a:srgbClr val="0D0D0D"/>
                </a:solidFill>
                <a:effectLst/>
                <a:latin typeface="Söhne"/>
              </a:rPr>
              <a:t>struktúrák</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sablonjainak</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létrehozása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amelyeket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különböző</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kontextusokban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és</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feladatokhoz</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lehet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alkalmazni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minimális</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módosítással</a:t>
            </a:r>
            <a:r>
              <a:rPr lang="en-GB" b="0" i="0" u="none" strike="noStrike" dirty="0">
                <a:solidFill>
                  <a:srgbClr val="0D0D0D"/>
                </a:solidFill>
                <a:effectLst/>
                <a:latin typeface="Söhne"/>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dirty="0">
                <a:solidFill>
                  <a:srgbClr val="0D0D0D"/>
                </a:solidFill>
                <a:effectLst/>
                <a:latin typeface="Söhne"/>
              </a:rPr>
              <a:t>Meta-Prompting:</a:t>
            </a:r>
            <a:r>
              <a:rPr lang="en-GB" b="0" i="0" u="none" strike="noStrike" dirty="0">
                <a:solidFill>
                  <a:srgbClr val="0D0D0D"/>
                </a:solidFill>
                <a:effectLst/>
                <a:latin typeface="Söhne"/>
              </a:rPr>
              <a:t> A prompt </a:t>
            </a:r>
            <a:r>
              <a:rPr lang="en-GB" b="0" i="0" u="none" strike="noStrike" dirty="0" err="1">
                <a:solidFill>
                  <a:srgbClr val="0D0D0D"/>
                </a:solidFill>
                <a:effectLst/>
                <a:latin typeface="Söhne"/>
              </a:rPr>
              <a:t>magában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foglalja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az</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utasításokat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az</a:t>
            </a:r>
            <a:r>
              <a:rPr lang="en-GB" b="0" i="0" u="none" strike="noStrike" dirty="0">
                <a:solidFill>
                  <a:srgbClr val="0D0D0D"/>
                </a:solidFill>
                <a:effectLst/>
                <a:latin typeface="Söhne"/>
              </a:rPr>
              <a:t> AI </a:t>
            </a:r>
            <a:r>
              <a:rPr lang="en-GB" b="0" i="0" u="none" strike="noStrike" dirty="0" err="1">
                <a:solidFill>
                  <a:srgbClr val="0D0D0D"/>
                </a:solidFill>
                <a:effectLst/>
                <a:latin typeface="Söhne"/>
              </a:rPr>
              <a:t>számára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arra</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vonatkozóan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hogy</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hogyan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értelmezze</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és</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alkalmazza</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saját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képességeit</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feladat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megoldásához</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Ez</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magában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foglalhatja</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gondolkodási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módszereket</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problémamegoldó</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stratégiákat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vagy</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kreatív</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gondolkodás</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irányítását</a:t>
            </a:r>
            <a:r>
              <a:rPr lang="en-GB" b="0" i="0" u="none" strike="noStrike" dirty="0">
                <a:solidFill>
                  <a:srgbClr val="0D0D0D"/>
                </a:solidFill>
                <a:effectLst/>
                <a:latin typeface="Söhne"/>
              </a:rPr>
              <a:t>.</a:t>
            </a:r>
            <a:endParaRPr lang="en-GB" b="1" i="0" u="none" strike="noStrike"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dirty="0" err="1">
                <a:solidFill>
                  <a:srgbClr val="0D0D0D"/>
                </a:solidFill>
                <a:effectLst/>
                <a:latin typeface="Söhne"/>
              </a:rPr>
              <a:t>Kontextus-megőrzés</a:t>
            </a:r>
            <a:r>
              <a:rPr lang="en-GB" b="1" i="0" u="none" strike="noStrike" dirty="0">
                <a:solidFill>
                  <a:srgbClr val="0D0D0D"/>
                </a:solidFill>
                <a:effectLst/>
                <a:latin typeface="Söhne"/>
              </a:rPr>
              <a:t>:</a:t>
            </a:r>
            <a:r>
              <a:rPr lang="en-GB" b="0" i="0" u="none" strike="noStrike" dirty="0">
                <a:solidFill>
                  <a:srgbClr val="0D0D0D"/>
                </a:solidFill>
                <a:effectLst/>
                <a:latin typeface="Söhne"/>
              </a:rPr>
              <a:t> Az AI </a:t>
            </a:r>
            <a:r>
              <a:rPr lang="en-GB" b="0" i="0" u="none" strike="noStrike" dirty="0" err="1">
                <a:solidFill>
                  <a:srgbClr val="0D0D0D"/>
                </a:solidFill>
                <a:effectLst/>
                <a:latin typeface="Söhne"/>
              </a:rPr>
              <a:t>képes</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emlékezni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és</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használni</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beszélgetés</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korábbi</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részeit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vagy</a:t>
            </a:r>
            <a:r>
              <a:rPr lang="en-GB" b="0" i="0" u="none" strike="noStrike" dirty="0">
                <a:solidFill>
                  <a:srgbClr val="0D0D0D"/>
                </a:solidFill>
                <a:effectLst/>
                <a:latin typeface="Söhne"/>
              </a:rPr>
              <a:t> a </a:t>
            </a:r>
            <a:r>
              <a:rPr lang="en-GB" b="0" i="0" u="none" strike="noStrike" dirty="0" err="1">
                <a:solidFill>
                  <a:srgbClr val="0D0D0D"/>
                </a:solidFill>
                <a:effectLst/>
                <a:latin typeface="Söhne"/>
              </a:rPr>
              <a:t>felhasználó</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által</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korábban</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megadott</a:t>
            </a:r>
            <a:r>
              <a:rPr lang="en-GB" b="0" i="0" u="none" strike="noStrike" dirty="0">
                <a:solidFill>
                  <a:srgbClr val="0D0D0D"/>
                </a:solidFill>
                <a:effectLst/>
                <a:latin typeface="Söhne"/>
              </a:rPr>
              <a:t> </a:t>
            </a:r>
            <a:r>
              <a:rPr lang="en-GB" b="0" i="0" u="none" strike="noStrike" dirty="0" err="1">
                <a:solidFill>
                  <a:srgbClr val="0D0D0D"/>
                </a:solidFill>
                <a:effectLst/>
                <a:latin typeface="Söhne"/>
              </a:rPr>
              <a:t>információkat</a:t>
            </a:r>
            <a:r>
              <a:rPr lang="en-GB" b="0" i="0" u="none" strike="noStrike" dirty="0">
                <a:solidFill>
                  <a:srgbClr val="0D0D0D"/>
                </a:solidFill>
                <a:effectLst/>
                <a:latin typeface="Söhne"/>
              </a:rPr>
              <a:t>.</a:t>
            </a:r>
          </a:p>
          <a:p>
            <a:pPr marL="171450" indent="-171450" algn="l">
              <a:buFontTx/>
              <a:buChar char="-"/>
            </a:pPr>
            <a:endParaRPr lang="hu-HU" b="0" i="0" u="none" strike="noStrike" dirty="0">
              <a:solidFill>
                <a:srgbClr val="0D0D0D"/>
              </a:solidFill>
              <a:effectLst/>
              <a:latin typeface="Söhne"/>
            </a:endParaRPr>
          </a:p>
        </p:txBody>
      </p:sp>
      <p:sp>
        <p:nvSpPr>
          <p:cNvPr id="4" name="Slide Number Placeholder 3"/>
          <p:cNvSpPr>
            <a:spLocks noGrp="1"/>
          </p:cNvSpPr>
          <p:nvPr>
            <p:ph type="sldNum" sz="quarter" idx="5"/>
          </p:nvPr>
        </p:nvSpPr>
        <p:spPr/>
        <p:txBody>
          <a:bodyPr/>
          <a:lstStyle/>
          <a:p>
            <a:fld id="{0DBC843E-9CDA-AF42-A14C-57C9F08F6427}" type="slidenum">
              <a:rPr lang="en-HU" smtClean="0"/>
              <a:t>64</a:t>
            </a:fld>
            <a:endParaRPr lang="en-HU"/>
          </a:p>
        </p:txBody>
      </p:sp>
    </p:spTree>
    <p:extLst>
      <p:ext uri="{BB962C8B-B14F-4D97-AF65-F5344CB8AC3E}">
        <p14:creationId xmlns:p14="http://schemas.microsoft.com/office/powerpoint/2010/main" val="35286451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65</a:t>
            </a:fld>
            <a:endParaRPr lang="en-HU"/>
          </a:p>
        </p:txBody>
      </p:sp>
    </p:spTree>
    <p:extLst>
      <p:ext uri="{BB962C8B-B14F-4D97-AF65-F5344CB8AC3E}">
        <p14:creationId xmlns:p14="http://schemas.microsoft.com/office/powerpoint/2010/main" val="11959511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66</a:t>
            </a:fld>
            <a:endParaRPr lang="en-HU"/>
          </a:p>
        </p:txBody>
      </p:sp>
    </p:spTree>
    <p:extLst>
      <p:ext uri="{BB962C8B-B14F-4D97-AF65-F5344CB8AC3E}">
        <p14:creationId xmlns:p14="http://schemas.microsoft.com/office/powerpoint/2010/main" val="4289703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hu-HU" dirty="0"/>
          </a:p>
        </p:txBody>
      </p:sp>
      <p:sp>
        <p:nvSpPr>
          <p:cNvPr id="4" name="Slide Number Placeholder 3"/>
          <p:cNvSpPr>
            <a:spLocks noGrp="1"/>
          </p:cNvSpPr>
          <p:nvPr>
            <p:ph type="sldNum" sz="quarter" idx="5"/>
          </p:nvPr>
        </p:nvSpPr>
        <p:spPr/>
        <p:txBody>
          <a:bodyPr/>
          <a:lstStyle/>
          <a:p>
            <a:fld id="{0DBC843E-9CDA-AF42-A14C-57C9F08F6427}" type="slidenum">
              <a:rPr lang="en-HU" smtClean="0"/>
              <a:t>67</a:t>
            </a:fld>
            <a:endParaRPr lang="en-HU"/>
          </a:p>
        </p:txBody>
      </p:sp>
    </p:spTree>
    <p:extLst>
      <p:ext uri="{BB962C8B-B14F-4D97-AF65-F5344CB8AC3E}">
        <p14:creationId xmlns:p14="http://schemas.microsoft.com/office/powerpoint/2010/main" val="344696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U" dirty="0"/>
              <a:t>10-15 perc</a:t>
            </a:r>
          </a:p>
        </p:txBody>
      </p:sp>
      <p:sp>
        <p:nvSpPr>
          <p:cNvPr id="4" name="Slide Number Placeholder 3"/>
          <p:cNvSpPr>
            <a:spLocks noGrp="1"/>
          </p:cNvSpPr>
          <p:nvPr>
            <p:ph type="sldNum" sz="quarter" idx="5"/>
          </p:nvPr>
        </p:nvSpPr>
        <p:spPr/>
        <p:txBody>
          <a:bodyPr/>
          <a:lstStyle/>
          <a:p>
            <a:fld id="{0DBC843E-9CDA-AF42-A14C-57C9F08F6427}" type="slidenum">
              <a:rPr lang="en-HU" smtClean="0"/>
              <a:t>6</a:t>
            </a:fld>
            <a:endParaRPr lang="en-HU"/>
          </a:p>
        </p:txBody>
      </p:sp>
    </p:spTree>
    <p:extLst>
      <p:ext uri="{BB962C8B-B14F-4D97-AF65-F5344CB8AC3E}">
        <p14:creationId xmlns:p14="http://schemas.microsoft.com/office/powerpoint/2010/main" val="374632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U" dirty="0"/>
              <a:t>- Felhő alapozó képzése videóanyag egyik első slideja ez, hogy kontextusba kerüljünk</a:t>
            </a:r>
          </a:p>
        </p:txBody>
      </p:sp>
      <p:sp>
        <p:nvSpPr>
          <p:cNvPr id="4" name="Slide Number Placeholder 3"/>
          <p:cNvSpPr>
            <a:spLocks noGrp="1"/>
          </p:cNvSpPr>
          <p:nvPr>
            <p:ph type="sldNum" sz="quarter" idx="5"/>
          </p:nvPr>
        </p:nvSpPr>
        <p:spPr/>
        <p:txBody>
          <a:bodyPr/>
          <a:lstStyle/>
          <a:p>
            <a:fld id="{0DBC843E-9CDA-AF42-A14C-57C9F08F6427}" type="slidenum">
              <a:rPr lang="en-HU" smtClean="0"/>
              <a:t>7</a:t>
            </a:fld>
            <a:endParaRPr lang="en-HU"/>
          </a:p>
        </p:txBody>
      </p:sp>
    </p:spTree>
    <p:extLst>
      <p:ext uri="{BB962C8B-B14F-4D97-AF65-F5344CB8AC3E}">
        <p14:creationId xmlns:p14="http://schemas.microsoft.com/office/powerpoint/2010/main" val="374632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a:p>
        </p:txBody>
      </p:sp>
      <p:sp>
        <p:nvSpPr>
          <p:cNvPr id="4" name="Slide Number Placeholder 3"/>
          <p:cNvSpPr>
            <a:spLocks noGrp="1"/>
          </p:cNvSpPr>
          <p:nvPr>
            <p:ph type="sldNum" sz="quarter" idx="5"/>
          </p:nvPr>
        </p:nvSpPr>
        <p:spPr/>
        <p:txBody>
          <a:bodyPr/>
          <a:lstStyle/>
          <a:p>
            <a:fld id="{0DBC843E-9CDA-AF42-A14C-57C9F08F6427}" type="slidenum">
              <a:rPr lang="en-HU" smtClean="0"/>
              <a:t>10</a:t>
            </a:fld>
            <a:endParaRPr lang="en-HU"/>
          </a:p>
        </p:txBody>
      </p:sp>
    </p:spTree>
    <p:extLst>
      <p:ext uri="{BB962C8B-B14F-4D97-AF65-F5344CB8AC3E}">
        <p14:creationId xmlns:p14="http://schemas.microsoft.com/office/powerpoint/2010/main" val="3688669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a:p>
        </p:txBody>
      </p:sp>
      <p:sp>
        <p:nvSpPr>
          <p:cNvPr id="4" name="Slide Number Placeholder 3"/>
          <p:cNvSpPr>
            <a:spLocks noGrp="1"/>
          </p:cNvSpPr>
          <p:nvPr>
            <p:ph type="sldNum" sz="quarter" idx="5"/>
          </p:nvPr>
        </p:nvSpPr>
        <p:spPr/>
        <p:txBody>
          <a:bodyPr/>
          <a:lstStyle/>
          <a:p>
            <a:fld id="{0DBC843E-9CDA-AF42-A14C-57C9F08F6427}" type="slidenum">
              <a:rPr lang="en-HU" smtClean="0"/>
              <a:t>12</a:t>
            </a:fld>
            <a:endParaRPr lang="en-HU"/>
          </a:p>
        </p:txBody>
      </p:sp>
    </p:spTree>
    <p:extLst>
      <p:ext uri="{BB962C8B-B14F-4D97-AF65-F5344CB8AC3E}">
        <p14:creationId xmlns:p14="http://schemas.microsoft.com/office/powerpoint/2010/main" val="126192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47E2-2CF8-ED0E-A5D2-1195FF05898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HU"/>
          </a:p>
        </p:txBody>
      </p:sp>
      <p:sp>
        <p:nvSpPr>
          <p:cNvPr id="3" name="Subtitle 2">
            <a:extLst>
              <a:ext uri="{FF2B5EF4-FFF2-40B4-BE49-F238E27FC236}">
                <a16:creationId xmlns:a16="http://schemas.microsoft.com/office/drawing/2014/main" id="{A5B683E6-5715-EFA8-2A9A-261F9418BC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HU"/>
          </a:p>
        </p:txBody>
      </p:sp>
      <p:sp>
        <p:nvSpPr>
          <p:cNvPr id="4" name="Date Placeholder 3">
            <a:extLst>
              <a:ext uri="{FF2B5EF4-FFF2-40B4-BE49-F238E27FC236}">
                <a16:creationId xmlns:a16="http://schemas.microsoft.com/office/drawing/2014/main" id="{CAB45CCE-E541-71B6-2C27-15C1859AFA09}"/>
              </a:ext>
            </a:extLst>
          </p:cNvPr>
          <p:cNvSpPr>
            <a:spLocks noGrp="1"/>
          </p:cNvSpPr>
          <p:nvPr>
            <p:ph type="dt" sz="half" idx="10"/>
          </p:nvPr>
        </p:nvSpPr>
        <p:spPr/>
        <p:txBody>
          <a:bodyPr/>
          <a:lstStyle/>
          <a:p>
            <a:fld id="{10313AB9-FC85-3F46-8EB0-047F77798950}" type="datetimeFigureOut">
              <a:rPr lang="en-HU" smtClean="0"/>
              <a:t>04/04/2024</a:t>
            </a:fld>
            <a:endParaRPr lang="en-HU"/>
          </a:p>
        </p:txBody>
      </p:sp>
      <p:sp>
        <p:nvSpPr>
          <p:cNvPr id="5" name="Footer Placeholder 4">
            <a:extLst>
              <a:ext uri="{FF2B5EF4-FFF2-40B4-BE49-F238E27FC236}">
                <a16:creationId xmlns:a16="http://schemas.microsoft.com/office/drawing/2014/main" id="{7EA78C21-9716-13B9-B6D6-C51A5B7BCB88}"/>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DAB43806-120C-ED80-D9FD-5EE6F240FBFD}"/>
              </a:ext>
            </a:extLst>
          </p:cNvPr>
          <p:cNvSpPr>
            <a:spLocks noGrp="1"/>
          </p:cNvSpPr>
          <p:nvPr>
            <p:ph type="sldNum" sz="quarter" idx="12"/>
          </p:nvPr>
        </p:nvSpPr>
        <p:spPr/>
        <p:txBody>
          <a:bodyPr/>
          <a:lstStyle/>
          <a:p>
            <a:fld id="{13B915B7-09C2-DF44-8F03-59F5E395D270}" type="slidenum">
              <a:rPr lang="en-HU" smtClean="0"/>
              <a:t>‹#›</a:t>
            </a:fld>
            <a:endParaRPr lang="en-HU"/>
          </a:p>
        </p:txBody>
      </p:sp>
    </p:spTree>
    <p:extLst>
      <p:ext uri="{BB962C8B-B14F-4D97-AF65-F5344CB8AC3E}">
        <p14:creationId xmlns:p14="http://schemas.microsoft.com/office/powerpoint/2010/main" val="414006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FB76-FB3A-AF14-0E53-A73A447C2DA3}"/>
              </a:ext>
            </a:extLst>
          </p:cNvPr>
          <p:cNvSpPr>
            <a:spLocks noGrp="1"/>
          </p:cNvSpPr>
          <p:nvPr>
            <p:ph type="title"/>
          </p:nvPr>
        </p:nvSpPr>
        <p:spPr/>
        <p:txBody>
          <a:bodyPr/>
          <a:lstStyle/>
          <a:p>
            <a:r>
              <a:rPr lang="en-GB"/>
              <a:t>Click to edit Master title style</a:t>
            </a:r>
            <a:endParaRPr lang="en-HU"/>
          </a:p>
        </p:txBody>
      </p:sp>
      <p:sp>
        <p:nvSpPr>
          <p:cNvPr id="3" name="Vertical Text Placeholder 2">
            <a:extLst>
              <a:ext uri="{FF2B5EF4-FFF2-40B4-BE49-F238E27FC236}">
                <a16:creationId xmlns:a16="http://schemas.microsoft.com/office/drawing/2014/main" id="{AC8FAFE3-5E1D-11CB-03B7-A69206043A7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D62CC9CB-0863-4C77-908B-7ECDA881BADF}"/>
              </a:ext>
            </a:extLst>
          </p:cNvPr>
          <p:cNvSpPr>
            <a:spLocks noGrp="1"/>
          </p:cNvSpPr>
          <p:nvPr>
            <p:ph type="dt" sz="half" idx="10"/>
          </p:nvPr>
        </p:nvSpPr>
        <p:spPr/>
        <p:txBody>
          <a:bodyPr/>
          <a:lstStyle/>
          <a:p>
            <a:fld id="{10313AB9-FC85-3F46-8EB0-047F77798950}" type="datetimeFigureOut">
              <a:rPr lang="en-HU" smtClean="0"/>
              <a:t>04/04/2024</a:t>
            </a:fld>
            <a:endParaRPr lang="en-HU"/>
          </a:p>
        </p:txBody>
      </p:sp>
      <p:sp>
        <p:nvSpPr>
          <p:cNvPr id="5" name="Footer Placeholder 4">
            <a:extLst>
              <a:ext uri="{FF2B5EF4-FFF2-40B4-BE49-F238E27FC236}">
                <a16:creationId xmlns:a16="http://schemas.microsoft.com/office/drawing/2014/main" id="{2E3F87E3-1053-D235-FB00-A6823572859A}"/>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F3F5E956-D41A-B510-4FEB-A6C84A5446FF}"/>
              </a:ext>
            </a:extLst>
          </p:cNvPr>
          <p:cNvSpPr>
            <a:spLocks noGrp="1"/>
          </p:cNvSpPr>
          <p:nvPr>
            <p:ph type="sldNum" sz="quarter" idx="12"/>
          </p:nvPr>
        </p:nvSpPr>
        <p:spPr/>
        <p:txBody>
          <a:bodyPr/>
          <a:lstStyle/>
          <a:p>
            <a:fld id="{13B915B7-09C2-DF44-8F03-59F5E395D270}" type="slidenum">
              <a:rPr lang="en-HU" smtClean="0"/>
              <a:t>‹#›</a:t>
            </a:fld>
            <a:endParaRPr lang="en-HU"/>
          </a:p>
        </p:txBody>
      </p:sp>
    </p:spTree>
    <p:extLst>
      <p:ext uri="{BB962C8B-B14F-4D97-AF65-F5344CB8AC3E}">
        <p14:creationId xmlns:p14="http://schemas.microsoft.com/office/powerpoint/2010/main" val="73923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8A3D0A-0887-7C9E-7637-6BB80DC5F1C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HU"/>
          </a:p>
        </p:txBody>
      </p:sp>
      <p:sp>
        <p:nvSpPr>
          <p:cNvPr id="3" name="Vertical Text Placeholder 2">
            <a:extLst>
              <a:ext uri="{FF2B5EF4-FFF2-40B4-BE49-F238E27FC236}">
                <a16:creationId xmlns:a16="http://schemas.microsoft.com/office/drawing/2014/main" id="{9906A3BA-C559-6B6C-0C22-727892BC17C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E03ACD46-C93F-CB5A-EBCC-4282B1F77F37}"/>
              </a:ext>
            </a:extLst>
          </p:cNvPr>
          <p:cNvSpPr>
            <a:spLocks noGrp="1"/>
          </p:cNvSpPr>
          <p:nvPr>
            <p:ph type="dt" sz="half" idx="10"/>
          </p:nvPr>
        </p:nvSpPr>
        <p:spPr/>
        <p:txBody>
          <a:bodyPr/>
          <a:lstStyle/>
          <a:p>
            <a:fld id="{10313AB9-FC85-3F46-8EB0-047F77798950}" type="datetimeFigureOut">
              <a:rPr lang="en-HU" smtClean="0"/>
              <a:t>04/04/2024</a:t>
            </a:fld>
            <a:endParaRPr lang="en-HU"/>
          </a:p>
        </p:txBody>
      </p:sp>
      <p:sp>
        <p:nvSpPr>
          <p:cNvPr id="5" name="Footer Placeholder 4">
            <a:extLst>
              <a:ext uri="{FF2B5EF4-FFF2-40B4-BE49-F238E27FC236}">
                <a16:creationId xmlns:a16="http://schemas.microsoft.com/office/drawing/2014/main" id="{93CFB35F-C376-0692-016B-BF826DC1591F}"/>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ED63944D-FFF8-553A-1AB6-FAACAA0F3415}"/>
              </a:ext>
            </a:extLst>
          </p:cNvPr>
          <p:cNvSpPr>
            <a:spLocks noGrp="1"/>
          </p:cNvSpPr>
          <p:nvPr>
            <p:ph type="sldNum" sz="quarter" idx="12"/>
          </p:nvPr>
        </p:nvSpPr>
        <p:spPr/>
        <p:txBody>
          <a:bodyPr/>
          <a:lstStyle/>
          <a:p>
            <a:fld id="{13B915B7-09C2-DF44-8F03-59F5E395D270}" type="slidenum">
              <a:rPr lang="en-HU" smtClean="0"/>
              <a:t>‹#›</a:t>
            </a:fld>
            <a:endParaRPr lang="en-HU"/>
          </a:p>
        </p:txBody>
      </p:sp>
    </p:spTree>
    <p:extLst>
      <p:ext uri="{BB962C8B-B14F-4D97-AF65-F5344CB8AC3E}">
        <p14:creationId xmlns:p14="http://schemas.microsoft.com/office/powerpoint/2010/main" val="1851932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8" y="1620000"/>
            <a:ext cx="11183565"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41664060"/>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0820"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69"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15496793"/>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E70A-76EE-C7EF-0DFD-2894A5AACD36}"/>
              </a:ext>
            </a:extLst>
          </p:cNvPr>
          <p:cNvSpPr>
            <a:spLocks noGrp="1"/>
          </p:cNvSpPr>
          <p:nvPr>
            <p:ph type="title"/>
          </p:nvPr>
        </p:nvSpPr>
        <p:spPr/>
        <p:txBody>
          <a:bodyPr/>
          <a:lstStyle/>
          <a:p>
            <a:r>
              <a:rPr lang="en-GB"/>
              <a:t>Click to edit Master title style</a:t>
            </a:r>
            <a:endParaRPr lang="en-HU"/>
          </a:p>
        </p:txBody>
      </p:sp>
      <p:sp>
        <p:nvSpPr>
          <p:cNvPr id="3" name="Content Placeholder 2">
            <a:extLst>
              <a:ext uri="{FF2B5EF4-FFF2-40B4-BE49-F238E27FC236}">
                <a16:creationId xmlns:a16="http://schemas.microsoft.com/office/drawing/2014/main" id="{2FF11C61-ADC5-4E0B-663B-29BD4D321A7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4C7EF3F6-CD77-6686-A55C-58C561771AEF}"/>
              </a:ext>
            </a:extLst>
          </p:cNvPr>
          <p:cNvSpPr>
            <a:spLocks noGrp="1"/>
          </p:cNvSpPr>
          <p:nvPr>
            <p:ph type="dt" sz="half" idx="10"/>
          </p:nvPr>
        </p:nvSpPr>
        <p:spPr/>
        <p:txBody>
          <a:bodyPr/>
          <a:lstStyle/>
          <a:p>
            <a:fld id="{10313AB9-FC85-3F46-8EB0-047F77798950}" type="datetimeFigureOut">
              <a:rPr lang="en-HU" smtClean="0"/>
              <a:t>04/04/2024</a:t>
            </a:fld>
            <a:endParaRPr lang="en-HU"/>
          </a:p>
        </p:txBody>
      </p:sp>
      <p:sp>
        <p:nvSpPr>
          <p:cNvPr id="5" name="Footer Placeholder 4">
            <a:extLst>
              <a:ext uri="{FF2B5EF4-FFF2-40B4-BE49-F238E27FC236}">
                <a16:creationId xmlns:a16="http://schemas.microsoft.com/office/drawing/2014/main" id="{6B1AAACD-414F-66F0-6C28-7EF4AA85DFDF}"/>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BF20D9CE-6C7B-BFBA-8784-E96BE7C3AABE}"/>
              </a:ext>
            </a:extLst>
          </p:cNvPr>
          <p:cNvSpPr>
            <a:spLocks noGrp="1"/>
          </p:cNvSpPr>
          <p:nvPr>
            <p:ph type="sldNum" sz="quarter" idx="12"/>
          </p:nvPr>
        </p:nvSpPr>
        <p:spPr/>
        <p:txBody>
          <a:bodyPr/>
          <a:lstStyle/>
          <a:p>
            <a:fld id="{13B915B7-09C2-DF44-8F03-59F5E395D270}" type="slidenum">
              <a:rPr lang="en-HU" smtClean="0"/>
              <a:t>‹#›</a:t>
            </a:fld>
            <a:endParaRPr lang="en-HU"/>
          </a:p>
        </p:txBody>
      </p:sp>
    </p:spTree>
    <p:extLst>
      <p:ext uri="{BB962C8B-B14F-4D97-AF65-F5344CB8AC3E}">
        <p14:creationId xmlns:p14="http://schemas.microsoft.com/office/powerpoint/2010/main" val="250250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4BDD-C801-8524-809C-416762F45FF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HU"/>
          </a:p>
        </p:txBody>
      </p:sp>
      <p:sp>
        <p:nvSpPr>
          <p:cNvPr id="3" name="Text Placeholder 2">
            <a:extLst>
              <a:ext uri="{FF2B5EF4-FFF2-40B4-BE49-F238E27FC236}">
                <a16:creationId xmlns:a16="http://schemas.microsoft.com/office/drawing/2014/main" id="{F6EB4519-B769-F0C7-03E4-DD25DE0726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344D59E-AE81-1D9F-A798-CD90F33E7B9D}"/>
              </a:ext>
            </a:extLst>
          </p:cNvPr>
          <p:cNvSpPr>
            <a:spLocks noGrp="1"/>
          </p:cNvSpPr>
          <p:nvPr>
            <p:ph type="dt" sz="half" idx="10"/>
          </p:nvPr>
        </p:nvSpPr>
        <p:spPr/>
        <p:txBody>
          <a:bodyPr/>
          <a:lstStyle/>
          <a:p>
            <a:fld id="{10313AB9-FC85-3F46-8EB0-047F77798950}" type="datetimeFigureOut">
              <a:rPr lang="en-HU" smtClean="0"/>
              <a:t>04/04/2024</a:t>
            </a:fld>
            <a:endParaRPr lang="en-HU"/>
          </a:p>
        </p:txBody>
      </p:sp>
      <p:sp>
        <p:nvSpPr>
          <p:cNvPr id="5" name="Footer Placeholder 4">
            <a:extLst>
              <a:ext uri="{FF2B5EF4-FFF2-40B4-BE49-F238E27FC236}">
                <a16:creationId xmlns:a16="http://schemas.microsoft.com/office/drawing/2014/main" id="{92DB5768-63EB-CE72-E2A9-A454BCFD46CD}"/>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F9E5715C-ADD3-E40C-0E37-AD7D1B66D030}"/>
              </a:ext>
            </a:extLst>
          </p:cNvPr>
          <p:cNvSpPr>
            <a:spLocks noGrp="1"/>
          </p:cNvSpPr>
          <p:nvPr>
            <p:ph type="sldNum" sz="quarter" idx="12"/>
          </p:nvPr>
        </p:nvSpPr>
        <p:spPr/>
        <p:txBody>
          <a:bodyPr/>
          <a:lstStyle/>
          <a:p>
            <a:fld id="{13B915B7-09C2-DF44-8F03-59F5E395D270}" type="slidenum">
              <a:rPr lang="en-HU" smtClean="0"/>
              <a:t>‹#›</a:t>
            </a:fld>
            <a:endParaRPr lang="en-HU"/>
          </a:p>
        </p:txBody>
      </p:sp>
    </p:spTree>
    <p:extLst>
      <p:ext uri="{BB962C8B-B14F-4D97-AF65-F5344CB8AC3E}">
        <p14:creationId xmlns:p14="http://schemas.microsoft.com/office/powerpoint/2010/main" val="310871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EE320-330F-9B73-70E4-F0FD84989CE7}"/>
              </a:ext>
            </a:extLst>
          </p:cNvPr>
          <p:cNvSpPr>
            <a:spLocks noGrp="1"/>
          </p:cNvSpPr>
          <p:nvPr>
            <p:ph type="title"/>
          </p:nvPr>
        </p:nvSpPr>
        <p:spPr/>
        <p:txBody>
          <a:bodyPr/>
          <a:lstStyle/>
          <a:p>
            <a:r>
              <a:rPr lang="en-GB"/>
              <a:t>Click to edit Master title style</a:t>
            </a:r>
            <a:endParaRPr lang="en-HU"/>
          </a:p>
        </p:txBody>
      </p:sp>
      <p:sp>
        <p:nvSpPr>
          <p:cNvPr id="3" name="Content Placeholder 2">
            <a:extLst>
              <a:ext uri="{FF2B5EF4-FFF2-40B4-BE49-F238E27FC236}">
                <a16:creationId xmlns:a16="http://schemas.microsoft.com/office/drawing/2014/main" id="{F4224A65-D484-7D18-19D8-254E3FFD9E6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Content Placeholder 3">
            <a:extLst>
              <a:ext uri="{FF2B5EF4-FFF2-40B4-BE49-F238E27FC236}">
                <a16:creationId xmlns:a16="http://schemas.microsoft.com/office/drawing/2014/main" id="{93372F70-EF09-9428-EB89-75C584B6B5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5" name="Date Placeholder 4">
            <a:extLst>
              <a:ext uri="{FF2B5EF4-FFF2-40B4-BE49-F238E27FC236}">
                <a16:creationId xmlns:a16="http://schemas.microsoft.com/office/drawing/2014/main" id="{201A904B-E29F-492C-64D5-93C3D9BB018E}"/>
              </a:ext>
            </a:extLst>
          </p:cNvPr>
          <p:cNvSpPr>
            <a:spLocks noGrp="1"/>
          </p:cNvSpPr>
          <p:nvPr>
            <p:ph type="dt" sz="half" idx="10"/>
          </p:nvPr>
        </p:nvSpPr>
        <p:spPr/>
        <p:txBody>
          <a:bodyPr/>
          <a:lstStyle/>
          <a:p>
            <a:fld id="{10313AB9-FC85-3F46-8EB0-047F77798950}" type="datetimeFigureOut">
              <a:rPr lang="en-HU" smtClean="0"/>
              <a:t>04/04/2024</a:t>
            </a:fld>
            <a:endParaRPr lang="en-HU"/>
          </a:p>
        </p:txBody>
      </p:sp>
      <p:sp>
        <p:nvSpPr>
          <p:cNvPr id="6" name="Footer Placeholder 5">
            <a:extLst>
              <a:ext uri="{FF2B5EF4-FFF2-40B4-BE49-F238E27FC236}">
                <a16:creationId xmlns:a16="http://schemas.microsoft.com/office/drawing/2014/main" id="{BE284E43-B81E-ABC3-4195-6D8E7A6ACA5C}"/>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12C1F9FF-A6FD-6875-7E24-518A596F89C4}"/>
              </a:ext>
            </a:extLst>
          </p:cNvPr>
          <p:cNvSpPr>
            <a:spLocks noGrp="1"/>
          </p:cNvSpPr>
          <p:nvPr>
            <p:ph type="sldNum" sz="quarter" idx="12"/>
          </p:nvPr>
        </p:nvSpPr>
        <p:spPr/>
        <p:txBody>
          <a:bodyPr/>
          <a:lstStyle/>
          <a:p>
            <a:fld id="{13B915B7-09C2-DF44-8F03-59F5E395D270}" type="slidenum">
              <a:rPr lang="en-HU" smtClean="0"/>
              <a:t>‹#›</a:t>
            </a:fld>
            <a:endParaRPr lang="en-HU"/>
          </a:p>
        </p:txBody>
      </p:sp>
    </p:spTree>
    <p:extLst>
      <p:ext uri="{BB962C8B-B14F-4D97-AF65-F5344CB8AC3E}">
        <p14:creationId xmlns:p14="http://schemas.microsoft.com/office/powerpoint/2010/main" val="336274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0375-8247-E76B-3372-BA439A9D9872}"/>
              </a:ext>
            </a:extLst>
          </p:cNvPr>
          <p:cNvSpPr>
            <a:spLocks noGrp="1"/>
          </p:cNvSpPr>
          <p:nvPr>
            <p:ph type="title"/>
          </p:nvPr>
        </p:nvSpPr>
        <p:spPr>
          <a:xfrm>
            <a:off x="839788" y="365125"/>
            <a:ext cx="10515600" cy="1325563"/>
          </a:xfrm>
        </p:spPr>
        <p:txBody>
          <a:bodyPr/>
          <a:lstStyle/>
          <a:p>
            <a:r>
              <a:rPr lang="en-GB"/>
              <a:t>Click to edit Master title style</a:t>
            </a:r>
            <a:endParaRPr lang="en-HU"/>
          </a:p>
        </p:txBody>
      </p:sp>
      <p:sp>
        <p:nvSpPr>
          <p:cNvPr id="3" name="Text Placeholder 2">
            <a:extLst>
              <a:ext uri="{FF2B5EF4-FFF2-40B4-BE49-F238E27FC236}">
                <a16:creationId xmlns:a16="http://schemas.microsoft.com/office/drawing/2014/main" id="{44086534-5CBF-60A4-1A49-F709B1FD37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311AB5D-B39B-853E-9006-108B63A9F1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5" name="Text Placeholder 4">
            <a:extLst>
              <a:ext uri="{FF2B5EF4-FFF2-40B4-BE49-F238E27FC236}">
                <a16:creationId xmlns:a16="http://schemas.microsoft.com/office/drawing/2014/main" id="{B970D775-C04B-FB19-8E31-4E64838CC4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9CD85F7-4A91-55C3-39A1-1CEB64C0E53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7" name="Date Placeholder 6">
            <a:extLst>
              <a:ext uri="{FF2B5EF4-FFF2-40B4-BE49-F238E27FC236}">
                <a16:creationId xmlns:a16="http://schemas.microsoft.com/office/drawing/2014/main" id="{FE4504A9-7B51-5A6A-066E-683023D695CB}"/>
              </a:ext>
            </a:extLst>
          </p:cNvPr>
          <p:cNvSpPr>
            <a:spLocks noGrp="1"/>
          </p:cNvSpPr>
          <p:nvPr>
            <p:ph type="dt" sz="half" idx="10"/>
          </p:nvPr>
        </p:nvSpPr>
        <p:spPr/>
        <p:txBody>
          <a:bodyPr/>
          <a:lstStyle/>
          <a:p>
            <a:fld id="{10313AB9-FC85-3F46-8EB0-047F77798950}" type="datetimeFigureOut">
              <a:rPr lang="en-HU" smtClean="0"/>
              <a:t>04/04/2024</a:t>
            </a:fld>
            <a:endParaRPr lang="en-HU"/>
          </a:p>
        </p:txBody>
      </p:sp>
      <p:sp>
        <p:nvSpPr>
          <p:cNvPr id="8" name="Footer Placeholder 7">
            <a:extLst>
              <a:ext uri="{FF2B5EF4-FFF2-40B4-BE49-F238E27FC236}">
                <a16:creationId xmlns:a16="http://schemas.microsoft.com/office/drawing/2014/main" id="{6E4CDAC3-1D1D-A439-1C7D-5CEAA9B104AD}"/>
              </a:ext>
            </a:extLst>
          </p:cNvPr>
          <p:cNvSpPr>
            <a:spLocks noGrp="1"/>
          </p:cNvSpPr>
          <p:nvPr>
            <p:ph type="ftr" sz="quarter" idx="11"/>
          </p:nvPr>
        </p:nvSpPr>
        <p:spPr/>
        <p:txBody>
          <a:bodyPr/>
          <a:lstStyle/>
          <a:p>
            <a:endParaRPr lang="en-HU"/>
          </a:p>
        </p:txBody>
      </p:sp>
      <p:sp>
        <p:nvSpPr>
          <p:cNvPr id="9" name="Slide Number Placeholder 8">
            <a:extLst>
              <a:ext uri="{FF2B5EF4-FFF2-40B4-BE49-F238E27FC236}">
                <a16:creationId xmlns:a16="http://schemas.microsoft.com/office/drawing/2014/main" id="{D22B0EFF-D438-1769-9DF9-D468355D759C}"/>
              </a:ext>
            </a:extLst>
          </p:cNvPr>
          <p:cNvSpPr>
            <a:spLocks noGrp="1"/>
          </p:cNvSpPr>
          <p:nvPr>
            <p:ph type="sldNum" sz="quarter" idx="12"/>
          </p:nvPr>
        </p:nvSpPr>
        <p:spPr/>
        <p:txBody>
          <a:bodyPr/>
          <a:lstStyle/>
          <a:p>
            <a:fld id="{13B915B7-09C2-DF44-8F03-59F5E395D270}" type="slidenum">
              <a:rPr lang="en-HU" smtClean="0"/>
              <a:t>‹#›</a:t>
            </a:fld>
            <a:endParaRPr lang="en-HU"/>
          </a:p>
        </p:txBody>
      </p:sp>
    </p:spTree>
    <p:extLst>
      <p:ext uri="{BB962C8B-B14F-4D97-AF65-F5344CB8AC3E}">
        <p14:creationId xmlns:p14="http://schemas.microsoft.com/office/powerpoint/2010/main" val="46965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A52D-DE39-3A9B-E1A3-6AE66C3EF4F5}"/>
              </a:ext>
            </a:extLst>
          </p:cNvPr>
          <p:cNvSpPr>
            <a:spLocks noGrp="1"/>
          </p:cNvSpPr>
          <p:nvPr>
            <p:ph type="title"/>
          </p:nvPr>
        </p:nvSpPr>
        <p:spPr/>
        <p:txBody>
          <a:bodyPr/>
          <a:lstStyle/>
          <a:p>
            <a:r>
              <a:rPr lang="en-GB"/>
              <a:t>Click to edit Master title style</a:t>
            </a:r>
            <a:endParaRPr lang="en-HU"/>
          </a:p>
        </p:txBody>
      </p:sp>
      <p:sp>
        <p:nvSpPr>
          <p:cNvPr id="3" name="Date Placeholder 2">
            <a:extLst>
              <a:ext uri="{FF2B5EF4-FFF2-40B4-BE49-F238E27FC236}">
                <a16:creationId xmlns:a16="http://schemas.microsoft.com/office/drawing/2014/main" id="{1133D0FF-68D7-3A20-2D4A-770BFED25B29}"/>
              </a:ext>
            </a:extLst>
          </p:cNvPr>
          <p:cNvSpPr>
            <a:spLocks noGrp="1"/>
          </p:cNvSpPr>
          <p:nvPr>
            <p:ph type="dt" sz="half" idx="10"/>
          </p:nvPr>
        </p:nvSpPr>
        <p:spPr/>
        <p:txBody>
          <a:bodyPr/>
          <a:lstStyle/>
          <a:p>
            <a:fld id="{10313AB9-FC85-3F46-8EB0-047F77798950}" type="datetimeFigureOut">
              <a:rPr lang="en-HU" smtClean="0"/>
              <a:t>04/04/2024</a:t>
            </a:fld>
            <a:endParaRPr lang="en-HU"/>
          </a:p>
        </p:txBody>
      </p:sp>
      <p:sp>
        <p:nvSpPr>
          <p:cNvPr id="4" name="Footer Placeholder 3">
            <a:extLst>
              <a:ext uri="{FF2B5EF4-FFF2-40B4-BE49-F238E27FC236}">
                <a16:creationId xmlns:a16="http://schemas.microsoft.com/office/drawing/2014/main" id="{5E844668-3C9E-DE71-6A2F-D0AB873296FB}"/>
              </a:ext>
            </a:extLst>
          </p:cNvPr>
          <p:cNvSpPr>
            <a:spLocks noGrp="1"/>
          </p:cNvSpPr>
          <p:nvPr>
            <p:ph type="ftr" sz="quarter" idx="11"/>
          </p:nvPr>
        </p:nvSpPr>
        <p:spPr/>
        <p:txBody>
          <a:bodyPr/>
          <a:lstStyle/>
          <a:p>
            <a:endParaRPr lang="en-HU"/>
          </a:p>
        </p:txBody>
      </p:sp>
      <p:sp>
        <p:nvSpPr>
          <p:cNvPr id="5" name="Slide Number Placeholder 4">
            <a:extLst>
              <a:ext uri="{FF2B5EF4-FFF2-40B4-BE49-F238E27FC236}">
                <a16:creationId xmlns:a16="http://schemas.microsoft.com/office/drawing/2014/main" id="{43488129-5FAA-1799-704D-534B5065DC72}"/>
              </a:ext>
            </a:extLst>
          </p:cNvPr>
          <p:cNvSpPr>
            <a:spLocks noGrp="1"/>
          </p:cNvSpPr>
          <p:nvPr>
            <p:ph type="sldNum" sz="quarter" idx="12"/>
          </p:nvPr>
        </p:nvSpPr>
        <p:spPr/>
        <p:txBody>
          <a:bodyPr/>
          <a:lstStyle/>
          <a:p>
            <a:fld id="{13B915B7-09C2-DF44-8F03-59F5E395D270}" type="slidenum">
              <a:rPr lang="en-HU" smtClean="0"/>
              <a:t>‹#›</a:t>
            </a:fld>
            <a:endParaRPr lang="en-HU"/>
          </a:p>
        </p:txBody>
      </p:sp>
    </p:spTree>
    <p:extLst>
      <p:ext uri="{BB962C8B-B14F-4D97-AF65-F5344CB8AC3E}">
        <p14:creationId xmlns:p14="http://schemas.microsoft.com/office/powerpoint/2010/main" val="816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675FF-F05B-6948-9EE9-53A714C62681}"/>
              </a:ext>
            </a:extLst>
          </p:cNvPr>
          <p:cNvSpPr>
            <a:spLocks noGrp="1"/>
          </p:cNvSpPr>
          <p:nvPr>
            <p:ph type="dt" sz="half" idx="10"/>
          </p:nvPr>
        </p:nvSpPr>
        <p:spPr/>
        <p:txBody>
          <a:bodyPr/>
          <a:lstStyle/>
          <a:p>
            <a:fld id="{10313AB9-FC85-3F46-8EB0-047F77798950}" type="datetimeFigureOut">
              <a:rPr lang="en-HU" smtClean="0"/>
              <a:t>04/04/2024</a:t>
            </a:fld>
            <a:endParaRPr lang="en-HU"/>
          </a:p>
        </p:txBody>
      </p:sp>
      <p:sp>
        <p:nvSpPr>
          <p:cNvPr id="3" name="Footer Placeholder 2">
            <a:extLst>
              <a:ext uri="{FF2B5EF4-FFF2-40B4-BE49-F238E27FC236}">
                <a16:creationId xmlns:a16="http://schemas.microsoft.com/office/drawing/2014/main" id="{F6A37BFC-611D-38A3-80BF-5EA2C316104F}"/>
              </a:ext>
            </a:extLst>
          </p:cNvPr>
          <p:cNvSpPr>
            <a:spLocks noGrp="1"/>
          </p:cNvSpPr>
          <p:nvPr>
            <p:ph type="ftr" sz="quarter" idx="11"/>
          </p:nvPr>
        </p:nvSpPr>
        <p:spPr/>
        <p:txBody>
          <a:bodyPr/>
          <a:lstStyle/>
          <a:p>
            <a:endParaRPr lang="en-HU"/>
          </a:p>
        </p:txBody>
      </p:sp>
      <p:sp>
        <p:nvSpPr>
          <p:cNvPr id="4" name="Slide Number Placeholder 3">
            <a:extLst>
              <a:ext uri="{FF2B5EF4-FFF2-40B4-BE49-F238E27FC236}">
                <a16:creationId xmlns:a16="http://schemas.microsoft.com/office/drawing/2014/main" id="{F3DAAFFE-1A62-8759-B437-0AE6C7AF2C49}"/>
              </a:ext>
            </a:extLst>
          </p:cNvPr>
          <p:cNvSpPr>
            <a:spLocks noGrp="1"/>
          </p:cNvSpPr>
          <p:nvPr>
            <p:ph type="sldNum" sz="quarter" idx="12"/>
          </p:nvPr>
        </p:nvSpPr>
        <p:spPr/>
        <p:txBody>
          <a:bodyPr/>
          <a:lstStyle/>
          <a:p>
            <a:fld id="{13B915B7-09C2-DF44-8F03-59F5E395D270}" type="slidenum">
              <a:rPr lang="en-HU" smtClean="0"/>
              <a:t>‹#›</a:t>
            </a:fld>
            <a:endParaRPr lang="en-HU"/>
          </a:p>
        </p:txBody>
      </p:sp>
    </p:spTree>
    <p:extLst>
      <p:ext uri="{BB962C8B-B14F-4D97-AF65-F5344CB8AC3E}">
        <p14:creationId xmlns:p14="http://schemas.microsoft.com/office/powerpoint/2010/main" val="69383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6CB2-91B9-AE4E-8474-56369278D5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U"/>
          </a:p>
        </p:txBody>
      </p:sp>
      <p:sp>
        <p:nvSpPr>
          <p:cNvPr id="3" name="Content Placeholder 2">
            <a:extLst>
              <a:ext uri="{FF2B5EF4-FFF2-40B4-BE49-F238E27FC236}">
                <a16:creationId xmlns:a16="http://schemas.microsoft.com/office/drawing/2014/main" id="{341EEA99-72B6-DD5E-D74E-FAC173EAC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Text Placeholder 3">
            <a:extLst>
              <a:ext uri="{FF2B5EF4-FFF2-40B4-BE49-F238E27FC236}">
                <a16:creationId xmlns:a16="http://schemas.microsoft.com/office/drawing/2014/main" id="{F08C4340-283E-78B3-D97C-6C78412C5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6AADC77-F611-4365-A542-04862AA4A2C8}"/>
              </a:ext>
            </a:extLst>
          </p:cNvPr>
          <p:cNvSpPr>
            <a:spLocks noGrp="1"/>
          </p:cNvSpPr>
          <p:nvPr>
            <p:ph type="dt" sz="half" idx="10"/>
          </p:nvPr>
        </p:nvSpPr>
        <p:spPr/>
        <p:txBody>
          <a:bodyPr/>
          <a:lstStyle/>
          <a:p>
            <a:fld id="{10313AB9-FC85-3F46-8EB0-047F77798950}" type="datetimeFigureOut">
              <a:rPr lang="en-HU" smtClean="0"/>
              <a:t>04/04/2024</a:t>
            </a:fld>
            <a:endParaRPr lang="en-HU"/>
          </a:p>
        </p:txBody>
      </p:sp>
      <p:sp>
        <p:nvSpPr>
          <p:cNvPr id="6" name="Footer Placeholder 5">
            <a:extLst>
              <a:ext uri="{FF2B5EF4-FFF2-40B4-BE49-F238E27FC236}">
                <a16:creationId xmlns:a16="http://schemas.microsoft.com/office/drawing/2014/main" id="{14B921EF-4884-410A-AF33-6F89653F391C}"/>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F27888E7-D602-531D-CDAA-20FA64E339E5}"/>
              </a:ext>
            </a:extLst>
          </p:cNvPr>
          <p:cNvSpPr>
            <a:spLocks noGrp="1"/>
          </p:cNvSpPr>
          <p:nvPr>
            <p:ph type="sldNum" sz="quarter" idx="12"/>
          </p:nvPr>
        </p:nvSpPr>
        <p:spPr/>
        <p:txBody>
          <a:bodyPr/>
          <a:lstStyle/>
          <a:p>
            <a:fld id="{13B915B7-09C2-DF44-8F03-59F5E395D270}" type="slidenum">
              <a:rPr lang="en-HU" smtClean="0"/>
              <a:t>‹#›</a:t>
            </a:fld>
            <a:endParaRPr lang="en-HU"/>
          </a:p>
        </p:txBody>
      </p:sp>
    </p:spTree>
    <p:extLst>
      <p:ext uri="{BB962C8B-B14F-4D97-AF65-F5344CB8AC3E}">
        <p14:creationId xmlns:p14="http://schemas.microsoft.com/office/powerpoint/2010/main" val="415106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30BD-C461-DBBE-B3CB-594B86B77D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U"/>
          </a:p>
        </p:txBody>
      </p:sp>
      <p:sp>
        <p:nvSpPr>
          <p:cNvPr id="3" name="Picture Placeholder 2">
            <a:extLst>
              <a:ext uri="{FF2B5EF4-FFF2-40B4-BE49-F238E27FC236}">
                <a16:creationId xmlns:a16="http://schemas.microsoft.com/office/drawing/2014/main" id="{AE4F7354-5BB3-8958-29B1-2EDEBC3278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HU"/>
          </a:p>
        </p:txBody>
      </p:sp>
      <p:sp>
        <p:nvSpPr>
          <p:cNvPr id="4" name="Text Placeholder 3">
            <a:extLst>
              <a:ext uri="{FF2B5EF4-FFF2-40B4-BE49-F238E27FC236}">
                <a16:creationId xmlns:a16="http://schemas.microsoft.com/office/drawing/2014/main" id="{CBBAC71E-7262-45FE-F76F-25A5B2CF6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DBBA1E2-7D7E-964C-6F8C-D5746BA93595}"/>
              </a:ext>
            </a:extLst>
          </p:cNvPr>
          <p:cNvSpPr>
            <a:spLocks noGrp="1"/>
          </p:cNvSpPr>
          <p:nvPr>
            <p:ph type="dt" sz="half" idx="10"/>
          </p:nvPr>
        </p:nvSpPr>
        <p:spPr/>
        <p:txBody>
          <a:bodyPr/>
          <a:lstStyle/>
          <a:p>
            <a:fld id="{10313AB9-FC85-3F46-8EB0-047F77798950}" type="datetimeFigureOut">
              <a:rPr lang="en-HU" smtClean="0"/>
              <a:t>04/04/2024</a:t>
            </a:fld>
            <a:endParaRPr lang="en-HU"/>
          </a:p>
        </p:txBody>
      </p:sp>
      <p:sp>
        <p:nvSpPr>
          <p:cNvPr id="6" name="Footer Placeholder 5">
            <a:extLst>
              <a:ext uri="{FF2B5EF4-FFF2-40B4-BE49-F238E27FC236}">
                <a16:creationId xmlns:a16="http://schemas.microsoft.com/office/drawing/2014/main" id="{5C3F1332-0AA0-860F-DA0A-DFE8B8950691}"/>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2C7DD8F8-3C81-6089-4B68-959E75181382}"/>
              </a:ext>
            </a:extLst>
          </p:cNvPr>
          <p:cNvSpPr>
            <a:spLocks noGrp="1"/>
          </p:cNvSpPr>
          <p:nvPr>
            <p:ph type="sldNum" sz="quarter" idx="12"/>
          </p:nvPr>
        </p:nvSpPr>
        <p:spPr/>
        <p:txBody>
          <a:bodyPr/>
          <a:lstStyle/>
          <a:p>
            <a:fld id="{13B915B7-09C2-DF44-8F03-59F5E395D270}" type="slidenum">
              <a:rPr lang="en-HU" smtClean="0"/>
              <a:t>‹#›</a:t>
            </a:fld>
            <a:endParaRPr lang="en-HU"/>
          </a:p>
        </p:txBody>
      </p:sp>
    </p:spTree>
    <p:extLst>
      <p:ext uri="{BB962C8B-B14F-4D97-AF65-F5344CB8AC3E}">
        <p14:creationId xmlns:p14="http://schemas.microsoft.com/office/powerpoint/2010/main" val="297700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737F6-0121-8808-07A2-DFA5D977F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HU"/>
          </a:p>
        </p:txBody>
      </p:sp>
      <p:sp>
        <p:nvSpPr>
          <p:cNvPr id="3" name="Text Placeholder 2">
            <a:extLst>
              <a:ext uri="{FF2B5EF4-FFF2-40B4-BE49-F238E27FC236}">
                <a16:creationId xmlns:a16="http://schemas.microsoft.com/office/drawing/2014/main" id="{F560D712-A1D6-FA9F-D9E6-289C49AD67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B6C64A23-7638-121E-AF5A-6FB6F836F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13AB9-FC85-3F46-8EB0-047F77798950}" type="datetimeFigureOut">
              <a:rPr lang="en-HU" smtClean="0"/>
              <a:t>04/04/2024</a:t>
            </a:fld>
            <a:endParaRPr lang="en-HU"/>
          </a:p>
        </p:txBody>
      </p:sp>
      <p:sp>
        <p:nvSpPr>
          <p:cNvPr id="5" name="Footer Placeholder 4">
            <a:extLst>
              <a:ext uri="{FF2B5EF4-FFF2-40B4-BE49-F238E27FC236}">
                <a16:creationId xmlns:a16="http://schemas.microsoft.com/office/drawing/2014/main" id="{2C45ABA5-BF74-685A-2472-190350AC98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U"/>
          </a:p>
        </p:txBody>
      </p:sp>
      <p:sp>
        <p:nvSpPr>
          <p:cNvPr id="6" name="Slide Number Placeholder 5">
            <a:extLst>
              <a:ext uri="{FF2B5EF4-FFF2-40B4-BE49-F238E27FC236}">
                <a16:creationId xmlns:a16="http://schemas.microsoft.com/office/drawing/2014/main" id="{D9C1D240-E51F-820B-0075-72F4EF12EA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915B7-09C2-DF44-8F03-59F5E395D270}" type="slidenum">
              <a:rPr lang="en-HU" smtClean="0"/>
              <a:t>‹#›</a:t>
            </a:fld>
            <a:endParaRPr lang="en-HU"/>
          </a:p>
        </p:txBody>
      </p:sp>
    </p:spTree>
    <p:extLst>
      <p:ext uri="{BB962C8B-B14F-4D97-AF65-F5344CB8AC3E}">
        <p14:creationId xmlns:p14="http://schemas.microsoft.com/office/powerpoint/2010/main" val="493155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9.jpeg"/><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21.png"/><Relationship Id="rId1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jpe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7.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17.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hyperlink" Target="https://www.zonasystem.com/2019/01/cifrar-passwords-con-powershell.html" TargetMode="External"/><Relationship Id="rId5" Type="http://schemas.openxmlformats.org/officeDocument/2006/relationships/image" Target="../media/image3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39.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themeOverride" Target="../theme/themeOverride3.xml"/><Relationship Id="rId6" Type="http://schemas.openxmlformats.org/officeDocument/2006/relationships/image" Target="../media/image40.png"/><Relationship Id="rId5" Type="http://schemas.openxmlformats.org/officeDocument/2006/relationships/image" Target="../media/image7.pn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hemeOverride" Target="../theme/themeOverride4.xml"/><Relationship Id="rId6" Type="http://schemas.openxmlformats.org/officeDocument/2006/relationships/image" Target="../media/image42.png"/><Relationship Id="rId5" Type="http://schemas.openxmlformats.org/officeDocument/2006/relationships/image" Target="../media/image7.png"/><Relationship Id="rId4" Type="http://schemas.openxmlformats.org/officeDocument/2006/relationships/hyperlink" Target="https://github.com/Azure/azure-cl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hemeOverride" Target="../theme/themeOverride5.xml"/><Relationship Id="rId5" Type="http://schemas.openxmlformats.org/officeDocument/2006/relationships/image" Target="../media/image7.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hemeOverride" Target="../theme/themeOverride6.xml"/><Relationship Id="rId6" Type="http://schemas.openxmlformats.org/officeDocument/2006/relationships/image" Target="../media/image44.png"/><Relationship Id="rId5" Type="http://schemas.openxmlformats.org/officeDocument/2006/relationships/image" Target="../media/image7.png"/><Relationship Id="rId4" Type="http://schemas.openxmlformats.org/officeDocument/2006/relationships/hyperlink" Target="https://learn.microsoft.com/hu-hu/cli/azure/format-output-azure-cli?view=azure-cli-latest"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23.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hemeOverride" Target="../theme/themeOverride7.xml"/><Relationship Id="rId6" Type="http://schemas.openxmlformats.org/officeDocument/2006/relationships/hyperlink" Target="https://learn.microsoft.com/hu-hu/cli/azure/query-azure-cli?view=azure-cli-latest" TargetMode="External"/><Relationship Id="rId5" Type="http://schemas.openxmlformats.org/officeDocument/2006/relationships/hyperlink" Target="http://jmespath.org/examples.html" TargetMode="External"/><Relationship Id="rId4" Type="http://schemas.openxmlformats.org/officeDocument/2006/relationships/image" Target="../media/image9.jpeg"/><Relationship Id="rId9"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github.com/cloudsteak/trn-azure-commandline"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pixabay.com/en/change-new-beginning-renewal-671374/" TargetMode="External"/><Relationship Id="rId4" Type="http://schemas.openxmlformats.org/officeDocument/2006/relationships/image" Target="../media/image4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7.pn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0.jp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github.com/" TargetMode="External"/><Relationship Id="rId4" Type="http://schemas.openxmlformats.org/officeDocument/2006/relationships/hyperlink" Target="https://azure.microsoft.com/hu-hu/products/devop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0.jp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9.jpeg"/><Relationship Id="rId7" Type="http://schemas.openxmlformats.org/officeDocument/2006/relationships/diagramQuickStyle" Target="../diagrams/quickStyle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53.png"/><Relationship Id="rId4" Type="http://schemas.openxmlformats.org/officeDocument/2006/relationships/image" Target="../media/image7.png"/><Relationship Id="rId9" Type="http://schemas.microsoft.com/office/2007/relationships/diagramDrawing" Target="../diagrams/drawing5.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ugeek.github.io/blog/post/2019-02-24-instalar-servicios-o-aplicaciones-con-docker-para-tu-raspberry-o-cualquier-servidor-gnu-linux.html" TargetMode="External"/><Relationship Id="rId5" Type="http://schemas.openxmlformats.org/officeDocument/2006/relationships/image" Target="../media/image61.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8" Type="http://schemas.openxmlformats.org/officeDocument/2006/relationships/hyperlink" Target="http://www.codingdefined.com/2017/04/top-20-interview-questions-on-nodejs.html" TargetMode="External"/><Relationship Id="rId13" Type="http://schemas.openxmlformats.org/officeDocument/2006/relationships/image" Target="../media/image68.png"/><Relationship Id="rId3" Type="http://schemas.openxmlformats.org/officeDocument/2006/relationships/image" Target="../media/image9.jpeg"/><Relationship Id="rId7" Type="http://schemas.openxmlformats.org/officeDocument/2006/relationships/image" Target="../media/image65.png"/><Relationship Id="rId12" Type="http://schemas.openxmlformats.org/officeDocument/2006/relationships/hyperlink" Target="https://pixabay.com/es/usuario-persona-personas-perfil-1633249/" TargetMode="External"/><Relationship Id="rId2" Type="http://schemas.openxmlformats.org/officeDocument/2006/relationships/notesSlide" Target="../notesSlides/notesSlide41.xml"/><Relationship Id="rId16" Type="http://schemas.openxmlformats.org/officeDocument/2006/relationships/hyperlink" Target="https://fekir.info/post/chroot-as-docker-alternative-for-building/" TargetMode="External"/><Relationship Id="rId1" Type="http://schemas.openxmlformats.org/officeDocument/2006/relationships/slideLayout" Target="../slideLayouts/slideLayout2.xml"/><Relationship Id="rId6" Type="http://schemas.openxmlformats.org/officeDocument/2006/relationships/image" Target="../media/image64.svg"/><Relationship Id="rId11" Type="http://schemas.openxmlformats.org/officeDocument/2006/relationships/image" Target="../media/image67.png"/><Relationship Id="rId5" Type="http://schemas.openxmlformats.org/officeDocument/2006/relationships/image" Target="../media/image63.png"/><Relationship Id="rId15" Type="http://schemas.openxmlformats.org/officeDocument/2006/relationships/image" Target="../media/image69.png"/><Relationship Id="rId10" Type="http://schemas.openxmlformats.org/officeDocument/2006/relationships/hyperlink" Target="https://aplicacioneslibreuso.blogspot.com/2017/07/nivel-de-ejecucion-en-linux-ubuntu.html" TargetMode="External"/><Relationship Id="rId4" Type="http://schemas.openxmlformats.org/officeDocument/2006/relationships/image" Target="../media/image7.png"/><Relationship Id="rId9" Type="http://schemas.openxmlformats.org/officeDocument/2006/relationships/image" Target="../media/image66.png"/><Relationship Id="rId14" Type="http://schemas.openxmlformats.org/officeDocument/2006/relationships/hyperlink" Target="https://www.pngall.com/python-programming-language-pn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1.pn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1.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1.pn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3.jpeg"/><Relationship Id="rId7" Type="http://schemas.openxmlformats.org/officeDocument/2006/relationships/hyperlink" Target="https://www.linkedin.com/in/tibor-kiss-the1bit" TargetMode="External"/><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hyperlink" Target="http://cloudmentor.hu/" TargetMode="External"/><Relationship Id="rId5" Type="http://schemas.openxmlformats.org/officeDocument/2006/relationships/hyperlink" Target="https://cloudsteak.com/" TargetMode="External"/><Relationship Id="rId4" Type="http://schemas.openxmlformats.org/officeDocument/2006/relationships/hyperlink" Target="https://github.com/cloudsteak"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azure.microsoft.com/hu-hu/pricing/calculator/" TargetMode="External"/><Relationship Id="rId3" Type="http://schemas.openxmlformats.org/officeDocument/2006/relationships/image" Target="../media/image9.jpeg"/><Relationship Id="rId7" Type="http://schemas.openxmlformats.org/officeDocument/2006/relationships/hyperlink" Target="https://lucid.app/lucidchart/13fde51a-271f-456a-b2b3-ef6869f9ee6a/view?page=GiFLkXTb1E1J"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cloudsteak-gmk-shared.s3.eu-central-1.amazonaws.com/all-cloud-glossary.png" TargetMode="External"/><Relationship Id="rId11" Type="http://schemas.openxmlformats.org/officeDocument/2006/relationships/hyperlink" Target="https://learn.microsoft.com/hu-hu/cli/azure/" TargetMode="External"/><Relationship Id="rId5" Type="http://schemas.openxmlformats.org/officeDocument/2006/relationships/hyperlink" Target="https://github.com/cloudsteak/mentor-klub-azure" TargetMode="External"/><Relationship Id="rId10" Type="http://schemas.openxmlformats.org/officeDocument/2006/relationships/hyperlink" Target="https://azure.microsoft.com/hu-hu" TargetMode="External"/><Relationship Id="rId4" Type="http://schemas.openxmlformats.org/officeDocument/2006/relationships/image" Target="../media/image7.png"/><Relationship Id="rId9" Type="http://schemas.openxmlformats.org/officeDocument/2006/relationships/hyperlink" Target="https://learn.microsoft.com/hu-hu/azure/azure-resource-manager/management/azure-subscription-service-limit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klub.gerillaoneletrajz.hu/" TargetMode="External"/><Relationship Id="rId2" Type="http://schemas.openxmlformats.org/officeDocument/2006/relationships/image" Target="../media/image79.png"/><Relationship Id="rId1" Type="http://schemas.openxmlformats.org/officeDocument/2006/relationships/slideLayout" Target="../slideLayouts/slideLayout9.xml"/><Relationship Id="rId4" Type="http://schemas.openxmlformats.org/officeDocument/2006/relationships/image" Target="../media/image7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E8795-906E-1CAC-9D78-CC82348DE7F8}"/>
              </a:ext>
            </a:extLst>
          </p:cNvPr>
          <p:cNvSpPr>
            <a:spLocks noGrp="1"/>
          </p:cNvSpPr>
          <p:nvPr>
            <p:ph type="ctrTitle"/>
          </p:nvPr>
        </p:nvSpPr>
        <p:spPr>
          <a:xfrm>
            <a:off x="947030" y="2562035"/>
            <a:ext cx="10297297" cy="1733930"/>
          </a:xfrm>
        </p:spPr>
        <p:txBody>
          <a:bodyPr>
            <a:normAutofit/>
          </a:bodyPr>
          <a:lstStyle/>
          <a:p>
            <a:r>
              <a:rPr lang="en-HU" sz="8800" dirty="0">
                <a:solidFill>
                  <a:schemeClr val="bg1"/>
                </a:solidFill>
                <a:latin typeface="Arial" panose="020B0604020202020204" pitchFamily="34" charset="0"/>
                <a:cs typeface="Arial" panose="020B0604020202020204" pitchFamily="34" charset="0"/>
              </a:rPr>
              <a:t>Microsoft Azure</a:t>
            </a:r>
          </a:p>
        </p:txBody>
      </p:sp>
      <p:pic>
        <p:nvPicPr>
          <p:cNvPr id="17" name="Picture 16">
            <a:extLst>
              <a:ext uri="{FF2B5EF4-FFF2-40B4-BE49-F238E27FC236}">
                <a16:creationId xmlns:a16="http://schemas.microsoft.com/office/drawing/2014/main" id="{23380D37-81CB-17FC-9257-6F7F654827F2}"/>
              </a:ext>
            </a:extLst>
          </p:cNvPr>
          <p:cNvPicPr>
            <a:picLocks noChangeAspect="1"/>
          </p:cNvPicPr>
          <p:nvPr/>
        </p:nvPicPr>
        <p:blipFill>
          <a:blip r:embed="rId4"/>
          <a:stretch>
            <a:fillRect/>
          </a:stretch>
        </p:blipFill>
        <p:spPr>
          <a:xfrm>
            <a:off x="3594758" y="506460"/>
            <a:ext cx="5002484" cy="217336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AA7F7CE0-5572-C26C-81A5-6AA600259C0B}"/>
              </a:ext>
            </a:extLst>
          </p:cNvPr>
          <p:cNvSpPr txBox="1"/>
          <p:nvPr/>
        </p:nvSpPr>
        <p:spPr>
          <a:xfrm>
            <a:off x="3286594" y="5458944"/>
            <a:ext cx="5618171" cy="523220"/>
          </a:xfrm>
          <a:prstGeom prst="rect">
            <a:avLst/>
          </a:prstGeom>
          <a:noFill/>
        </p:spPr>
        <p:txBody>
          <a:bodyPr wrap="square" rtlCol="0">
            <a:spAutoFit/>
          </a:bodyPr>
          <a:lstStyle/>
          <a:p>
            <a:pPr algn="ctr"/>
            <a:r>
              <a:rPr lang="hu-HU" sz="2800" dirty="0">
                <a:solidFill>
                  <a:schemeClr val="bg1"/>
                </a:solidFill>
              </a:rPr>
              <a:t>2024. 02. 22. – 2024. </a:t>
            </a:r>
            <a:r>
              <a:rPr lang="hu-HU" sz="2800">
                <a:solidFill>
                  <a:schemeClr val="bg1"/>
                </a:solidFill>
              </a:rPr>
              <a:t>04. 04</a:t>
            </a:r>
            <a:r>
              <a:rPr lang="hu-HU" sz="2800" dirty="0">
                <a:solidFill>
                  <a:schemeClr val="bg1"/>
                </a:solidFill>
              </a:rPr>
              <a:t>.</a:t>
            </a:r>
          </a:p>
        </p:txBody>
      </p:sp>
      <p:sp>
        <p:nvSpPr>
          <p:cNvPr id="7" name="Subtitle 4">
            <a:extLst>
              <a:ext uri="{FF2B5EF4-FFF2-40B4-BE49-F238E27FC236}">
                <a16:creationId xmlns:a16="http://schemas.microsoft.com/office/drawing/2014/main" id="{BD56636F-1238-5EB1-D601-9580475A438C}"/>
              </a:ext>
            </a:extLst>
          </p:cNvPr>
          <p:cNvSpPr txBox="1">
            <a:spLocks/>
          </p:cNvSpPr>
          <p:nvPr/>
        </p:nvSpPr>
        <p:spPr>
          <a:xfrm>
            <a:off x="2320688" y="4078015"/>
            <a:ext cx="7549979" cy="702708"/>
          </a:xfrm>
          <a:prstGeom prst="rect">
            <a:avLst/>
          </a:prstGeom>
          <a:solidFill>
            <a:schemeClr val="tx1">
              <a:alpha val="28000"/>
            </a:schemeClr>
          </a:solidFill>
        </p:spPr>
        <p:txBody>
          <a:bodyPr vert="horz" lIns="91440" tIns="72000" rIns="91440" bIns="7200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bg1"/>
                </a:solidFill>
              </a:rPr>
              <a:t>Azure </a:t>
            </a:r>
            <a:r>
              <a:rPr lang="en-GB" dirty="0" err="1">
                <a:solidFill>
                  <a:schemeClr val="bg1"/>
                </a:solidFill>
              </a:rPr>
              <a:t>szolgáltatások</a:t>
            </a:r>
            <a:r>
              <a:rPr lang="en-GB" dirty="0">
                <a:solidFill>
                  <a:schemeClr val="bg1"/>
                </a:solidFill>
              </a:rPr>
              <a:t> </a:t>
            </a:r>
            <a:r>
              <a:rPr lang="en-GB" dirty="0" err="1">
                <a:solidFill>
                  <a:schemeClr val="bg1"/>
                </a:solidFill>
              </a:rPr>
              <a:t>és</a:t>
            </a:r>
            <a:r>
              <a:rPr lang="en-GB" dirty="0">
                <a:solidFill>
                  <a:schemeClr val="bg1"/>
                </a:solidFill>
              </a:rPr>
              <a:t> </a:t>
            </a:r>
            <a:r>
              <a:rPr lang="en-GB" dirty="0" err="1">
                <a:solidFill>
                  <a:schemeClr val="bg1"/>
                </a:solidFill>
              </a:rPr>
              <a:t>megoldások</a:t>
            </a:r>
            <a:r>
              <a:rPr lang="en-GB" dirty="0">
                <a:solidFill>
                  <a:schemeClr val="bg1"/>
                </a:solidFill>
              </a:rPr>
              <a:t> a </a:t>
            </a:r>
            <a:r>
              <a:rPr lang="en-GB" dirty="0" err="1">
                <a:solidFill>
                  <a:schemeClr val="bg1"/>
                </a:solidFill>
              </a:rPr>
              <a:t>mindennapokban</a:t>
            </a:r>
            <a:br>
              <a:rPr lang="en-GB" dirty="0">
                <a:solidFill>
                  <a:schemeClr val="bg1"/>
                </a:solidFill>
              </a:rPr>
            </a:br>
            <a:r>
              <a:rPr lang="en-GB" dirty="0">
                <a:solidFill>
                  <a:schemeClr val="bg1"/>
                </a:solidFill>
              </a:rPr>
              <a:t>(</a:t>
            </a:r>
            <a:r>
              <a:rPr lang="en-GB" dirty="0" err="1">
                <a:solidFill>
                  <a:schemeClr val="bg1"/>
                </a:solidFill>
              </a:rPr>
              <a:t>Haladó</a:t>
            </a:r>
            <a:r>
              <a:rPr lang="en-GB" dirty="0">
                <a:solidFill>
                  <a:schemeClr val="bg1"/>
                </a:solidFill>
              </a:rPr>
              <a:t> 7 </a:t>
            </a:r>
            <a:r>
              <a:rPr lang="en-GB" dirty="0" err="1">
                <a:solidFill>
                  <a:schemeClr val="bg1"/>
                </a:solidFill>
              </a:rPr>
              <a:t>hetes</a:t>
            </a:r>
            <a:r>
              <a:rPr lang="en-GB" dirty="0">
                <a:solidFill>
                  <a:schemeClr val="bg1"/>
                </a:solidFill>
              </a:rPr>
              <a:t> </a:t>
            </a:r>
            <a:r>
              <a:rPr lang="en-GB" dirty="0" err="1">
                <a:solidFill>
                  <a:schemeClr val="bg1"/>
                </a:solidFill>
              </a:rPr>
              <a:t>képzés</a:t>
            </a:r>
            <a:r>
              <a:rPr lang="en-GB" dirty="0">
                <a:solidFill>
                  <a:schemeClr val="bg1"/>
                </a:solidFill>
              </a:rPr>
              <a:t>)</a:t>
            </a:r>
            <a:endParaRPr lang="en-HU" dirty="0">
              <a:solidFill>
                <a:schemeClr val="bg1"/>
              </a:solidFill>
            </a:endParaRPr>
          </a:p>
        </p:txBody>
      </p:sp>
    </p:spTree>
    <p:extLst>
      <p:ext uri="{BB962C8B-B14F-4D97-AF65-F5344CB8AC3E}">
        <p14:creationId xmlns:p14="http://schemas.microsoft.com/office/powerpoint/2010/main" val="238295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199" y="106735"/>
            <a:ext cx="10515600" cy="1325563"/>
          </a:xfrm>
        </p:spPr>
        <p:txBody>
          <a:bodyPr/>
          <a:lstStyle/>
          <a:p>
            <a:pPr algn="ctr"/>
            <a:r>
              <a:rPr lang="en-HU">
                <a:solidFill>
                  <a:schemeClr val="bg1"/>
                </a:solidFill>
              </a:rPr>
              <a:t>Erőforrás rendszerezés</a:t>
            </a: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2" name="TextBox 1">
            <a:extLst>
              <a:ext uri="{FF2B5EF4-FFF2-40B4-BE49-F238E27FC236}">
                <a16:creationId xmlns:a16="http://schemas.microsoft.com/office/drawing/2014/main" id="{F5392BE0-C50A-6A28-F6A3-EC6139EC11CA}"/>
              </a:ext>
            </a:extLst>
          </p:cNvPr>
          <p:cNvSpPr txBox="1"/>
          <p:nvPr/>
        </p:nvSpPr>
        <p:spPr>
          <a:xfrm>
            <a:off x="360000" y="1194699"/>
            <a:ext cx="11646469" cy="5511124"/>
          </a:xfrm>
          <a:prstGeom prst="rect">
            <a:avLst/>
          </a:prstGeom>
          <a:noFill/>
        </p:spPr>
        <p:txBody>
          <a:bodyPr wrap="square" rtlCol="0">
            <a:spAutoFit/>
          </a:bodyPr>
          <a:lstStyle/>
          <a:p>
            <a:pPr marL="11113" indent="3105150"/>
            <a:r>
              <a:rPr lang="en-HU" sz="2800" b="1">
                <a:solidFill>
                  <a:schemeClr val="bg1"/>
                </a:solidFill>
              </a:rPr>
              <a:t>Címkék használata (tags)</a:t>
            </a:r>
          </a:p>
          <a:p>
            <a:pPr algn="ctr"/>
            <a:endParaRPr lang="en-HU" sz="2800">
              <a:solidFill>
                <a:schemeClr val="bg1"/>
              </a:solidFill>
            </a:endParaRPr>
          </a:p>
          <a:p>
            <a:pPr marL="457200" indent="-457200">
              <a:lnSpc>
                <a:spcPct val="150000"/>
              </a:lnSpc>
              <a:buFont typeface="Arial" panose="020B0604020202020204" pitchFamily="34" charset="0"/>
              <a:buChar char="•"/>
            </a:pPr>
            <a:r>
              <a:rPr lang="en-HU" sz="2500">
                <a:solidFill>
                  <a:schemeClr val="bg1"/>
                </a:solidFill>
              </a:rPr>
              <a:t>Kulcs/érték párok</a:t>
            </a:r>
          </a:p>
          <a:p>
            <a:pPr marL="457200" indent="-457200">
              <a:lnSpc>
                <a:spcPct val="150000"/>
              </a:lnSpc>
              <a:buFont typeface="Arial" panose="020B0604020202020204" pitchFamily="34" charset="0"/>
              <a:buChar char="•"/>
            </a:pPr>
            <a:r>
              <a:rPr lang="en-HU" sz="2500">
                <a:solidFill>
                  <a:schemeClr val="bg1"/>
                </a:solidFill>
              </a:rPr>
              <a:t>Nem titkosított szöveg</a:t>
            </a:r>
          </a:p>
          <a:p>
            <a:pPr marL="457200" indent="-457200">
              <a:lnSpc>
                <a:spcPct val="150000"/>
              </a:lnSpc>
              <a:buFont typeface="Arial" panose="020B0604020202020204" pitchFamily="34" charset="0"/>
              <a:buChar char="•"/>
            </a:pPr>
            <a:r>
              <a:rPr lang="en-GB" sz="2500">
                <a:solidFill>
                  <a:schemeClr val="bg1"/>
                </a:solidFill>
              </a:rPr>
              <a:t>M</a:t>
            </a:r>
            <a:r>
              <a:rPr lang="en-HU" sz="2500">
                <a:solidFill>
                  <a:schemeClr val="bg1"/>
                </a:solidFill>
              </a:rPr>
              <a:t>ax. 50 db erőforrásonként</a:t>
            </a:r>
          </a:p>
          <a:p>
            <a:pPr marL="457200" indent="-457200">
              <a:lnSpc>
                <a:spcPct val="150000"/>
              </a:lnSpc>
              <a:buFont typeface="Arial" panose="020B0604020202020204" pitchFamily="34" charset="0"/>
              <a:buChar char="•"/>
            </a:pPr>
            <a:r>
              <a:rPr lang="en-HU" sz="2500">
                <a:solidFill>
                  <a:schemeClr val="bg1"/>
                </a:solidFill>
              </a:rPr>
              <a:t>Kulcs: max. 512 karakter</a:t>
            </a:r>
          </a:p>
          <a:p>
            <a:pPr marL="457200" indent="-457200">
              <a:lnSpc>
                <a:spcPct val="150000"/>
              </a:lnSpc>
              <a:buFont typeface="Arial" panose="020B0604020202020204" pitchFamily="34" charset="0"/>
              <a:buChar char="•"/>
            </a:pPr>
            <a:r>
              <a:rPr lang="en-HU" sz="2500">
                <a:solidFill>
                  <a:schemeClr val="bg1"/>
                </a:solidFill>
              </a:rPr>
              <a:t>Érték: max. 256 karakter</a:t>
            </a:r>
          </a:p>
          <a:p>
            <a:pPr marL="457200" indent="-457200">
              <a:lnSpc>
                <a:spcPct val="150000"/>
              </a:lnSpc>
              <a:buFont typeface="Arial" panose="020B0604020202020204" pitchFamily="34" charset="0"/>
              <a:buChar char="•"/>
            </a:pPr>
            <a:r>
              <a:rPr lang="en-HU" sz="2500">
                <a:solidFill>
                  <a:schemeClr val="bg1"/>
                </a:solidFill>
              </a:rPr>
              <a:t>Nem kis-, nagybetű érzékeny</a:t>
            </a:r>
          </a:p>
          <a:p>
            <a:pPr marL="457200" indent="-457200">
              <a:lnSpc>
                <a:spcPct val="150000"/>
              </a:lnSpc>
              <a:buFont typeface="Arial" panose="020B0604020202020204" pitchFamily="34" charset="0"/>
              <a:buChar char="•"/>
            </a:pPr>
            <a:r>
              <a:rPr lang="en-HU" sz="2500">
                <a:solidFill>
                  <a:schemeClr val="bg1"/>
                </a:solidFill>
              </a:rPr>
              <a:t>Ne használj ékezetet!</a:t>
            </a:r>
          </a:p>
          <a:p>
            <a:pPr marL="457200" indent="-457200">
              <a:lnSpc>
                <a:spcPct val="150000"/>
              </a:lnSpc>
              <a:buFont typeface="Arial" panose="020B0604020202020204" pitchFamily="34" charset="0"/>
              <a:buChar char="•"/>
            </a:pPr>
            <a:r>
              <a:rPr lang="en-GB" sz="2500">
                <a:solidFill>
                  <a:schemeClr val="bg1"/>
                </a:solidFill>
              </a:rPr>
              <a:t>“Tag Contributor” </a:t>
            </a:r>
            <a:r>
              <a:rPr lang="en-GB" sz="2500" err="1">
                <a:solidFill>
                  <a:schemeClr val="bg1"/>
                </a:solidFill>
              </a:rPr>
              <a:t>szerepkör</a:t>
            </a:r>
            <a:endParaRPr lang="en-HU" sz="2500">
              <a:solidFill>
                <a:schemeClr val="bg1"/>
              </a:solidFill>
            </a:endParaRPr>
          </a:p>
        </p:txBody>
      </p:sp>
      <p:pic>
        <p:nvPicPr>
          <p:cNvPr id="4" name="Picture 3">
            <a:extLst>
              <a:ext uri="{FF2B5EF4-FFF2-40B4-BE49-F238E27FC236}">
                <a16:creationId xmlns:a16="http://schemas.microsoft.com/office/drawing/2014/main" id="{06EE2DCE-C587-775F-7C13-CCE080B58307}"/>
              </a:ext>
            </a:extLst>
          </p:cNvPr>
          <p:cNvPicPr>
            <a:picLocks noChangeAspect="1"/>
          </p:cNvPicPr>
          <p:nvPr/>
        </p:nvPicPr>
        <p:blipFill>
          <a:blip r:embed="rId5"/>
          <a:stretch>
            <a:fillRect/>
          </a:stretch>
        </p:blipFill>
        <p:spPr>
          <a:xfrm>
            <a:off x="7303121" y="5136606"/>
            <a:ext cx="4550825" cy="1686669"/>
          </a:xfrm>
          <a:prstGeom prst="rect">
            <a:avLst/>
          </a:prstGeom>
        </p:spPr>
      </p:pic>
      <p:pic>
        <p:nvPicPr>
          <p:cNvPr id="6" name="Picture 5">
            <a:extLst>
              <a:ext uri="{FF2B5EF4-FFF2-40B4-BE49-F238E27FC236}">
                <a16:creationId xmlns:a16="http://schemas.microsoft.com/office/drawing/2014/main" id="{F64D99B6-3BA8-31B8-0BA3-287ADD38FAD4}"/>
              </a:ext>
            </a:extLst>
          </p:cNvPr>
          <p:cNvPicPr>
            <a:picLocks noChangeAspect="1"/>
          </p:cNvPicPr>
          <p:nvPr/>
        </p:nvPicPr>
        <p:blipFill>
          <a:blip r:embed="rId6"/>
          <a:stretch>
            <a:fillRect/>
          </a:stretch>
        </p:blipFill>
        <p:spPr>
          <a:xfrm>
            <a:off x="7515974" y="1148427"/>
            <a:ext cx="4125118" cy="2621477"/>
          </a:xfrm>
          <a:prstGeom prst="rect">
            <a:avLst/>
          </a:prstGeom>
        </p:spPr>
      </p:pic>
      <p:grpSp>
        <p:nvGrpSpPr>
          <p:cNvPr id="22" name="Group 21">
            <a:extLst>
              <a:ext uri="{FF2B5EF4-FFF2-40B4-BE49-F238E27FC236}">
                <a16:creationId xmlns:a16="http://schemas.microsoft.com/office/drawing/2014/main" id="{3DD573CA-2343-0143-C38B-FD7A99391EB7}"/>
              </a:ext>
            </a:extLst>
          </p:cNvPr>
          <p:cNvGrpSpPr/>
          <p:nvPr/>
        </p:nvGrpSpPr>
        <p:grpSpPr>
          <a:xfrm rot="3151687">
            <a:off x="6604500" y="2597612"/>
            <a:ext cx="2768226" cy="4123374"/>
            <a:chOff x="9148494" y="443812"/>
            <a:chExt cx="2766932" cy="3835400"/>
          </a:xfrm>
        </p:grpSpPr>
        <p:pic>
          <p:nvPicPr>
            <p:cNvPr id="8" name="Picture 7">
              <a:extLst>
                <a:ext uri="{FF2B5EF4-FFF2-40B4-BE49-F238E27FC236}">
                  <a16:creationId xmlns:a16="http://schemas.microsoft.com/office/drawing/2014/main" id="{5046FC23-825C-D552-653C-00095A9C2E3D}"/>
                </a:ext>
              </a:extLst>
            </p:cNvPr>
            <p:cNvPicPr>
              <a:picLocks noChangeAspect="1"/>
            </p:cNvPicPr>
            <p:nvPr/>
          </p:nvPicPr>
          <p:blipFill>
            <a:blip r:embed="rId7"/>
            <a:stretch>
              <a:fillRect/>
            </a:stretch>
          </p:blipFill>
          <p:spPr>
            <a:xfrm rot="18432190">
              <a:off x="8603041" y="2171012"/>
              <a:ext cx="3835400" cy="381000"/>
            </a:xfrm>
            <a:prstGeom prst="rect">
              <a:avLst/>
            </a:prstGeom>
            <a:noFill/>
            <a:ln cap="sq">
              <a:noFill/>
            </a:ln>
          </p:spPr>
        </p:pic>
        <p:cxnSp>
          <p:nvCxnSpPr>
            <p:cNvPr id="11" name="Straight Connector 10">
              <a:extLst>
                <a:ext uri="{FF2B5EF4-FFF2-40B4-BE49-F238E27FC236}">
                  <a16:creationId xmlns:a16="http://schemas.microsoft.com/office/drawing/2014/main" id="{60ABA39D-3C34-7AC0-8026-062E427C7F57}"/>
                </a:ext>
              </a:extLst>
            </p:cNvPr>
            <p:cNvCxnSpPr>
              <a:cxnSpLocks/>
            </p:cNvCxnSpPr>
            <p:nvPr/>
          </p:nvCxnSpPr>
          <p:spPr>
            <a:xfrm flipV="1">
              <a:off x="10868795" y="617286"/>
              <a:ext cx="724103" cy="1744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FE4426-48A8-2062-BA2F-DB781BF7465B}"/>
                </a:ext>
              </a:extLst>
            </p:cNvPr>
            <p:cNvCxnSpPr>
              <a:cxnSpLocks/>
            </p:cNvCxnSpPr>
            <p:nvPr/>
          </p:nvCxnSpPr>
          <p:spPr>
            <a:xfrm flipV="1">
              <a:off x="9352053" y="2444876"/>
              <a:ext cx="724103" cy="1744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AAD94D5-E499-4706-219A-BDC831826D2E}"/>
                </a:ext>
              </a:extLst>
            </p:cNvPr>
            <p:cNvCxnSpPr>
              <a:cxnSpLocks/>
            </p:cNvCxnSpPr>
            <p:nvPr/>
          </p:nvCxnSpPr>
          <p:spPr>
            <a:xfrm flipV="1">
              <a:off x="10543179" y="996241"/>
              <a:ext cx="1372247" cy="872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6202F1D-CFE2-F599-1919-2D346EB30FEC}"/>
                </a:ext>
              </a:extLst>
            </p:cNvPr>
            <p:cNvCxnSpPr>
              <a:cxnSpLocks/>
            </p:cNvCxnSpPr>
            <p:nvPr/>
          </p:nvCxnSpPr>
          <p:spPr>
            <a:xfrm flipV="1">
              <a:off x="9148494" y="2956981"/>
              <a:ext cx="1372247" cy="872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952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subTnLst>
                                    <p:animClr clrSpc="rgb" dir="cw">
                                      <p:cBhvr override="childStyle">
                                        <p:cTn dur="1" fill="hold" display="0" masterRel="nextClick" afterEffect="1"/>
                                        <p:tgtEl>
                                          <p:spTgt spid="2">
                                            <p:txEl>
                                              <p:pRg st="5" end="5"/>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subTnLst>
                                    <p:animClr clrSpc="rgb" dir="cw">
                                      <p:cBhvr override="childStyle">
                                        <p:cTn dur="1" fill="hold" display="0" masterRel="nextClick" afterEffect="1"/>
                                        <p:tgtEl>
                                          <p:spTgt spid="2">
                                            <p:txEl>
                                              <p:pRg st="6" end="6"/>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subTnLst>
                                    <p:animClr clrSpc="rgb" dir="cw">
                                      <p:cBhvr override="childStyle">
                                        <p:cTn dur="1" fill="hold" display="0" masterRel="nextClick" afterEffect="1"/>
                                        <p:tgtEl>
                                          <p:spTgt spid="2">
                                            <p:txEl>
                                              <p:pRg st="7" end="7"/>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checkerboard(across)">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fade">
                                      <p:cBhvr>
                                        <p:cTn id="57" dur="500"/>
                                        <p:tgtEl>
                                          <p:spTgt spid="2">
                                            <p:txEl>
                                              <p:pRg st="8" end="8"/>
                                            </p:txEl>
                                          </p:spTgt>
                                        </p:tgtEl>
                                      </p:cBhvr>
                                    </p:animEffect>
                                  </p:childTnLst>
                                  <p:subTnLst>
                                    <p:animClr clrSpc="rgb" dir="cw">
                                      <p:cBhvr override="childStyle">
                                        <p:cTn dur="1" fill="hold" display="0" masterRel="nextClick" afterEffect="1"/>
                                        <p:tgtEl>
                                          <p:spTgt spid="2">
                                            <p:txEl>
                                              <p:pRg st="8" end="8"/>
                                            </p:txEl>
                                          </p:spTgt>
                                        </p:tgtEl>
                                        <p:attrNameLst>
                                          <p:attrName>ppt_c</p:attrName>
                                        </p:attrNameLst>
                                      </p:cBhvr>
                                      <p:to>
                                        <a:schemeClr val="accent1"/>
                                      </p:to>
                                    </p:animClr>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9" end="9"/>
                                            </p:txEl>
                                          </p:spTgt>
                                        </p:tgtEl>
                                        <p:attrNameLst>
                                          <p:attrName>style.visibility</p:attrName>
                                        </p:attrNameLst>
                                      </p:cBhvr>
                                      <p:to>
                                        <p:strVal val="visible"/>
                                      </p:to>
                                    </p:set>
                                    <p:animEffect transition="in" filter="fade">
                                      <p:cBhvr>
                                        <p:cTn id="62" dur="500"/>
                                        <p:tgtEl>
                                          <p:spTgt spid="2">
                                            <p:txEl>
                                              <p:pRg st="9" end="9"/>
                                            </p:txEl>
                                          </p:spTgt>
                                        </p:tgtEl>
                                      </p:cBhvr>
                                    </p:animEffect>
                                  </p:childTnLst>
                                  <p:subTnLst>
                                    <p:animClr clrSpc="rgb" dir="cw">
                                      <p:cBhvr override="childStyle">
                                        <p:cTn dur="1" fill="hold" display="0" masterRel="nextClick" afterEffect="1"/>
                                        <p:tgtEl>
                                          <p:spTgt spid="2">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2105685" y="2836637"/>
            <a:ext cx="4992985" cy="1759005"/>
          </a:xfrm>
        </p:spPr>
        <p:txBody>
          <a:bodyPr>
            <a:normAutofit/>
          </a:bodyPr>
          <a:lstStyle/>
          <a:p>
            <a:r>
              <a:rPr lang="hu-HU" sz="11500" b="1" dirty="0">
                <a:solidFill>
                  <a:schemeClr val="accent1">
                    <a:lumMod val="40000"/>
                    <a:lumOff val="60000"/>
                  </a:schemeClr>
                </a:solidFill>
              </a:rPr>
              <a:t>Demó</a:t>
            </a:r>
          </a:p>
        </p:txBody>
      </p:sp>
      <p:pic>
        <p:nvPicPr>
          <p:cNvPr id="7" name="Graphic 6" descr="Thought bubble outline">
            <a:extLst>
              <a:ext uri="{FF2B5EF4-FFF2-40B4-BE49-F238E27FC236}">
                <a16:creationId xmlns:a16="http://schemas.microsoft.com/office/drawing/2014/main" id="{3EFB47F1-9699-819C-65A3-60B8F84207D7}"/>
              </a:ext>
            </a:extLst>
          </p:cNvPr>
          <p:cNvPicPr>
            <a:picLocks noChangeAspect="1"/>
          </p:cNvPicPr>
          <p:nvPr/>
        </p:nvPicPr>
        <p:blipFill>
          <a:blip r:embed="rId3">
            <a:lum bright="70000" contrast="-70000"/>
            <a:extLst>
              <a:ext uri="{96DAC541-7B7A-43D3-8B79-37D633B846F1}">
                <asvg:svgBlip xmlns:asvg="http://schemas.microsoft.com/office/drawing/2016/SVG/main" r:embed="rId4"/>
              </a:ext>
            </a:extLst>
          </a:blip>
          <a:stretch>
            <a:fillRect/>
          </a:stretch>
        </p:blipFill>
        <p:spPr>
          <a:xfrm>
            <a:off x="6620533" y="-219516"/>
            <a:ext cx="4639516" cy="4462072"/>
          </a:xfrm>
          <a:prstGeom prst="rect">
            <a:avLst/>
          </a:prstGeom>
        </p:spPr>
      </p:pic>
      <p:sp>
        <p:nvSpPr>
          <p:cNvPr id="5" name="Subtitle 4">
            <a:extLst>
              <a:ext uri="{FF2B5EF4-FFF2-40B4-BE49-F238E27FC236}">
                <a16:creationId xmlns:a16="http://schemas.microsoft.com/office/drawing/2014/main" id="{6639A45E-C9F3-05C5-9E2E-ADEF29EE021E}"/>
              </a:ext>
            </a:extLst>
          </p:cNvPr>
          <p:cNvSpPr>
            <a:spLocks noGrp="1"/>
          </p:cNvSpPr>
          <p:nvPr>
            <p:ph type="subTitle" idx="1"/>
          </p:nvPr>
        </p:nvSpPr>
        <p:spPr>
          <a:xfrm>
            <a:off x="7380077" y="1289115"/>
            <a:ext cx="3120428" cy="827881"/>
          </a:xfrm>
        </p:spPr>
        <p:txBody>
          <a:bodyPr>
            <a:normAutofit fontScale="92500" lnSpcReduction="10000"/>
          </a:bodyPr>
          <a:lstStyle/>
          <a:p>
            <a:r>
              <a:rPr lang="hu-HU" sz="6000">
                <a:solidFill>
                  <a:schemeClr val="bg1"/>
                </a:solidFill>
              </a:rPr>
              <a:t>Címkék</a:t>
            </a:r>
          </a:p>
        </p:txBody>
      </p:sp>
      <p:sp>
        <p:nvSpPr>
          <p:cNvPr id="3" name="TextBox 2">
            <a:extLst>
              <a:ext uri="{FF2B5EF4-FFF2-40B4-BE49-F238E27FC236}">
                <a16:creationId xmlns:a16="http://schemas.microsoft.com/office/drawing/2014/main" id="{E80E5FE4-FBB6-2A4E-C225-87838622AEA4}"/>
              </a:ext>
            </a:extLst>
          </p:cNvPr>
          <p:cNvSpPr txBox="1"/>
          <p:nvPr/>
        </p:nvSpPr>
        <p:spPr>
          <a:xfrm>
            <a:off x="524533" y="440996"/>
            <a:ext cx="6096000" cy="369332"/>
          </a:xfrm>
          <a:prstGeom prst="rect">
            <a:avLst/>
          </a:prstGeom>
          <a:noFill/>
        </p:spPr>
        <p:txBody>
          <a:bodyPr wrap="square">
            <a:spAutoFit/>
          </a:bodyPr>
          <a:lstStyle/>
          <a:p>
            <a:r>
              <a:rPr lang="hu-HU" dirty="0">
                <a:solidFill>
                  <a:schemeClr val="bg1"/>
                </a:solidFill>
              </a:rPr>
              <a:t>https://</a:t>
            </a:r>
            <a:r>
              <a:rPr lang="hu-HU" dirty="0" err="1">
                <a:solidFill>
                  <a:schemeClr val="bg1"/>
                </a:solidFill>
              </a:rPr>
              <a:t>github.com</a:t>
            </a:r>
            <a:r>
              <a:rPr lang="hu-HU" dirty="0">
                <a:solidFill>
                  <a:schemeClr val="bg1"/>
                </a:solidFill>
              </a:rPr>
              <a:t>/</a:t>
            </a:r>
            <a:r>
              <a:rPr lang="hu-HU" dirty="0" err="1">
                <a:solidFill>
                  <a:schemeClr val="bg1"/>
                </a:solidFill>
              </a:rPr>
              <a:t>cloudsteak</a:t>
            </a:r>
            <a:r>
              <a:rPr lang="hu-HU" dirty="0">
                <a:solidFill>
                  <a:schemeClr val="bg1"/>
                </a:solidFill>
              </a:rPr>
              <a:t>/</a:t>
            </a:r>
            <a:r>
              <a:rPr lang="hu-HU" dirty="0" err="1">
                <a:solidFill>
                  <a:schemeClr val="bg1"/>
                </a:solidFill>
              </a:rPr>
              <a:t>trn-azure-arm</a:t>
            </a:r>
            <a:endParaRPr lang="hu-HU" dirty="0">
              <a:solidFill>
                <a:schemeClr val="bg1"/>
              </a:solidFill>
            </a:endParaRPr>
          </a:p>
        </p:txBody>
      </p:sp>
    </p:spTree>
    <p:extLst>
      <p:ext uri="{BB962C8B-B14F-4D97-AF65-F5344CB8AC3E}">
        <p14:creationId xmlns:p14="http://schemas.microsoft.com/office/powerpoint/2010/main" val="49433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199" y="106735"/>
            <a:ext cx="10515600" cy="1325563"/>
          </a:xfrm>
        </p:spPr>
        <p:txBody>
          <a:bodyPr/>
          <a:lstStyle/>
          <a:p>
            <a:pPr algn="ctr"/>
            <a:r>
              <a:rPr lang="en-HU">
                <a:solidFill>
                  <a:schemeClr val="bg1"/>
                </a:solidFill>
              </a:rPr>
              <a:t>Erőforrás “védelem”</a:t>
            </a: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2" name="TextBox 1">
            <a:extLst>
              <a:ext uri="{FF2B5EF4-FFF2-40B4-BE49-F238E27FC236}">
                <a16:creationId xmlns:a16="http://schemas.microsoft.com/office/drawing/2014/main" id="{F5392BE0-C50A-6A28-F6A3-EC6139EC11CA}"/>
              </a:ext>
            </a:extLst>
          </p:cNvPr>
          <p:cNvSpPr txBox="1"/>
          <p:nvPr/>
        </p:nvSpPr>
        <p:spPr>
          <a:xfrm>
            <a:off x="360000" y="1080000"/>
            <a:ext cx="11646469" cy="5539978"/>
          </a:xfrm>
          <a:prstGeom prst="rect">
            <a:avLst/>
          </a:prstGeom>
          <a:noFill/>
        </p:spPr>
        <p:txBody>
          <a:bodyPr wrap="square" rtlCol="0">
            <a:spAutoFit/>
          </a:bodyPr>
          <a:lstStyle/>
          <a:p>
            <a:pPr marL="11113" algn="ctr"/>
            <a:r>
              <a:rPr lang="en-HU" sz="2800" b="1">
                <a:solidFill>
                  <a:schemeClr val="bg1"/>
                </a:solidFill>
              </a:rPr>
              <a:t>Zárolás (lock)</a:t>
            </a:r>
          </a:p>
          <a:p>
            <a:pPr algn="ctr"/>
            <a:endParaRPr lang="en-HU" sz="2800">
              <a:solidFill>
                <a:schemeClr val="bg1"/>
              </a:solidFill>
            </a:endParaRPr>
          </a:p>
          <a:p>
            <a:pPr marL="457200" indent="-457200">
              <a:lnSpc>
                <a:spcPct val="120000"/>
              </a:lnSpc>
              <a:buFont typeface="Arial" panose="020B0604020202020204" pitchFamily="34" charset="0"/>
              <a:buChar char="•"/>
            </a:pPr>
            <a:r>
              <a:rPr lang="en-HU" sz="2500">
                <a:solidFill>
                  <a:schemeClr val="bg1"/>
                </a:solidFill>
              </a:rPr>
              <a:t>Erőforrás védelme (törléstől, módosítástól)</a:t>
            </a:r>
          </a:p>
          <a:p>
            <a:pPr marL="914400" lvl="1" indent="-457200">
              <a:lnSpc>
                <a:spcPct val="120000"/>
              </a:lnSpc>
              <a:buFont typeface="Arial" panose="020B0604020202020204" pitchFamily="34" charset="0"/>
              <a:buChar char="•"/>
            </a:pPr>
            <a:r>
              <a:rPr lang="en-HU" sz="2500">
                <a:solidFill>
                  <a:schemeClr val="bg1"/>
                </a:solidFill>
              </a:rPr>
              <a:t>Csak olvasható</a:t>
            </a:r>
          </a:p>
          <a:p>
            <a:pPr marL="914400" lvl="1" indent="-457200">
              <a:lnSpc>
                <a:spcPct val="120000"/>
              </a:lnSpc>
              <a:buFont typeface="Arial" panose="020B0604020202020204" pitchFamily="34" charset="0"/>
              <a:buChar char="•"/>
            </a:pPr>
            <a:r>
              <a:rPr lang="en-HU" sz="2500">
                <a:solidFill>
                  <a:schemeClr val="bg1"/>
                </a:solidFill>
              </a:rPr>
              <a:t>Törlés</a:t>
            </a:r>
          </a:p>
          <a:p>
            <a:pPr marL="457200" indent="-457200">
              <a:lnSpc>
                <a:spcPct val="120000"/>
              </a:lnSpc>
              <a:buFont typeface="Arial" panose="020B0604020202020204" pitchFamily="34" charset="0"/>
              <a:buChar char="•"/>
            </a:pPr>
            <a:r>
              <a:rPr lang="en-HU" sz="2500">
                <a:solidFill>
                  <a:schemeClr val="bg1"/>
                </a:solidFill>
              </a:rPr>
              <a:t>Felülírja a jogosultságokat!</a:t>
            </a:r>
          </a:p>
          <a:p>
            <a:pPr marL="457200" indent="-457200">
              <a:lnSpc>
                <a:spcPct val="120000"/>
              </a:lnSpc>
              <a:buFont typeface="Arial" panose="020B0604020202020204" pitchFamily="34" charset="0"/>
              <a:buChar char="•"/>
            </a:pPr>
            <a:r>
              <a:rPr lang="en-HU" sz="2500">
                <a:solidFill>
                  <a:schemeClr val="bg1"/>
                </a:solidFill>
              </a:rPr>
              <a:t>Hatókör szerint</a:t>
            </a:r>
          </a:p>
          <a:p>
            <a:pPr marL="914400" lvl="1" indent="-457200">
              <a:lnSpc>
                <a:spcPct val="120000"/>
              </a:lnSpc>
              <a:buFont typeface="Arial" panose="020B0604020202020204" pitchFamily="34" charset="0"/>
              <a:buChar char="•"/>
            </a:pPr>
            <a:r>
              <a:rPr lang="en-GB" sz="2500">
                <a:solidFill>
                  <a:schemeClr val="bg1"/>
                </a:solidFill>
              </a:rPr>
              <a:t>E</a:t>
            </a:r>
            <a:r>
              <a:rPr lang="en-HU" sz="2500">
                <a:solidFill>
                  <a:schemeClr val="bg1"/>
                </a:solidFill>
              </a:rPr>
              <a:t>lőfizetés</a:t>
            </a:r>
          </a:p>
          <a:p>
            <a:pPr marL="914400" lvl="1" indent="-457200">
              <a:lnSpc>
                <a:spcPct val="120000"/>
              </a:lnSpc>
              <a:buFont typeface="Arial" panose="020B0604020202020204" pitchFamily="34" charset="0"/>
              <a:buChar char="•"/>
            </a:pPr>
            <a:r>
              <a:rPr lang="en-HU" sz="2500">
                <a:solidFill>
                  <a:schemeClr val="bg1"/>
                </a:solidFill>
              </a:rPr>
              <a:t>Erőforráscsoport</a:t>
            </a:r>
          </a:p>
          <a:p>
            <a:pPr marL="914400" lvl="1" indent="-457200">
              <a:lnSpc>
                <a:spcPct val="120000"/>
              </a:lnSpc>
              <a:buFont typeface="Arial" panose="020B0604020202020204" pitchFamily="34" charset="0"/>
              <a:buChar char="•"/>
            </a:pPr>
            <a:r>
              <a:rPr lang="en-HU" sz="2500">
                <a:solidFill>
                  <a:schemeClr val="bg1"/>
                </a:solidFill>
              </a:rPr>
              <a:t>Erőforrás</a:t>
            </a:r>
          </a:p>
          <a:p>
            <a:pPr marL="457200" indent="-457200">
              <a:lnSpc>
                <a:spcPct val="120000"/>
              </a:lnSpc>
              <a:buFont typeface="Arial" panose="020B0604020202020204" pitchFamily="34" charset="0"/>
              <a:buChar char="•"/>
            </a:pPr>
            <a:r>
              <a:rPr lang="en-HU" sz="2500">
                <a:solidFill>
                  <a:schemeClr val="bg1"/>
                </a:solidFill>
              </a:rPr>
              <a:t>Öröklődik</a:t>
            </a:r>
          </a:p>
          <a:p>
            <a:pPr marL="457200" indent="-457200">
              <a:lnSpc>
                <a:spcPct val="120000"/>
              </a:lnSpc>
              <a:buFont typeface="Arial" panose="020B0604020202020204" pitchFamily="34" charset="0"/>
              <a:buChar char="•"/>
            </a:pPr>
            <a:r>
              <a:rPr lang="en-HU" sz="2500">
                <a:solidFill>
                  <a:schemeClr val="bg1"/>
                </a:solidFill>
              </a:rPr>
              <a:t>Szerepkör: tulajdonos </a:t>
            </a:r>
          </a:p>
        </p:txBody>
      </p:sp>
      <p:pic>
        <p:nvPicPr>
          <p:cNvPr id="23" name="Picture 22">
            <a:extLst>
              <a:ext uri="{FF2B5EF4-FFF2-40B4-BE49-F238E27FC236}">
                <a16:creationId xmlns:a16="http://schemas.microsoft.com/office/drawing/2014/main" id="{18E49BFE-EBAC-AFD9-9832-A3E136B61E81}"/>
              </a:ext>
            </a:extLst>
          </p:cNvPr>
          <p:cNvPicPr>
            <a:picLocks noChangeAspect="1"/>
          </p:cNvPicPr>
          <p:nvPr/>
        </p:nvPicPr>
        <p:blipFill>
          <a:blip r:embed="rId5"/>
          <a:stretch>
            <a:fillRect/>
          </a:stretch>
        </p:blipFill>
        <p:spPr>
          <a:xfrm>
            <a:off x="4393622" y="2820997"/>
            <a:ext cx="7879402" cy="2225565"/>
          </a:xfrm>
          <a:prstGeom prst="rect">
            <a:avLst/>
          </a:prstGeom>
        </p:spPr>
      </p:pic>
    </p:spTree>
    <p:extLst>
      <p:ext uri="{BB962C8B-B14F-4D97-AF65-F5344CB8AC3E}">
        <p14:creationId xmlns:p14="http://schemas.microsoft.com/office/powerpoint/2010/main" val="139572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subTnLst>
                                    <p:animClr clrSpc="rgb" dir="cw">
                                      <p:cBhvr override="childStyle">
                                        <p:cTn dur="1" fill="hold" display="0" masterRel="nextClick" afterEffect="1"/>
                                        <p:tgtEl>
                                          <p:spTgt spid="2">
                                            <p:txEl>
                                              <p:pRg st="5" end="5"/>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subTnLst>
                                    <p:animClr clrSpc="rgb" dir="cw">
                                      <p:cBhvr override="childStyle">
                                        <p:cTn dur="1" fill="hold" display="0" masterRel="nextClick" afterEffect="1"/>
                                        <p:tgtEl>
                                          <p:spTgt spid="2">
                                            <p:txEl>
                                              <p:pRg st="6" end="6"/>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subTnLst>
                                    <p:animClr clrSpc="rgb" dir="cw">
                                      <p:cBhvr override="childStyle">
                                        <p:cTn dur="1" fill="hold" display="0" masterRel="nextClick" afterEffect="1"/>
                                        <p:tgtEl>
                                          <p:spTgt spid="2">
                                            <p:txEl>
                                              <p:pRg st="7" end="7"/>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subTnLst>
                                    <p:animClr clrSpc="rgb" dir="cw">
                                      <p:cBhvr override="childStyle">
                                        <p:cTn dur="1" fill="hold" display="0" masterRel="nextClick" afterEffect="1"/>
                                        <p:tgtEl>
                                          <p:spTgt spid="2">
                                            <p:txEl>
                                              <p:pRg st="8" end="8"/>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subTnLst>
                                    <p:animClr clrSpc="rgb" dir="cw">
                                      <p:cBhvr override="childStyle">
                                        <p:cTn dur="1" fill="hold" display="0" masterRel="nextClick" afterEffect="1"/>
                                        <p:tgtEl>
                                          <p:spTgt spid="2">
                                            <p:txEl>
                                              <p:pRg st="9" end="9"/>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subTnLst>
                                    <p:animClr clrSpc="rgb" dir="cw">
                                      <p:cBhvr override="childStyle">
                                        <p:cTn dur="1" fill="hold" display="0" masterRel="nextClick" afterEffect="1"/>
                                        <p:tgtEl>
                                          <p:spTgt spid="2">
                                            <p:txEl>
                                              <p:pRg st="10" end="10"/>
                                            </p:txEl>
                                          </p:spTgt>
                                        </p:tgtEl>
                                        <p:attrNameLst>
                                          <p:attrName>ppt_c</p:attrName>
                                        </p:attrNameLst>
                                      </p:cBhvr>
                                      <p:to>
                                        <a:schemeClr val="accent1"/>
                                      </p:to>
                                    </p:animClr>
                                  </p:sub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checkerboard(across)">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subTnLst>
                                    <p:animClr clrSpc="rgb" dir="cw">
                                      <p:cBhvr override="childStyle">
                                        <p:cTn dur="1" fill="hold" display="0" masterRel="nextClick" afterEffect="1"/>
                                        <p:tgtEl>
                                          <p:spTgt spid="2">
                                            <p:txEl>
                                              <p:pRg st="11" end="1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2105685" y="2836637"/>
            <a:ext cx="4992985" cy="1759005"/>
          </a:xfrm>
        </p:spPr>
        <p:txBody>
          <a:bodyPr>
            <a:normAutofit/>
          </a:bodyPr>
          <a:lstStyle/>
          <a:p>
            <a:r>
              <a:rPr lang="hu-HU" sz="11500" b="1">
                <a:solidFill>
                  <a:schemeClr val="accent1">
                    <a:lumMod val="40000"/>
                    <a:lumOff val="60000"/>
                  </a:schemeClr>
                </a:solidFill>
              </a:rPr>
              <a:t>Demó</a:t>
            </a:r>
          </a:p>
        </p:txBody>
      </p:sp>
      <p:pic>
        <p:nvPicPr>
          <p:cNvPr id="7" name="Graphic 6" descr="Thought bubble outline">
            <a:extLst>
              <a:ext uri="{FF2B5EF4-FFF2-40B4-BE49-F238E27FC236}">
                <a16:creationId xmlns:a16="http://schemas.microsoft.com/office/drawing/2014/main" id="{3EFB47F1-9699-819C-65A3-60B8F84207D7}"/>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6620533" y="-207941"/>
            <a:ext cx="4639516" cy="4462072"/>
          </a:xfrm>
          <a:prstGeom prst="rect">
            <a:avLst/>
          </a:prstGeom>
        </p:spPr>
      </p:pic>
      <p:sp>
        <p:nvSpPr>
          <p:cNvPr id="5" name="Subtitle 4">
            <a:extLst>
              <a:ext uri="{FF2B5EF4-FFF2-40B4-BE49-F238E27FC236}">
                <a16:creationId xmlns:a16="http://schemas.microsoft.com/office/drawing/2014/main" id="{6639A45E-C9F3-05C5-9E2E-ADEF29EE021E}"/>
              </a:ext>
            </a:extLst>
          </p:cNvPr>
          <p:cNvSpPr>
            <a:spLocks noGrp="1"/>
          </p:cNvSpPr>
          <p:nvPr>
            <p:ph type="subTitle" idx="1"/>
          </p:nvPr>
        </p:nvSpPr>
        <p:spPr>
          <a:xfrm>
            <a:off x="7239373" y="1024129"/>
            <a:ext cx="3401835" cy="1129444"/>
          </a:xfrm>
        </p:spPr>
        <p:txBody>
          <a:bodyPr>
            <a:normAutofit fontScale="47500" lnSpcReduction="20000"/>
          </a:bodyPr>
          <a:lstStyle/>
          <a:p>
            <a:r>
              <a:rPr lang="hu-HU" sz="6000" dirty="0">
                <a:solidFill>
                  <a:schemeClr val="bg1"/>
                </a:solidFill>
              </a:rPr>
              <a:t>Címkék</a:t>
            </a:r>
            <a:br>
              <a:rPr lang="hu-HU" sz="6000" dirty="0">
                <a:solidFill>
                  <a:schemeClr val="bg1"/>
                </a:solidFill>
              </a:rPr>
            </a:br>
            <a:r>
              <a:rPr lang="hu-HU" sz="6000" dirty="0">
                <a:solidFill>
                  <a:schemeClr val="bg1"/>
                </a:solidFill>
              </a:rPr>
              <a:t>&amp;</a:t>
            </a:r>
            <a:br>
              <a:rPr lang="hu-HU" sz="6000" dirty="0">
                <a:solidFill>
                  <a:schemeClr val="bg1"/>
                </a:solidFill>
              </a:rPr>
            </a:br>
            <a:r>
              <a:rPr lang="hu-HU" sz="6000" dirty="0">
                <a:solidFill>
                  <a:schemeClr val="bg1"/>
                </a:solidFill>
              </a:rPr>
              <a:t>Zárolás</a:t>
            </a:r>
          </a:p>
        </p:txBody>
      </p:sp>
    </p:spTree>
    <p:extLst>
      <p:ext uri="{BB962C8B-B14F-4D97-AF65-F5344CB8AC3E}">
        <p14:creationId xmlns:p14="http://schemas.microsoft.com/office/powerpoint/2010/main" val="2161409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199" y="106735"/>
            <a:ext cx="10515600" cy="1325563"/>
          </a:xfrm>
        </p:spPr>
        <p:txBody>
          <a:bodyPr/>
          <a:lstStyle/>
          <a:p>
            <a:pPr algn="ctr"/>
            <a:r>
              <a:rPr lang="en-HU">
                <a:solidFill>
                  <a:schemeClr val="bg1"/>
                </a:solidFill>
              </a:rPr>
              <a:t>Szervezeti szabályzat</a:t>
            </a: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2" name="TextBox 1">
            <a:extLst>
              <a:ext uri="{FF2B5EF4-FFF2-40B4-BE49-F238E27FC236}">
                <a16:creationId xmlns:a16="http://schemas.microsoft.com/office/drawing/2014/main" id="{F5392BE0-C50A-6A28-F6A3-EC6139EC11CA}"/>
              </a:ext>
            </a:extLst>
          </p:cNvPr>
          <p:cNvSpPr txBox="1"/>
          <p:nvPr/>
        </p:nvSpPr>
        <p:spPr>
          <a:xfrm>
            <a:off x="360000" y="960657"/>
            <a:ext cx="11646469" cy="5946243"/>
          </a:xfrm>
          <a:prstGeom prst="rect">
            <a:avLst/>
          </a:prstGeom>
          <a:noFill/>
        </p:spPr>
        <p:txBody>
          <a:bodyPr wrap="square" rtlCol="0">
            <a:spAutoFit/>
          </a:bodyPr>
          <a:lstStyle/>
          <a:p>
            <a:pPr marL="11113" algn="ctr"/>
            <a:r>
              <a:rPr lang="en-HU" sz="2800" b="1" dirty="0">
                <a:solidFill>
                  <a:schemeClr val="bg1"/>
                </a:solidFill>
              </a:rPr>
              <a:t>Azure Policy</a:t>
            </a:r>
          </a:p>
          <a:p>
            <a:pPr algn="ctr"/>
            <a:endParaRPr lang="en-HU" sz="2800" dirty="0">
              <a:solidFill>
                <a:schemeClr val="bg1"/>
              </a:solidFill>
            </a:endParaRPr>
          </a:p>
          <a:p>
            <a:pPr marL="457200" indent="-457200">
              <a:lnSpc>
                <a:spcPct val="120000"/>
              </a:lnSpc>
              <a:buFont typeface="Arial" panose="020B0604020202020204" pitchFamily="34" charset="0"/>
              <a:buChar char="•"/>
            </a:pPr>
            <a:r>
              <a:rPr lang="en-HU" sz="2500" dirty="0">
                <a:solidFill>
                  <a:schemeClr val="bg1"/>
                </a:solidFill>
              </a:rPr>
              <a:t>Szervezet szabályai és követelmények betartatása</a:t>
            </a:r>
          </a:p>
          <a:p>
            <a:pPr marL="914400" lvl="1" indent="-457200">
              <a:lnSpc>
                <a:spcPct val="120000"/>
              </a:lnSpc>
              <a:buFont typeface="Arial" panose="020B0604020202020204" pitchFamily="34" charset="0"/>
              <a:buChar char="•"/>
            </a:pPr>
            <a:r>
              <a:rPr lang="en-HU" sz="2500" dirty="0">
                <a:solidFill>
                  <a:schemeClr val="bg1"/>
                </a:solidFill>
              </a:rPr>
              <a:t>Meglévő (ellenőrzés)</a:t>
            </a:r>
          </a:p>
          <a:p>
            <a:pPr marL="914400" lvl="1" indent="-457200">
              <a:lnSpc>
                <a:spcPct val="120000"/>
              </a:lnSpc>
              <a:buFont typeface="Arial" panose="020B0604020202020204" pitchFamily="34" charset="0"/>
              <a:buChar char="•"/>
            </a:pPr>
            <a:r>
              <a:rPr lang="en-HU" sz="2500" dirty="0">
                <a:solidFill>
                  <a:schemeClr val="bg1"/>
                </a:solidFill>
              </a:rPr>
              <a:t>Új (kényszerítés)</a:t>
            </a:r>
          </a:p>
          <a:p>
            <a:pPr marL="457200" indent="-457200">
              <a:lnSpc>
                <a:spcPct val="120000"/>
              </a:lnSpc>
              <a:buFont typeface="Arial" panose="020B0604020202020204" pitchFamily="34" charset="0"/>
              <a:buChar char="•"/>
            </a:pPr>
            <a:r>
              <a:rPr lang="en-HU" sz="2500" dirty="0">
                <a:solidFill>
                  <a:schemeClr val="bg1"/>
                </a:solidFill>
              </a:rPr>
              <a:t>Központi kezelés</a:t>
            </a:r>
          </a:p>
          <a:p>
            <a:pPr marL="457200" indent="-457200">
              <a:lnSpc>
                <a:spcPct val="120000"/>
              </a:lnSpc>
              <a:buFont typeface="Arial" panose="020B0604020202020204" pitchFamily="34" charset="0"/>
              <a:buChar char="•"/>
            </a:pPr>
            <a:r>
              <a:rPr lang="en-HU" sz="2500" dirty="0">
                <a:solidFill>
                  <a:schemeClr val="bg1"/>
                </a:solidFill>
              </a:rPr>
              <a:t>Hatókör szerint</a:t>
            </a:r>
          </a:p>
          <a:p>
            <a:pPr marL="457200" indent="-457200">
              <a:lnSpc>
                <a:spcPct val="120000"/>
              </a:lnSpc>
              <a:buFont typeface="Arial" panose="020B0604020202020204" pitchFamily="34" charset="0"/>
              <a:buChar char="•"/>
            </a:pPr>
            <a:r>
              <a:rPr lang="en-HU" sz="2500" dirty="0">
                <a:solidFill>
                  <a:schemeClr val="bg1"/>
                </a:solidFill>
              </a:rPr>
              <a:t>JSON objektum</a:t>
            </a:r>
          </a:p>
          <a:p>
            <a:pPr marL="457200" indent="-457200">
              <a:lnSpc>
                <a:spcPct val="120000"/>
              </a:lnSpc>
              <a:buFont typeface="Arial" panose="020B0604020202020204" pitchFamily="34" charset="0"/>
              <a:buChar char="•"/>
            </a:pPr>
            <a:r>
              <a:rPr lang="en-HU" sz="2500" dirty="0">
                <a:solidFill>
                  <a:schemeClr val="bg1"/>
                </a:solidFill>
              </a:rPr>
              <a:t>Példa:</a:t>
            </a:r>
          </a:p>
          <a:p>
            <a:pPr marL="914400" lvl="1" indent="-457200">
              <a:lnSpc>
                <a:spcPct val="120000"/>
              </a:lnSpc>
              <a:buFont typeface="Arial" panose="020B0604020202020204" pitchFamily="34" charset="0"/>
              <a:buChar char="•"/>
            </a:pPr>
            <a:r>
              <a:rPr lang="en-HU" sz="2400" dirty="0">
                <a:solidFill>
                  <a:schemeClr val="bg1"/>
                </a:solidFill>
              </a:rPr>
              <a:t>Virtuális gépek méretezése</a:t>
            </a:r>
          </a:p>
          <a:p>
            <a:pPr marL="914400" lvl="1" indent="-457200">
              <a:lnSpc>
                <a:spcPct val="120000"/>
              </a:lnSpc>
              <a:buFont typeface="Arial" panose="020B0604020202020204" pitchFamily="34" charset="0"/>
              <a:buChar char="•"/>
            </a:pPr>
            <a:r>
              <a:rPr lang="en-HU" sz="2400" dirty="0">
                <a:solidFill>
                  <a:schemeClr val="bg1"/>
                </a:solidFill>
              </a:rPr>
              <a:t>Címkék használata</a:t>
            </a:r>
          </a:p>
          <a:p>
            <a:pPr marL="914400" lvl="1" indent="-457200">
              <a:lnSpc>
                <a:spcPct val="120000"/>
              </a:lnSpc>
              <a:buFont typeface="Arial" panose="020B0604020202020204" pitchFamily="34" charset="0"/>
              <a:buChar char="•"/>
            </a:pPr>
            <a:r>
              <a:rPr lang="en-HU" sz="2400" dirty="0">
                <a:solidFill>
                  <a:schemeClr val="bg1"/>
                </a:solidFill>
              </a:rPr>
              <a:t>Régió használat</a:t>
            </a:r>
          </a:p>
          <a:p>
            <a:pPr marL="457200" indent="-457200">
              <a:lnSpc>
                <a:spcPct val="120000"/>
              </a:lnSpc>
              <a:buFont typeface="Arial" panose="020B0604020202020204" pitchFamily="34" charset="0"/>
              <a:buChar char="•"/>
            </a:pPr>
            <a:r>
              <a:rPr lang="en-HU" sz="2500" dirty="0">
                <a:solidFill>
                  <a:schemeClr val="bg1"/>
                </a:solidFill>
              </a:rPr>
              <a:t>Szerepkör: tulajdonos, “</a:t>
            </a:r>
            <a:r>
              <a:rPr lang="en-GB" sz="2500" dirty="0">
                <a:solidFill>
                  <a:schemeClr val="bg1"/>
                </a:solidFill>
              </a:rPr>
              <a:t>Resource Policy Contributor</a:t>
            </a:r>
            <a:r>
              <a:rPr lang="en-HU" sz="2500" dirty="0">
                <a:solidFill>
                  <a:schemeClr val="bg1"/>
                </a:solidFill>
              </a:rPr>
              <a:t>”</a:t>
            </a:r>
          </a:p>
        </p:txBody>
      </p:sp>
      <p:pic>
        <p:nvPicPr>
          <p:cNvPr id="3" name="Picture 2">
            <a:extLst>
              <a:ext uri="{FF2B5EF4-FFF2-40B4-BE49-F238E27FC236}">
                <a16:creationId xmlns:a16="http://schemas.microsoft.com/office/drawing/2014/main" id="{C3E4D5DE-755B-4997-38E3-493B5FD31048}"/>
              </a:ext>
            </a:extLst>
          </p:cNvPr>
          <p:cNvPicPr>
            <a:picLocks noChangeAspect="1"/>
          </p:cNvPicPr>
          <p:nvPr/>
        </p:nvPicPr>
        <p:blipFill>
          <a:blip r:embed="rId5"/>
          <a:stretch>
            <a:fillRect/>
          </a:stretch>
        </p:blipFill>
        <p:spPr>
          <a:xfrm>
            <a:off x="5554884" y="2473726"/>
            <a:ext cx="7181126" cy="3690155"/>
          </a:xfrm>
          <a:prstGeom prst="rect">
            <a:avLst/>
          </a:prstGeom>
        </p:spPr>
      </p:pic>
    </p:spTree>
    <p:extLst>
      <p:ext uri="{BB962C8B-B14F-4D97-AF65-F5344CB8AC3E}">
        <p14:creationId xmlns:p14="http://schemas.microsoft.com/office/powerpoint/2010/main" val="375956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subTnLst>
                                    <p:animClr clrSpc="rgb" dir="cw">
                                      <p:cBhvr override="childStyle">
                                        <p:cTn dur="1" fill="hold" display="0" masterRel="nextClick" afterEffect="1"/>
                                        <p:tgtEl>
                                          <p:spTgt spid="2">
                                            <p:txEl>
                                              <p:pRg st="5" end="5"/>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subTnLst>
                                    <p:animClr clrSpc="rgb" dir="cw">
                                      <p:cBhvr override="childStyle">
                                        <p:cTn dur="1" fill="hold" display="0" masterRel="nextClick" afterEffect="1"/>
                                        <p:tgtEl>
                                          <p:spTgt spid="2">
                                            <p:txEl>
                                              <p:pRg st="6" end="6"/>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subTnLst>
                                    <p:animClr clrSpc="rgb" dir="cw">
                                      <p:cBhvr override="childStyle">
                                        <p:cTn dur="1" fill="hold" display="0" masterRel="nextClick" afterEffect="1"/>
                                        <p:tgtEl>
                                          <p:spTgt spid="2">
                                            <p:txEl>
                                              <p:pRg st="7" end="7"/>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heckerboard(across)">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subTnLst>
                                    <p:animClr clrSpc="rgb" dir="cw">
                                      <p:cBhvr override="childStyle">
                                        <p:cTn dur="1" fill="hold" display="0" masterRel="nextClick" afterEffect="1"/>
                                        <p:tgtEl>
                                          <p:spTgt spid="2">
                                            <p:txEl>
                                              <p:pRg st="8" end="8"/>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subTnLst>
                                    <p:animClr clrSpc="rgb" dir="cw">
                                      <p:cBhvr override="childStyle">
                                        <p:cTn dur="1" fill="hold" display="0" masterRel="nextClick" afterEffect="1"/>
                                        <p:tgtEl>
                                          <p:spTgt spid="2">
                                            <p:txEl>
                                              <p:pRg st="9" end="9"/>
                                            </p:txEl>
                                          </p:spTgt>
                                        </p:tgtEl>
                                        <p:attrNameLst>
                                          <p:attrName>ppt_c</p:attrName>
                                        </p:attrNameLst>
                                      </p:cBhvr>
                                      <p:to>
                                        <a:schemeClr val="accent1"/>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subTnLst>
                                    <p:animClr clrSpc="rgb" dir="cw">
                                      <p:cBhvr override="childStyle">
                                        <p:cTn dur="1" fill="hold" display="0" masterRel="nextClick" afterEffect="1"/>
                                        <p:tgtEl>
                                          <p:spTgt spid="2">
                                            <p:txEl>
                                              <p:pRg st="10" end="10"/>
                                            </p:txEl>
                                          </p:spTgt>
                                        </p:tgtEl>
                                        <p:attrNameLst>
                                          <p:attrName>ppt_c</p:attrName>
                                        </p:attrNameLst>
                                      </p:cBhvr>
                                      <p:to>
                                        <a:schemeClr val="accent1"/>
                                      </p:to>
                                    </p:animClr>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subTnLst>
                                    <p:animClr clrSpc="rgb" dir="cw">
                                      <p:cBhvr override="childStyle">
                                        <p:cTn dur="1" fill="hold" display="0" masterRel="nextClick" afterEffect="1"/>
                                        <p:tgtEl>
                                          <p:spTgt spid="2">
                                            <p:txEl>
                                              <p:pRg st="11" end="11"/>
                                            </p:txEl>
                                          </p:spTgt>
                                        </p:tgtEl>
                                        <p:attrNameLst>
                                          <p:attrName>ppt_c</p:attrName>
                                        </p:attrNameLst>
                                      </p:cBhvr>
                                      <p:to>
                                        <a:schemeClr val="accent1"/>
                                      </p:to>
                                    </p:animClr>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500"/>
                                        <p:tgtEl>
                                          <p:spTgt spid="2">
                                            <p:txEl>
                                              <p:pRg st="12" end="12"/>
                                            </p:txEl>
                                          </p:spTgt>
                                        </p:tgtEl>
                                      </p:cBhvr>
                                    </p:animEffect>
                                  </p:childTnLst>
                                  <p:subTnLst>
                                    <p:animClr clrSpc="rgb" dir="cw">
                                      <p:cBhvr override="childStyle">
                                        <p:cTn dur="1" fill="hold" display="0" masterRel="nextClick" afterEffect="1"/>
                                        <p:tgtEl>
                                          <p:spTgt spid="2">
                                            <p:txEl>
                                              <p:pRg st="12" end="1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2105685" y="2836637"/>
            <a:ext cx="4992985" cy="1759005"/>
          </a:xfrm>
        </p:spPr>
        <p:txBody>
          <a:bodyPr>
            <a:normAutofit/>
          </a:bodyPr>
          <a:lstStyle/>
          <a:p>
            <a:r>
              <a:rPr lang="hu-HU" sz="11500" b="1">
                <a:solidFill>
                  <a:schemeClr val="accent1">
                    <a:lumMod val="40000"/>
                    <a:lumOff val="60000"/>
                  </a:schemeClr>
                </a:solidFill>
              </a:rPr>
              <a:t>Demó</a:t>
            </a:r>
          </a:p>
        </p:txBody>
      </p:sp>
      <p:pic>
        <p:nvPicPr>
          <p:cNvPr id="7" name="Graphic 6" descr="Thought bubble outline">
            <a:extLst>
              <a:ext uri="{FF2B5EF4-FFF2-40B4-BE49-F238E27FC236}">
                <a16:creationId xmlns:a16="http://schemas.microsoft.com/office/drawing/2014/main" id="{3EFB47F1-9699-819C-65A3-60B8F84207D7}"/>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6620533" y="-219516"/>
            <a:ext cx="4639516" cy="4462072"/>
          </a:xfrm>
          <a:prstGeom prst="rect">
            <a:avLst/>
          </a:prstGeom>
        </p:spPr>
      </p:pic>
      <p:sp>
        <p:nvSpPr>
          <p:cNvPr id="5" name="Subtitle 4">
            <a:extLst>
              <a:ext uri="{FF2B5EF4-FFF2-40B4-BE49-F238E27FC236}">
                <a16:creationId xmlns:a16="http://schemas.microsoft.com/office/drawing/2014/main" id="{6639A45E-C9F3-05C5-9E2E-ADEF29EE021E}"/>
              </a:ext>
            </a:extLst>
          </p:cNvPr>
          <p:cNvSpPr>
            <a:spLocks noGrp="1"/>
          </p:cNvSpPr>
          <p:nvPr>
            <p:ph type="subTitle" idx="1"/>
          </p:nvPr>
        </p:nvSpPr>
        <p:spPr>
          <a:xfrm>
            <a:off x="7380077" y="1289115"/>
            <a:ext cx="3120428" cy="827881"/>
          </a:xfrm>
        </p:spPr>
        <p:txBody>
          <a:bodyPr>
            <a:normAutofit fontScale="92500" lnSpcReduction="10000"/>
          </a:bodyPr>
          <a:lstStyle/>
          <a:p>
            <a:r>
              <a:rPr lang="hu-HU" sz="6000" dirty="0">
                <a:solidFill>
                  <a:schemeClr val="bg1"/>
                </a:solidFill>
              </a:rPr>
              <a:t>Házirend</a:t>
            </a:r>
          </a:p>
        </p:txBody>
      </p:sp>
      <p:sp>
        <p:nvSpPr>
          <p:cNvPr id="3" name="TextBox 2">
            <a:extLst>
              <a:ext uri="{FF2B5EF4-FFF2-40B4-BE49-F238E27FC236}">
                <a16:creationId xmlns:a16="http://schemas.microsoft.com/office/drawing/2014/main" id="{1DBA45A7-A996-64AD-2379-5E557429099C}"/>
              </a:ext>
            </a:extLst>
          </p:cNvPr>
          <p:cNvSpPr txBox="1"/>
          <p:nvPr/>
        </p:nvSpPr>
        <p:spPr>
          <a:xfrm>
            <a:off x="0" y="6118039"/>
            <a:ext cx="6097656" cy="369332"/>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a:solidFill>
                  <a:schemeClr val="bg2"/>
                </a:solidFill>
              </a:rPr>
              <a:t>Megadott típusú virtuálisgép létrehozása</a:t>
            </a:r>
            <a:endParaRPr lang="en-GB" b="0" dirty="0">
              <a:solidFill>
                <a:schemeClr val="bg2"/>
              </a:solidFill>
              <a:effectLst/>
            </a:endParaRPr>
          </a:p>
        </p:txBody>
      </p:sp>
    </p:spTree>
    <p:extLst>
      <p:ext uri="{BB962C8B-B14F-4D97-AF65-F5344CB8AC3E}">
        <p14:creationId xmlns:p14="http://schemas.microsoft.com/office/powerpoint/2010/main" val="3917070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3599507" y="2549497"/>
            <a:ext cx="4992985" cy="1759005"/>
          </a:xfrm>
        </p:spPr>
        <p:txBody>
          <a:bodyPr>
            <a:normAutofit/>
          </a:bodyPr>
          <a:lstStyle/>
          <a:p>
            <a:r>
              <a:rPr lang="hu-HU" sz="11500" b="1" dirty="0">
                <a:solidFill>
                  <a:schemeClr val="accent1">
                    <a:lumMod val="40000"/>
                    <a:lumOff val="60000"/>
                  </a:schemeClr>
                </a:solidFill>
              </a:rPr>
              <a:t>2. </a:t>
            </a:r>
          </a:p>
        </p:txBody>
      </p:sp>
      <p:sp>
        <p:nvSpPr>
          <p:cNvPr id="3" name="TextBox 2">
            <a:extLst>
              <a:ext uri="{FF2B5EF4-FFF2-40B4-BE49-F238E27FC236}">
                <a16:creationId xmlns:a16="http://schemas.microsoft.com/office/drawing/2014/main" id="{99BB126E-37C1-3A9D-0518-8E2D6BCEDC93}"/>
              </a:ext>
            </a:extLst>
          </p:cNvPr>
          <p:cNvSpPr txBox="1"/>
          <p:nvPr/>
        </p:nvSpPr>
        <p:spPr>
          <a:xfrm>
            <a:off x="2487168" y="4125206"/>
            <a:ext cx="7217664" cy="646331"/>
          </a:xfrm>
          <a:prstGeom prst="rect">
            <a:avLst/>
          </a:prstGeom>
          <a:noFill/>
        </p:spPr>
        <p:txBody>
          <a:bodyPr wrap="square">
            <a:spAutoFit/>
          </a:bodyPr>
          <a:lstStyle/>
          <a:p>
            <a:pPr algn="ctr"/>
            <a:r>
              <a:rPr lang="hu-HU" sz="3600" dirty="0" err="1">
                <a:solidFill>
                  <a:schemeClr val="accent1"/>
                </a:solidFill>
              </a:rPr>
              <a:t>Terheléseloszotott</a:t>
            </a:r>
            <a:r>
              <a:rPr lang="hu-HU" sz="3600" dirty="0">
                <a:solidFill>
                  <a:schemeClr val="accent1"/>
                </a:solidFill>
              </a:rPr>
              <a:t> rendszerek</a:t>
            </a:r>
            <a:endParaRPr lang="en-HU" sz="3600" dirty="0"/>
          </a:p>
        </p:txBody>
      </p:sp>
    </p:spTree>
    <p:extLst>
      <p:ext uri="{BB962C8B-B14F-4D97-AF65-F5344CB8AC3E}">
        <p14:creationId xmlns:p14="http://schemas.microsoft.com/office/powerpoint/2010/main" val="2918439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hu-HU" sz="4400" dirty="0">
                <a:solidFill>
                  <a:schemeClr val="bg1"/>
                </a:solidFill>
                <a:effectLst/>
              </a:rPr>
              <a:t>Terheléselosztás</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359999" y="1859320"/>
            <a:ext cx="11203643" cy="4879105"/>
          </a:xfrm>
        </p:spPr>
        <p:txBody>
          <a:bodyPr numCol="1">
            <a:normAutofit fontScale="85000" lnSpcReduction="20000"/>
          </a:bodyPr>
          <a:lstStyle/>
          <a:p>
            <a:pPr>
              <a:lnSpc>
                <a:spcPct val="150000"/>
              </a:lnSpc>
            </a:pPr>
            <a:r>
              <a:rPr lang="hu-HU" sz="3200" dirty="0">
                <a:solidFill>
                  <a:schemeClr val="bg1"/>
                </a:solidFill>
              </a:rPr>
              <a:t>Akár több millió kérést kell egyszerre kezelni</a:t>
            </a:r>
          </a:p>
          <a:p>
            <a:pPr>
              <a:lnSpc>
                <a:spcPct val="150000"/>
              </a:lnSpc>
            </a:pPr>
            <a:r>
              <a:rPr lang="hu-HU" sz="3200" dirty="0">
                <a:solidFill>
                  <a:schemeClr val="bg1"/>
                </a:solidFill>
              </a:rPr>
              <a:t>Fizikai (F5), virtuális (</a:t>
            </a:r>
            <a:r>
              <a:rPr lang="hu-HU" sz="3200" dirty="0" err="1">
                <a:solidFill>
                  <a:schemeClr val="bg1"/>
                </a:solidFill>
              </a:rPr>
              <a:t>cloud</a:t>
            </a:r>
            <a:r>
              <a:rPr lang="hu-HU" sz="3200" dirty="0">
                <a:solidFill>
                  <a:schemeClr val="bg1"/>
                </a:solidFill>
              </a:rPr>
              <a:t>), szoftveres (NGINX)</a:t>
            </a:r>
          </a:p>
          <a:p>
            <a:pPr>
              <a:lnSpc>
                <a:spcPct val="150000"/>
              </a:lnSpc>
            </a:pPr>
            <a:r>
              <a:rPr lang="hu-HU" sz="3200" dirty="0">
                <a:solidFill>
                  <a:schemeClr val="bg1"/>
                </a:solidFill>
              </a:rPr>
              <a:t>Alkalmazás magas rendelkezésre állás és teljesítmény optimalizálás</a:t>
            </a:r>
          </a:p>
          <a:p>
            <a:pPr>
              <a:lnSpc>
                <a:spcPct val="150000"/>
              </a:lnSpc>
            </a:pPr>
            <a:r>
              <a:rPr lang="hu-HU" sz="3200" dirty="0">
                <a:solidFill>
                  <a:schemeClr val="bg1"/>
                </a:solidFill>
              </a:rPr>
              <a:t>Szabályok alapján osztják el a terhelést </a:t>
            </a:r>
          </a:p>
          <a:p>
            <a:pPr>
              <a:lnSpc>
                <a:spcPct val="150000"/>
              </a:lnSpc>
            </a:pPr>
            <a:r>
              <a:rPr lang="hu-HU" sz="3200" dirty="0">
                <a:solidFill>
                  <a:schemeClr val="bg1"/>
                </a:solidFill>
              </a:rPr>
              <a:t>Bizonyos hálózati forgalmat tudnak csak kezelni</a:t>
            </a:r>
          </a:p>
          <a:p>
            <a:pPr>
              <a:lnSpc>
                <a:spcPct val="150000"/>
              </a:lnSpc>
            </a:pPr>
            <a:r>
              <a:rPr lang="hu-HU" sz="3200" dirty="0">
                <a:solidFill>
                  <a:schemeClr val="bg1"/>
                </a:solidFill>
              </a:rPr>
              <a:t>Könnyen skálázhatók (virtuális, szoftveres)</a:t>
            </a:r>
          </a:p>
          <a:p>
            <a:pPr>
              <a:lnSpc>
                <a:spcPct val="150000"/>
              </a:lnSpc>
            </a:pPr>
            <a:r>
              <a:rPr lang="hu-HU" sz="3200" dirty="0">
                <a:solidFill>
                  <a:schemeClr val="bg1"/>
                </a:solidFill>
              </a:rPr>
              <a:t>A háttér rendszerek egészségi állapotát figyelik</a:t>
            </a:r>
          </a:p>
          <a:p>
            <a:pPr>
              <a:lnSpc>
                <a:spcPct val="150000"/>
              </a:lnSpc>
            </a:pPr>
            <a:endParaRPr lang="hu-HU" sz="3200" dirty="0">
              <a:solidFill>
                <a:schemeClr val="bg1"/>
              </a:solidFill>
            </a:endParaRPr>
          </a:p>
          <a:p>
            <a:pPr>
              <a:lnSpc>
                <a:spcPct val="150000"/>
              </a:lnSpc>
            </a:pPr>
            <a:endParaRPr lang="hu-HU" sz="3200" dirty="0">
              <a:solidFill>
                <a:schemeClr val="bg1"/>
              </a:solidFill>
            </a:endParaRPr>
          </a:p>
          <a:p>
            <a:pPr>
              <a:lnSpc>
                <a:spcPct val="150000"/>
              </a:lnSpc>
            </a:pPr>
            <a:endParaRPr lang="hu-HU" sz="3200" dirty="0">
              <a:solidFill>
                <a:schemeClr val="bg1"/>
              </a:solidFill>
            </a:endParaRPr>
          </a:p>
        </p:txBody>
      </p:sp>
      <p:pic>
        <p:nvPicPr>
          <p:cNvPr id="4" name="Picture 3">
            <a:extLst>
              <a:ext uri="{FF2B5EF4-FFF2-40B4-BE49-F238E27FC236}">
                <a16:creationId xmlns:a16="http://schemas.microsoft.com/office/drawing/2014/main" id="{C5DDAE44-4A01-1BFB-E549-7A59F7B07256}"/>
              </a:ext>
            </a:extLst>
          </p:cNvPr>
          <p:cNvPicPr>
            <a:picLocks noChangeAspect="1"/>
          </p:cNvPicPr>
          <p:nvPr/>
        </p:nvPicPr>
        <p:blipFill>
          <a:blip r:embed="rId5"/>
          <a:srcRect/>
          <a:stretch/>
        </p:blipFill>
        <p:spPr>
          <a:xfrm>
            <a:off x="9959396" y="281364"/>
            <a:ext cx="1114340" cy="1114340"/>
          </a:xfrm>
          <a:prstGeom prst="rect">
            <a:avLst/>
          </a:prstGeom>
        </p:spPr>
      </p:pic>
      <p:sp>
        <p:nvSpPr>
          <p:cNvPr id="2" name="TextBox 1">
            <a:extLst>
              <a:ext uri="{FF2B5EF4-FFF2-40B4-BE49-F238E27FC236}">
                <a16:creationId xmlns:a16="http://schemas.microsoft.com/office/drawing/2014/main" id="{80804C47-945B-0F7A-E156-26546003041C}"/>
              </a:ext>
            </a:extLst>
          </p:cNvPr>
          <p:cNvSpPr txBox="1"/>
          <p:nvPr/>
        </p:nvSpPr>
        <p:spPr>
          <a:xfrm>
            <a:off x="1521927" y="1248632"/>
            <a:ext cx="9148145" cy="461665"/>
          </a:xfrm>
          <a:prstGeom prst="rect">
            <a:avLst/>
          </a:prstGeom>
          <a:noFill/>
        </p:spPr>
        <p:txBody>
          <a:bodyPr wrap="none" rtlCol="0">
            <a:spAutoFit/>
          </a:bodyPr>
          <a:lstStyle/>
          <a:p>
            <a:r>
              <a:rPr lang="en-GB" sz="2400" dirty="0">
                <a:solidFill>
                  <a:schemeClr val="accent1">
                    <a:lumMod val="40000"/>
                    <a:lumOff val="60000"/>
                  </a:schemeClr>
                </a:solidFill>
              </a:rPr>
              <a:t>A </a:t>
            </a:r>
            <a:r>
              <a:rPr lang="en-GB" sz="2400" dirty="0" err="1">
                <a:solidFill>
                  <a:schemeClr val="accent1">
                    <a:lumMod val="40000"/>
                    <a:lumOff val="60000"/>
                  </a:schemeClr>
                </a:solidFill>
              </a:rPr>
              <a:t>bejövő</a:t>
            </a:r>
            <a:r>
              <a:rPr lang="en-GB" sz="2400" dirty="0">
                <a:solidFill>
                  <a:schemeClr val="accent1">
                    <a:lumMod val="40000"/>
                    <a:lumOff val="60000"/>
                  </a:schemeClr>
                </a:solidFill>
              </a:rPr>
              <a:t> </a:t>
            </a:r>
            <a:r>
              <a:rPr lang="en-GB" sz="2400" dirty="0" err="1">
                <a:solidFill>
                  <a:schemeClr val="accent1">
                    <a:lumMod val="40000"/>
                    <a:lumOff val="60000"/>
                  </a:schemeClr>
                </a:solidFill>
              </a:rPr>
              <a:t>hálózati</a:t>
            </a:r>
            <a:r>
              <a:rPr lang="en-GB" sz="2400" dirty="0">
                <a:solidFill>
                  <a:schemeClr val="accent1">
                    <a:lumMod val="40000"/>
                    <a:lumOff val="60000"/>
                  </a:schemeClr>
                </a:solidFill>
              </a:rPr>
              <a:t> </a:t>
            </a:r>
            <a:r>
              <a:rPr lang="en-GB" sz="2400" dirty="0" err="1">
                <a:solidFill>
                  <a:schemeClr val="accent1">
                    <a:lumMod val="40000"/>
                    <a:lumOff val="60000"/>
                  </a:schemeClr>
                </a:solidFill>
              </a:rPr>
              <a:t>forgalom</a:t>
            </a:r>
            <a:r>
              <a:rPr lang="en-GB" sz="2400" dirty="0">
                <a:solidFill>
                  <a:schemeClr val="accent1">
                    <a:lumMod val="40000"/>
                    <a:lumOff val="60000"/>
                  </a:schemeClr>
                </a:solidFill>
              </a:rPr>
              <a:t> </a:t>
            </a:r>
            <a:r>
              <a:rPr lang="en-GB" sz="2400" dirty="0" err="1">
                <a:solidFill>
                  <a:schemeClr val="accent1">
                    <a:lumMod val="40000"/>
                    <a:lumOff val="60000"/>
                  </a:schemeClr>
                </a:solidFill>
              </a:rPr>
              <a:t>hatékony</a:t>
            </a:r>
            <a:r>
              <a:rPr lang="en-GB" sz="2400" dirty="0">
                <a:solidFill>
                  <a:schemeClr val="accent1">
                    <a:lumMod val="40000"/>
                    <a:lumOff val="60000"/>
                  </a:schemeClr>
                </a:solidFill>
              </a:rPr>
              <a:t> </a:t>
            </a:r>
            <a:r>
              <a:rPr lang="en-GB" sz="2400" dirty="0" err="1">
                <a:solidFill>
                  <a:schemeClr val="accent1">
                    <a:lumMod val="40000"/>
                    <a:lumOff val="60000"/>
                  </a:schemeClr>
                </a:solidFill>
              </a:rPr>
              <a:t>elosztása</a:t>
            </a:r>
            <a:r>
              <a:rPr lang="en-GB" sz="2400" dirty="0">
                <a:solidFill>
                  <a:schemeClr val="accent1">
                    <a:lumMod val="40000"/>
                    <a:lumOff val="60000"/>
                  </a:schemeClr>
                </a:solidFill>
              </a:rPr>
              <a:t> a </a:t>
            </a:r>
            <a:r>
              <a:rPr lang="en-GB" sz="2400" dirty="0" err="1">
                <a:solidFill>
                  <a:schemeClr val="accent1">
                    <a:lumMod val="40000"/>
                    <a:lumOff val="60000"/>
                  </a:schemeClr>
                </a:solidFill>
              </a:rPr>
              <a:t>háttérkiszolgálók</a:t>
            </a:r>
            <a:r>
              <a:rPr lang="en-GB" sz="2400" dirty="0">
                <a:solidFill>
                  <a:schemeClr val="accent1">
                    <a:lumMod val="40000"/>
                    <a:lumOff val="60000"/>
                  </a:schemeClr>
                </a:solidFill>
              </a:rPr>
              <a:t> </a:t>
            </a:r>
            <a:r>
              <a:rPr lang="en-GB" sz="2400" dirty="0" err="1">
                <a:solidFill>
                  <a:schemeClr val="accent1">
                    <a:lumMod val="40000"/>
                    <a:lumOff val="60000"/>
                  </a:schemeClr>
                </a:solidFill>
              </a:rPr>
              <a:t>között</a:t>
            </a:r>
            <a:endParaRPr lang="en-HU" sz="2400" dirty="0">
              <a:solidFill>
                <a:schemeClr val="accent1">
                  <a:lumMod val="40000"/>
                  <a:lumOff val="60000"/>
                </a:schemeClr>
              </a:solidFill>
            </a:endParaRPr>
          </a:p>
        </p:txBody>
      </p:sp>
    </p:spTree>
    <p:extLst>
      <p:ext uri="{BB962C8B-B14F-4D97-AF65-F5344CB8AC3E}">
        <p14:creationId xmlns:p14="http://schemas.microsoft.com/office/powerpoint/2010/main" val="124697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hu-HU" sz="4400" dirty="0">
                <a:solidFill>
                  <a:schemeClr val="bg1"/>
                </a:solidFill>
                <a:effectLst/>
              </a:rPr>
              <a:t>Terheléselosztás</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pic>
        <p:nvPicPr>
          <p:cNvPr id="4" name="Picture 3">
            <a:extLst>
              <a:ext uri="{FF2B5EF4-FFF2-40B4-BE49-F238E27FC236}">
                <a16:creationId xmlns:a16="http://schemas.microsoft.com/office/drawing/2014/main" id="{C5DDAE44-4A01-1BFB-E549-7A59F7B07256}"/>
              </a:ext>
            </a:extLst>
          </p:cNvPr>
          <p:cNvPicPr>
            <a:picLocks noChangeAspect="1"/>
          </p:cNvPicPr>
          <p:nvPr/>
        </p:nvPicPr>
        <p:blipFill>
          <a:blip r:embed="rId5"/>
          <a:srcRect/>
          <a:stretch/>
        </p:blipFill>
        <p:spPr>
          <a:xfrm>
            <a:off x="9959396" y="281364"/>
            <a:ext cx="1114340" cy="1114340"/>
          </a:xfrm>
          <a:prstGeom prst="rect">
            <a:avLst/>
          </a:prstGeom>
        </p:spPr>
      </p:pic>
      <p:sp>
        <p:nvSpPr>
          <p:cNvPr id="2" name="TextBox 1">
            <a:extLst>
              <a:ext uri="{FF2B5EF4-FFF2-40B4-BE49-F238E27FC236}">
                <a16:creationId xmlns:a16="http://schemas.microsoft.com/office/drawing/2014/main" id="{80804C47-945B-0F7A-E156-26546003041C}"/>
              </a:ext>
            </a:extLst>
          </p:cNvPr>
          <p:cNvSpPr txBox="1"/>
          <p:nvPr/>
        </p:nvSpPr>
        <p:spPr>
          <a:xfrm>
            <a:off x="1521927" y="1248632"/>
            <a:ext cx="9148145" cy="461665"/>
          </a:xfrm>
          <a:prstGeom prst="rect">
            <a:avLst/>
          </a:prstGeom>
          <a:noFill/>
        </p:spPr>
        <p:txBody>
          <a:bodyPr wrap="none" rtlCol="0">
            <a:spAutoFit/>
          </a:bodyPr>
          <a:lstStyle/>
          <a:p>
            <a:r>
              <a:rPr lang="en-GB" sz="2400" dirty="0">
                <a:solidFill>
                  <a:schemeClr val="accent1">
                    <a:lumMod val="40000"/>
                    <a:lumOff val="60000"/>
                  </a:schemeClr>
                </a:solidFill>
              </a:rPr>
              <a:t>A </a:t>
            </a:r>
            <a:r>
              <a:rPr lang="en-GB" sz="2400" dirty="0" err="1">
                <a:solidFill>
                  <a:schemeClr val="accent1">
                    <a:lumMod val="40000"/>
                    <a:lumOff val="60000"/>
                  </a:schemeClr>
                </a:solidFill>
              </a:rPr>
              <a:t>bejövő</a:t>
            </a:r>
            <a:r>
              <a:rPr lang="en-GB" sz="2400" dirty="0">
                <a:solidFill>
                  <a:schemeClr val="accent1">
                    <a:lumMod val="40000"/>
                    <a:lumOff val="60000"/>
                  </a:schemeClr>
                </a:solidFill>
              </a:rPr>
              <a:t> </a:t>
            </a:r>
            <a:r>
              <a:rPr lang="en-GB" sz="2400" dirty="0" err="1">
                <a:solidFill>
                  <a:schemeClr val="accent1">
                    <a:lumMod val="40000"/>
                    <a:lumOff val="60000"/>
                  </a:schemeClr>
                </a:solidFill>
              </a:rPr>
              <a:t>hálózati</a:t>
            </a:r>
            <a:r>
              <a:rPr lang="en-GB" sz="2400" dirty="0">
                <a:solidFill>
                  <a:schemeClr val="accent1">
                    <a:lumMod val="40000"/>
                    <a:lumOff val="60000"/>
                  </a:schemeClr>
                </a:solidFill>
              </a:rPr>
              <a:t> </a:t>
            </a:r>
            <a:r>
              <a:rPr lang="en-GB" sz="2400" dirty="0" err="1">
                <a:solidFill>
                  <a:schemeClr val="accent1">
                    <a:lumMod val="40000"/>
                    <a:lumOff val="60000"/>
                  </a:schemeClr>
                </a:solidFill>
              </a:rPr>
              <a:t>forgalom</a:t>
            </a:r>
            <a:r>
              <a:rPr lang="en-GB" sz="2400" dirty="0">
                <a:solidFill>
                  <a:schemeClr val="accent1">
                    <a:lumMod val="40000"/>
                    <a:lumOff val="60000"/>
                  </a:schemeClr>
                </a:solidFill>
              </a:rPr>
              <a:t> </a:t>
            </a:r>
            <a:r>
              <a:rPr lang="en-GB" sz="2400" dirty="0" err="1">
                <a:solidFill>
                  <a:schemeClr val="accent1">
                    <a:lumMod val="40000"/>
                    <a:lumOff val="60000"/>
                  </a:schemeClr>
                </a:solidFill>
              </a:rPr>
              <a:t>hatékony</a:t>
            </a:r>
            <a:r>
              <a:rPr lang="en-GB" sz="2400" dirty="0">
                <a:solidFill>
                  <a:schemeClr val="accent1">
                    <a:lumMod val="40000"/>
                    <a:lumOff val="60000"/>
                  </a:schemeClr>
                </a:solidFill>
              </a:rPr>
              <a:t> </a:t>
            </a:r>
            <a:r>
              <a:rPr lang="en-GB" sz="2400" dirty="0" err="1">
                <a:solidFill>
                  <a:schemeClr val="accent1">
                    <a:lumMod val="40000"/>
                    <a:lumOff val="60000"/>
                  </a:schemeClr>
                </a:solidFill>
              </a:rPr>
              <a:t>elosztása</a:t>
            </a:r>
            <a:r>
              <a:rPr lang="en-GB" sz="2400" dirty="0">
                <a:solidFill>
                  <a:schemeClr val="accent1">
                    <a:lumMod val="40000"/>
                    <a:lumOff val="60000"/>
                  </a:schemeClr>
                </a:solidFill>
              </a:rPr>
              <a:t> a </a:t>
            </a:r>
            <a:r>
              <a:rPr lang="en-GB" sz="2400" dirty="0" err="1">
                <a:solidFill>
                  <a:schemeClr val="accent1">
                    <a:lumMod val="40000"/>
                    <a:lumOff val="60000"/>
                  </a:schemeClr>
                </a:solidFill>
              </a:rPr>
              <a:t>háttérkiszolgálók</a:t>
            </a:r>
            <a:r>
              <a:rPr lang="en-GB" sz="2400" dirty="0">
                <a:solidFill>
                  <a:schemeClr val="accent1">
                    <a:lumMod val="40000"/>
                    <a:lumOff val="60000"/>
                  </a:schemeClr>
                </a:solidFill>
              </a:rPr>
              <a:t> </a:t>
            </a:r>
            <a:r>
              <a:rPr lang="en-GB" sz="2400" dirty="0" err="1">
                <a:solidFill>
                  <a:schemeClr val="accent1">
                    <a:lumMod val="40000"/>
                    <a:lumOff val="60000"/>
                  </a:schemeClr>
                </a:solidFill>
              </a:rPr>
              <a:t>között</a:t>
            </a:r>
            <a:endParaRPr lang="en-HU" sz="2400" dirty="0">
              <a:solidFill>
                <a:schemeClr val="accent1">
                  <a:lumMod val="40000"/>
                  <a:lumOff val="60000"/>
                </a:schemeClr>
              </a:solidFill>
            </a:endParaRPr>
          </a:p>
        </p:txBody>
      </p:sp>
      <p:sp>
        <p:nvSpPr>
          <p:cNvPr id="18" name="Rounded Rectangle 17">
            <a:extLst>
              <a:ext uri="{FF2B5EF4-FFF2-40B4-BE49-F238E27FC236}">
                <a16:creationId xmlns:a16="http://schemas.microsoft.com/office/drawing/2014/main" id="{0B59C3E8-6BE1-9BF2-E9E8-CBCC558186D1}"/>
              </a:ext>
            </a:extLst>
          </p:cNvPr>
          <p:cNvSpPr/>
          <p:nvPr/>
        </p:nvSpPr>
        <p:spPr>
          <a:xfrm>
            <a:off x="4601183" y="1721795"/>
            <a:ext cx="7509753" cy="4970835"/>
          </a:xfrm>
          <a:prstGeom prst="roundRect">
            <a:avLst/>
          </a:prstGeom>
          <a:noFill/>
          <a:ln w="317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0" name="Straight Arrow Connector 29">
            <a:extLst>
              <a:ext uri="{FF2B5EF4-FFF2-40B4-BE49-F238E27FC236}">
                <a16:creationId xmlns:a16="http://schemas.microsoft.com/office/drawing/2014/main" id="{055052AA-7FB4-DCC3-F2CD-48C435D00A43}"/>
              </a:ext>
            </a:extLst>
          </p:cNvPr>
          <p:cNvCxnSpPr>
            <a:cxnSpLocks/>
          </p:cNvCxnSpPr>
          <p:nvPr/>
        </p:nvCxnSpPr>
        <p:spPr>
          <a:xfrm>
            <a:off x="2091448" y="4081698"/>
            <a:ext cx="177043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7941E0E-35AD-2870-3BBF-C875C54BD747}"/>
              </a:ext>
            </a:extLst>
          </p:cNvPr>
          <p:cNvCxnSpPr>
            <a:cxnSpLocks/>
          </p:cNvCxnSpPr>
          <p:nvPr/>
        </p:nvCxnSpPr>
        <p:spPr>
          <a:xfrm flipV="1">
            <a:off x="5418685" y="2547991"/>
            <a:ext cx="2524489" cy="1224800"/>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1A867D2-C1D9-D4B4-05DB-7B59C13CFB50}"/>
              </a:ext>
            </a:extLst>
          </p:cNvPr>
          <p:cNvCxnSpPr>
            <a:cxnSpLocks/>
          </p:cNvCxnSpPr>
          <p:nvPr/>
        </p:nvCxnSpPr>
        <p:spPr>
          <a:xfrm>
            <a:off x="5418685" y="4456720"/>
            <a:ext cx="2469371" cy="1136752"/>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4EBC987-7A5F-7D72-C1BB-23FD50BE2B90}"/>
              </a:ext>
            </a:extLst>
          </p:cNvPr>
          <p:cNvCxnSpPr>
            <a:cxnSpLocks/>
          </p:cNvCxnSpPr>
          <p:nvPr/>
        </p:nvCxnSpPr>
        <p:spPr>
          <a:xfrm flipV="1">
            <a:off x="5418685" y="4083765"/>
            <a:ext cx="2560441" cy="6472"/>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2" name="Graphic 41" descr="Users with solid fill">
            <a:extLst>
              <a:ext uri="{FF2B5EF4-FFF2-40B4-BE49-F238E27FC236}">
                <a16:creationId xmlns:a16="http://schemas.microsoft.com/office/drawing/2014/main" id="{8B7A3B07-BCDB-295A-7444-4F760CFCB9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3594" y="3228812"/>
            <a:ext cx="1549316" cy="1549316"/>
          </a:xfrm>
          <a:prstGeom prst="rect">
            <a:avLst/>
          </a:prstGeom>
        </p:spPr>
      </p:pic>
      <p:grpSp>
        <p:nvGrpSpPr>
          <p:cNvPr id="8" name="Group 7">
            <a:extLst>
              <a:ext uri="{FF2B5EF4-FFF2-40B4-BE49-F238E27FC236}">
                <a16:creationId xmlns:a16="http://schemas.microsoft.com/office/drawing/2014/main" id="{665EF7D8-F738-3380-7111-67A891BFECF8}"/>
              </a:ext>
            </a:extLst>
          </p:cNvPr>
          <p:cNvGrpSpPr/>
          <p:nvPr/>
        </p:nvGrpSpPr>
        <p:grpSpPr>
          <a:xfrm>
            <a:off x="4044013" y="3524528"/>
            <a:ext cx="1114340" cy="1495881"/>
            <a:chOff x="4044013" y="3524528"/>
            <a:chExt cx="1114340" cy="1495881"/>
          </a:xfrm>
        </p:grpSpPr>
        <p:pic>
          <p:nvPicPr>
            <p:cNvPr id="13" name="Picture 12">
              <a:extLst>
                <a:ext uri="{FF2B5EF4-FFF2-40B4-BE49-F238E27FC236}">
                  <a16:creationId xmlns:a16="http://schemas.microsoft.com/office/drawing/2014/main" id="{BC64A03E-471D-F5F5-5038-E43A78C98881}"/>
                </a:ext>
              </a:extLst>
            </p:cNvPr>
            <p:cNvPicPr>
              <a:picLocks noChangeAspect="1"/>
            </p:cNvPicPr>
            <p:nvPr/>
          </p:nvPicPr>
          <p:blipFill>
            <a:blip r:embed="rId5"/>
            <a:srcRect/>
            <a:stretch/>
          </p:blipFill>
          <p:spPr>
            <a:xfrm>
              <a:off x="4044013" y="3524528"/>
              <a:ext cx="1114340" cy="1114340"/>
            </a:xfrm>
            <a:prstGeom prst="rect">
              <a:avLst/>
            </a:prstGeom>
          </p:spPr>
        </p:pic>
        <p:sp>
          <p:nvSpPr>
            <p:cNvPr id="43" name="TextBox 42">
              <a:extLst>
                <a:ext uri="{FF2B5EF4-FFF2-40B4-BE49-F238E27FC236}">
                  <a16:creationId xmlns:a16="http://schemas.microsoft.com/office/drawing/2014/main" id="{7CA8DDB0-D7BE-285C-7363-A824C093A22D}"/>
                </a:ext>
              </a:extLst>
            </p:cNvPr>
            <p:cNvSpPr txBox="1"/>
            <p:nvPr/>
          </p:nvSpPr>
          <p:spPr>
            <a:xfrm rot="2701330">
              <a:off x="3723249" y="4351155"/>
              <a:ext cx="1061509" cy="276999"/>
            </a:xfrm>
            <a:prstGeom prst="rect">
              <a:avLst/>
            </a:prstGeom>
            <a:noFill/>
          </p:spPr>
          <p:txBody>
            <a:bodyPr wrap="none" rtlCol="0">
              <a:spAutoFit/>
            </a:bodyPr>
            <a:lstStyle/>
            <a:p>
              <a:r>
                <a:rPr lang="hu-HU" sz="1200" dirty="0" err="1">
                  <a:solidFill>
                    <a:schemeClr val="accent1">
                      <a:lumMod val="20000"/>
                      <a:lumOff val="80000"/>
                    </a:schemeClr>
                  </a:solidFill>
                </a:rPr>
                <a:t>Load</a:t>
              </a:r>
              <a:r>
                <a:rPr lang="hu-HU" sz="1200" dirty="0">
                  <a:solidFill>
                    <a:schemeClr val="accent1">
                      <a:lumMod val="20000"/>
                      <a:lumOff val="80000"/>
                    </a:schemeClr>
                  </a:solidFill>
                </a:rPr>
                <a:t> </a:t>
              </a:r>
              <a:r>
                <a:rPr lang="hu-HU" sz="1200" dirty="0" err="1">
                  <a:solidFill>
                    <a:schemeClr val="accent1">
                      <a:lumMod val="20000"/>
                      <a:lumOff val="80000"/>
                    </a:schemeClr>
                  </a:solidFill>
                </a:rPr>
                <a:t>Balancer</a:t>
              </a:r>
              <a:endParaRPr lang="hu-HU" sz="1200" dirty="0">
                <a:solidFill>
                  <a:schemeClr val="accent1">
                    <a:lumMod val="20000"/>
                    <a:lumOff val="80000"/>
                  </a:schemeClr>
                </a:solidFill>
              </a:endParaRPr>
            </a:p>
          </p:txBody>
        </p:sp>
      </p:grpSp>
      <p:grpSp>
        <p:nvGrpSpPr>
          <p:cNvPr id="10" name="Group 9">
            <a:extLst>
              <a:ext uri="{FF2B5EF4-FFF2-40B4-BE49-F238E27FC236}">
                <a16:creationId xmlns:a16="http://schemas.microsoft.com/office/drawing/2014/main" id="{119D934C-2E50-1552-2455-4F64203B3953}"/>
              </a:ext>
            </a:extLst>
          </p:cNvPr>
          <p:cNvGrpSpPr/>
          <p:nvPr/>
        </p:nvGrpSpPr>
        <p:grpSpPr>
          <a:xfrm>
            <a:off x="8206036" y="1914205"/>
            <a:ext cx="1753360" cy="1384440"/>
            <a:chOff x="8206036" y="1914205"/>
            <a:chExt cx="1753360" cy="1384440"/>
          </a:xfrm>
        </p:grpSpPr>
        <p:grpSp>
          <p:nvGrpSpPr>
            <p:cNvPr id="3" name="Group 2">
              <a:extLst>
                <a:ext uri="{FF2B5EF4-FFF2-40B4-BE49-F238E27FC236}">
                  <a16:creationId xmlns:a16="http://schemas.microsoft.com/office/drawing/2014/main" id="{8AA9142A-4CC4-1286-0AD0-EFF43553F114}"/>
                </a:ext>
              </a:extLst>
            </p:cNvPr>
            <p:cNvGrpSpPr/>
            <p:nvPr/>
          </p:nvGrpSpPr>
          <p:grpSpPr>
            <a:xfrm>
              <a:off x="8206036" y="1914205"/>
              <a:ext cx="1753360" cy="1329553"/>
              <a:chOff x="8206036" y="1914205"/>
              <a:chExt cx="1753360" cy="1329553"/>
            </a:xfrm>
          </p:grpSpPr>
          <p:pic>
            <p:nvPicPr>
              <p:cNvPr id="17" name="Picture 16">
                <a:extLst>
                  <a:ext uri="{FF2B5EF4-FFF2-40B4-BE49-F238E27FC236}">
                    <a16:creationId xmlns:a16="http://schemas.microsoft.com/office/drawing/2014/main" id="{A254A5E3-966E-1DB6-839D-F76CACF16F65}"/>
                  </a:ext>
                </a:extLst>
              </p:cNvPr>
              <p:cNvPicPr>
                <a:picLocks noChangeAspect="1"/>
              </p:cNvPicPr>
              <p:nvPr/>
            </p:nvPicPr>
            <p:blipFill>
              <a:blip r:embed="rId8"/>
              <a:stretch>
                <a:fillRect/>
              </a:stretch>
            </p:blipFill>
            <p:spPr>
              <a:xfrm>
                <a:off x="8206036" y="1914205"/>
                <a:ext cx="1162328" cy="1162328"/>
              </a:xfrm>
              <a:prstGeom prst="rect">
                <a:avLst/>
              </a:prstGeom>
            </p:spPr>
          </p:pic>
          <p:pic>
            <p:nvPicPr>
              <p:cNvPr id="24" name="Graphic 23" descr="Badge 1 with solid fill">
                <a:extLst>
                  <a:ext uri="{FF2B5EF4-FFF2-40B4-BE49-F238E27FC236}">
                    <a16:creationId xmlns:a16="http://schemas.microsoft.com/office/drawing/2014/main" id="{F4E91C4C-8632-26C4-57A7-F385A5907F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44996" y="2329358"/>
                <a:ext cx="914400" cy="914400"/>
              </a:xfrm>
              <a:prstGeom prst="rect">
                <a:avLst/>
              </a:prstGeom>
            </p:spPr>
          </p:pic>
        </p:grpSp>
        <p:sp>
          <p:nvSpPr>
            <p:cNvPr id="44" name="TextBox 43">
              <a:extLst>
                <a:ext uri="{FF2B5EF4-FFF2-40B4-BE49-F238E27FC236}">
                  <a16:creationId xmlns:a16="http://schemas.microsoft.com/office/drawing/2014/main" id="{6C98EF2F-E39F-CE35-BABD-2B24989BE477}"/>
                </a:ext>
              </a:extLst>
            </p:cNvPr>
            <p:cNvSpPr txBox="1"/>
            <p:nvPr/>
          </p:nvSpPr>
          <p:spPr>
            <a:xfrm>
              <a:off x="8497815" y="3021646"/>
              <a:ext cx="583750" cy="276999"/>
            </a:xfrm>
            <a:prstGeom prst="rect">
              <a:avLst/>
            </a:prstGeom>
            <a:noFill/>
          </p:spPr>
          <p:txBody>
            <a:bodyPr wrap="none" rtlCol="0">
              <a:spAutoFit/>
            </a:bodyPr>
            <a:lstStyle/>
            <a:p>
              <a:r>
                <a:rPr lang="hu-HU" sz="1200" dirty="0">
                  <a:solidFill>
                    <a:schemeClr val="accent1">
                      <a:lumMod val="20000"/>
                      <a:lumOff val="80000"/>
                    </a:schemeClr>
                  </a:solidFill>
                </a:rPr>
                <a:t>Server</a:t>
              </a:r>
            </a:p>
          </p:txBody>
        </p:sp>
      </p:grpSp>
      <p:grpSp>
        <p:nvGrpSpPr>
          <p:cNvPr id="11" name="Group 10">
            <a:extLst>
              <a:ext uri="{FF2B5EF4-FFF2-40B4-BE49-F238E27FC236}">
                <a16:creationId xmlns:a16="http://schemas.microsoft.com/office/drawing/2014/main" id="{35EC8058-F796-808A-AF12-59E643BEE406}"/>
              </a:ext>
            </a:extLst>
          </p:cNvPr>
          <p:cNvGrpSpPr/>
          <p:nvPr/>
        </p:nvGrpSpPr>
        <p:grpSpPr>
          <a:xfrm>
            <a:off x="8206036" y="3622376"/>
            <a:ext cx="1753360" cy="1373722"/>
            <a:chOff x="8206036" y="3622376"/>
            <a:chExt cx="1753360" cy="1373722"/>
          </a:xfrm>
        </p:grpSpPr>
        <p:grpSp>
          <p:nvGrpSpPr>
            <p:cNvPr id="6" name="Group 5">
              <a:extLst>
                <a:ext uri="{FF2B5EF4-FFF2-40B4-BE49-F238E27FC236}">
                  <a16:creationId xmlns:a16="http://schemas.microsoft.com/office/drawing/2014/main" id="{1FEC3119-53B4-F904-BE5A-0701CC16DB7F}"/>
                </a:ext>
              </a:extLst>
            </p:cNvPr>
            <p:cNvGrpSpPr/>
            <p:nvPr/>
          </p:nvGrpSpPr>
          <p:grpSpPr>
            <a:xfrm>
              <a:off x="8206036" y="3622376"/>
              <a:ext cx="1753360" cy="1373722"/>
              <a:chOff x="8206036" y="3622376"/>
              <a:chExt cx="1753360" cy="1373722"/>
            </a:xfrm>
          </p:grpSpPr>
          <p:pic>
            <p:nvPicPr>
              <p:cNvPr id="21" name="Picture 20">
                <a:extLst>
                  <a:ext uri="{FF2B5EF4-FFF2-40B4-BE49-F238E27FC236}">
                    <a16:creationId xmlns:a16="http://schemas.microsoft.com/office/drawing/2014/main" id="{7A2CEABE-10CD-678C-4955-3BABDF3AB37D}"/>
                  </a:ext>
                </a:extLst>
              </p:cNvPr>
              <p:cNvPicPr>
                <a:picLocks noChangeAspect="1"/>
              </p:cNvPicPr>
              <p:nvPr/>
            </p:nvPicPr>
            <p:blipFill>
              <a:blip r:embed="rId8"/>
              <a:stretch>
                <a:fillRect/>
              </a:stretch>
            </p:blipFill>
            <p:spPr>
              <a:xfrm>
                <a:off x="8206036" y="3622376"/>
                <a:ext cx="1162328" cy="1162328"/>
              </a:xfrm>
              <a:prstGeom prst="rect">
                <a:avLst/>
              </a:prstGeom>
            </p:spPr>
          </p:pic>
          <p:pic>
            <p:nvPicPr>
              <p:cNvPr id="26" name="Graphic 25" descr="Badge with solid fill">
                <a:extLst>
                  <a:ext uri="{FF2B5EF4-FFF2-40B4-BE49-F238E27FC236}">
                    <a16:creationId xmlns:a16="http://schemas.microsoft.com/office/drawing/2014/main" id="{39F2FC7C-5675-4D92-4D12-B1BEB7755E9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44996" y="4081698"/>
                <a:ext cx="914400" cy="914400"/>
              </a:xfrm>
              <a:prstGeom prst="rect">
                <a:avLst/>
              </a:prstGeom>
            </p:spPr>
          </p:pic>
        </p:grpSp>
        <p:sp>
          <p:nvSpPr>
            <p:cNvPr id="45" name="TextBox 44">
              <a:extLst>
                <a:ext uri="{FF2B5EF4-FFF2-40B4-BE49-F238E27FC236}">
                  <a16:creationId xmlns:a16="http://schemas.microsoft.com/office/drawing/2014/main" id="{00926731-5C23-FC9B-E05C-156516AB9E24}"/>
                </a:ext>
              </a:extLst>
            </p:cNvPr>
            <p:cNvSpPr txBox="1"/>
            <p:nvPr/>
          </p:nvSpPr>
          <p:spPr>
            <a:xfrm>
              <a:off x="8497815" y="4674929"/>
              <a:ext cx="583750" cy="276999"/>
            </a:xfrm>
            <a:prstGeom prst="rect">
              <a:avLst/>
            </a:prstGeom>
            <a:noFill/>
          </p:spPr>
          <p:txBody>
            <a:bodyPr wrap="none" rtlCol="0">
              <a:spAutoFit/>
            </a:bodyPr>
            <a:lstStyle/>
            <a:p>
              <a:r>
                <a:rPr lang="hu-HU" sz="1200" dirty="0">
                  <a:solidFill>
                    <a:schemeClr val="accent1">
                      <a:lumMod val="20000"/>
                      <a:lumOff val="80000"/>
                    </a:schemeClr>
                  </a:solidFill>
                </a:rPr>
                <a:t>Server</a:t>
              </a:r>
            </a:p>
          </p:txBody>
        </p:sp>
      </p:grpSp>
      <p:grpSp>
        <p:nvGrpSpPr>
          <p:cNvPr id="12" name="Group 11">
            <a:extLst>
              <a:ext uri="{FF2B5EF4-FFF2-40B4-BE49-F238E27FC236}">
                <a16:creationId xmlns:a16="http://schemas.microsoft.com/office/drawing/2014/main" id="{C82D848A-8A5A-9DEB-ABA7-11482B8D1A2A}"/>
              </a:ext>
            </a:extLst>
          </p:cNvPr>
          <p:cNvGrpSpPr/>
          <p:nvPr/>
        </p:nvGrpSpPr>
        <p:grpSpPr>
          <a:xfrm>
            <a:off x="8206036" y="5330547"/>
            <a:ext cx="1753360" cy="1323303"/>
            <a:chOff x="8206036" y="5330547"/>
            <a:chExt cx="1753360" cy="1323303"/>
          </a:xfrm>
        </p:grpSpPr>
        <p:grpSp>
          <p:nvGrpSpPr>
            <p:cNvPr id="7" name="Group 6">
              <a:extLst>
                <a:ext uri="{FF2B5EF4-FFF2-40B4-BE49-F238E27FC236}">
                  <a16:creationId xmlns:a16="http://schemas.microsoft.com/office/drawing/2014/main" id="{04588922-1A89-B0D1-4985-63388E5CC48A}"/>
                </a:ext>
              </a:extLst>
            </p:cNvPr>
            <p:cNvGrpSpPr/>
            <p:nvPr/>
          </p:nvGrpSpPr>
          <p:grpSpPr>
            <a:xfrm>
              <a:off x="8206036" y="5330547"/>
              <a:ext cx="1753360" cy="1246089"/>
              <a:chOff x="8206036" y="5330547"/>
              <a:chExt cx="1753360" cy="1246089"/>
            </a:xfrm>
          </p:grpSpPr>
          <p:pic>
            <p:nvPicPr>
              <p:cNvPr id="22" name="Picture 21">
                <a:extLst>
                  <a:ext uri="{FF2B5EF4-FFF2-40B4-BE49-F238E27FC236}">
                    <a16:creationId xmlns:a16="http://schemas.microsoft.com/office/drawing/2014/main" id="{1A829315-7260-BD35-FE4B-4D2DC8EA1C97}"/>
                  </a:ext>
                </a:extLst>
              </p:cNvPr>
              <p:cNvPicPr>
                <a:picLocks noChangeAspect="1"/>
              </p:cNvPicPr>
              <p:nvPr/>
            </p:nvPicPr>
            <p:blipFill>
              <a:blip r:embed="rId8"/>
              <a:stretch>
                <a:fillRect/>
              </a:stretch>
            </p:blipFill>
            <p:spPr>
              <a:xfrm>
                <a:off x="8206036" y="5330547"/>
                <a:ext cx="1162328" cy="1162328"/>
              </a:xfrm>
              <a:prstGeom prst="rect">
                <a:avLst/>
              </a:prstGeom>
            </p:spPr>
          </p:pic>
          <p:pic>
            <p:nvPicPr>
              <p:cNvPr id="28" name="Graphic 27" descr="Badge 3 with solid fill">
                <a:extLst>
                  <a:ext uri="{FF2B5EF4-FFF2-40B4-BE49-F238E27FC236}">
                    <a16:creationId xmlns:a16="http://schemas.microsoft.com/office/drawing/2014/main" id="{174A97EB-E714-EF7D-FA67-52E0DFCECCB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44996" y="5662236"/>
                <a:ext cx="914400" cy="914400"/>
              </a:xfrm>
              <a:prstGeom prst="rect">
                <a:avLst/>
              </a:prstGeom>
            </p:spPr>
          </p:pic>
        </p:grpSp>
        <p:sp>
          <p:nvSpPr>
            <p:cNvPr id="46" name="TextBox 45">
              <a:extLst>
                <a:ext uri="{FF2B5EF4-FFF2-40B4-BE49-F238E27FC236}">
                  <a16:creationId xmlns:a16="http://schemas.microsoft.com/office/drawing/2014/main" id="{2D47805F-7CBC-933B-ED5B-91A70808CAB3}"/>
                </a:ext>
              </a:extLst>
            </p:cNvPr>
            <p:cNvSpPr txBox="1"/>
            <p:nvPr/>
          </p:nvSpPr>
          <p:spPr>
            <a:xfrm>
              <a:off x="8497815" y="6376851"/>
              <a:ext cx="583750" cy="276999"/>
            </a:xfrm>
            <a:prstGeom prst="rect">
              <a:avLst/>
            </a:prstGeom>
            <a:noFill/>
          </p:spPr>
          <p:txBody>
            <a:bodyPr wrap="none" rtlCol="0">
              <a:spAutoFit/>
            </a:bodyPr>
            <a:lstStyle/>
            <a:p>
              <a:r>
                <a:rPr lang="hu-HU" sz="1200" dirty="0">
                  <a:solidFill>
                    <a:schemeClr val="accent1">
                      <a:lumMod val="20000"/>
                      <a:lumOff val="80000"/>
                    </a:schemeClr>
                  </a:solidFill>
                </a:rPr>
                <a:t>Server</a:t>
              </a:r>
            </a:p>
          </p:txBody>
        </p:sp>
      </p:grpSp>
    </p:spTree>
    <p:extLst>
      <p:ext uri="{BB962C8B-B14F-4D97-AF65-F5344CB8AC3E}">
        <p14:creationId xmlns:p14="http://schemas.microsoft.com/office/powerpoint/2010/main" val="135406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mph" presetSubtype="0" repeatCount="indefinite" fill="hold" nodeType="clickEffect">
                                  <p:stCondLst>
                                    <p:cond delay="0"/>
                                  </p:stCondLst>
                                  <p:childTnLst>
                                    <p:animEffect transition="out" filter="fade">
                                      <p:cBhvr>
                                        <p:cTn id="51" dur="500" tmFilter="0, 0; .2, .5; .8, .5; 1, 0"/>
                                        <p:tgtEl>
                                          <p:spTgt spid="30"/>
                                        </p:tgtEl>
                                      </p:cBhvr>
                                    </p:animEffect>
                                    <p:animScale>
                                      <p:cBhvr>
                                        <p:cTn id="52" dur="250" autoRev="1" fill="hold"/>
                                        <p:tgtEl>
                                          <p:spTgt spid="30"/>
                                        </p:tgtEl>
                                      </p:cBhvr>
                                      <p:by x="105000" y="105000"/>
                                    </p:animScale>
                                  </p:childTnLst>
                                </p:cTn>
                              </p:par>
                            </p:childTnLst>
                          </p:cTn>
                        </p:par>
                        <p:par>
                          <p:cTn id="53" fill="hold">
                            <p:stCondLst>
                              <p:cond delay="500"/>
                            </p:stCondLst>
                            <p:childTnLst>
                              <p:par>
                                <p:cTn id="54" presetID="26" presetClass="emph" presetSubtype="0" repeatCount="indefinite" fill="hold" nodeType="afterEffect">
                                  <p:stCondLst>
                                    <p:cond delay="500"/>
                                  </p:stCondLst>
                                  <p:childTnLst>
                                    <p:animEffect transition="out" filter="fade">
                                      <p:cBhvr>
                                        <p:cTn id="55" dur="1000" tmFilter="0, 0; .2, .5; .8, .5; 1, 0"/>
                                        <p:tgtEl>
                                          <p:spTgt spid="32"/>
                                        </p:tgtEl>
                                      </p:cBhvr>
                                    </p:animEffect>
                                    <p:animScale>
                                      <p:cBhvr>
                                        <p:cTn id="56" dur="500" autoRev="1" fill="hold"/>
                                        <p:tgtEl>
                                          <p:spTgt spid="32"/>
                                        </p:tgtEl>
                                      </p:cBhvr>
                                      <p:by x="105000" y="105000"/>
                                    </p:animScale>
                                  </p:childTnLst>
                                </p:cTn>
                              </p:par>
                            </p:childTnLst>
                          </p:cTn>
                        </p:par>
                        <p:par>
                          <p:cTn id="57" fill="hold">
                            <p:stCondLst>
                              <p:cond delay="2000"/>
                            </p:stCondLst>
                            <p:childTnLst>
                              <p:par>
                                <p:cTn id="58" presetID="26" presetClass="emph" presetSubtype="0" repeatCount="indefinite" fill="hold" nodeType="afterEffect">
                                  <p:stCondLst>
                                    <p:cond delay="500"/>
                                  </p:stCondLst>
                                  <p:childTnLst>
                                    <p:animEffect transition="out" filter="fade">
                                      <p:cBhvr>
                                        <p:cTn id="59" dur="1000" tmFilter="0, 0; .2, .5; .8, .5; 1, 0"/>
                                        <p:tgtEl>
                                          <p:spTgt spid="37"/>
                                        </p:tgtEl>
                                      </p:cBhvr>
                                    </p:animEffect>
                                    <p:animScale>
                                      <p:cBhvr>
                                        <p:cTn id="60" dur="500" autoRev="1" fill="hold"/>
                                        <p:tgtEl>
                                          <p:spTgt spid="37"/>
                                        </p:tgtEl>
                                      </p:cBhvr>
                                      <p:by x="105000" y="105000"/>
                                    </p:animScale>
                                  </p:childTnLst>
                                </p:cTn>
                              </p:par>
                            </p:childTnLst>
                          </p:cTn>
                        </p:par>
                        <p:par>
                          <p:cTn id="61" fill="hold">
                            <p:stCondLst>
                              <p:cond delay="3500"/>
                            </p:stCondLst>
                            <p:childTnLst>
                              <p:par>
                                <p:cTn id="62" presetID="26" presetClass="emph" presetSubtype="0" repeatCount="indefinite" fill="hold" nodeType="afterEffect">
                                  <p:stCondLst>
                                    <p:cond delay="500"/>
                                  </p:stCondLst>
                                  <p:childTnLst>
                                    <p:animEffect transition="out" filter="fade">
                                      <p:cBhvr>
                                        <p:cTn id="63" dur="1000" tmFilter="0, 0; .2, .5; .8, .5; 1, 0"/>
                                        <p:tgtEl>
                                          <p:spTgt spid="35"/>
                                        </p:tgtEl>
                                      </p:cBhvr>
                                    </p:animEffect>
                                    <p:animScale>
                                      <p:cBhvr>
                                        <p:cTn id="64" dur="50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200" y="-147224"/>
            <a:ext cx="10515600" cy="1325563"/>
          </a:xfrm>
        </p:spPr>
        <p:txBody>
          <a:bodyPr/>
          <a:lstStyle/>
          <a:p>
            <a:pPr algn="ctr"/>
            <a:r>
              <a:rPr lang="hu-HU" sz="4400" dirty="0">
                <a:solidFill>
                  <a:schemeClr val="bg1"/>
                </a:solidFill>
                <a:effectLst/>
              </a:rPr>
              <a:t>Terheléselosztási módszerek</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273196" y="1276678"/>
            <a:ext cx="11759777" cy="5583679"/>
          </a:xfrm>
        </p:spPr>
        <p:txBody>
          <a:bodyPr numCol="1">
            <a:normAutofit/>
          </a:bodyPr>
          <a:lstStyle/>
          <a:p>
            <a:pPr>
              <a:lnSpc>
                <a:spcPct val="150000"/>
              </a:lnSpc>
            </a:pPr>
            <a:r>
              <a:rPr lang="hu-HU" sz="3200" dirty="0" err="1">
                <a:solidFill>
                  <a:schemeClr val="bg1"/>
                </a:solidFill>
              </a:rPr>
              <a:t>Round</a:t>
            </a:r>
            <a:r>
              <a:rPr lang="hu-HU" sz="3200" dirty="0">
                <a:solidFill>
                  <a:schemeClr val="bg1"/>
                </a:solidFill>
              </a:rPr>
              <a:t> Robin: </a:t>
            </a:r>
            <a:r>
              <a:rPr lang="hu-HU" sz="2400" dirty="0">
                <a:solidFill>
                  <a:schemeClr val="bg1"/>
                </a:solidFill>
              </a:rPr>
              <a:t>körbe-körbe</a:t>
            </a:r>
          </a:p>
          <a:p>
            <a:pPr>
              <a:lnSpc>
                <a:spcPct val="150000"/>
              </a:lnSpc>
            </a:pPr>
            <a:r>
              <a:rPr lang="en-GB" sz="3200" dirty="0">
                <a:solidFill>
                  <a:schemeClr val="bg1"/>
                </a:solidFill>
              </a:rPr>
              <a:t>Hash based (</a:t>
            </a:r>
            <a:r>
              <a:rPr lang="en-GB" sz="3200" dirty="0" err="1">
                <a:solidFill>
                  <a:schemeClr val="bg1"/>
                </a:solidFill>
              </a:rPr>
              <a:t>kivonat</a:t>
            </a:r>
            <a:r>
              <a:rPr lang="en-GB" sz="3200" dirty="0">
                <a:solidFill>
                  <a:schemeClr val="bg1"/>
                </a:solidFill>
              </a:rPr>
              <a:t> </a:t>
            </a:r>
            <a:r>
              <a:rPr lang="en-GB" sz="3200" dirty="0" err="1">
                <a:solidFill>
                  <a:schemeClr val="bg1"/>
                </a:solidFill>
              </a:rPr>
              <a:t>alapú</a:t>
            </a:r>
            <a:r>
              <a:rPr lang="en-GB" sz="3200" dirty="0">
                <a:solidFill>
                  <a:schemeClr val="bg1"/>
                </a:solidFill>
              </a:rPr>
              <a:t>): </a:t>
            </a:r>
            <a:r>
              <a:rPr lang="en-GB" sz="2500" dirty="0" err="1">
                <a:solidFill>
                  <a:schemeClr val="bg1"/>
                </a:solidFill>
              </a:rPr>
              <a:t>azonos</a:t>
            </a:r>
            <a:r>
              <a:rPr lang="en-GB" sz="2500" dirty="0">
                <a:solidFill>
                  <a:schemeClr val="bg1"/>
                </a:solidFill>
              </a:rPr>
              <a:t> </a:t>
            </a:r>
            <a:r>
              <a:rPr lang="en-GB" sz="2500" dirty="0" err="1">
                <a:solidFill>
                  <a:schemeClr val="bg1"/>
                </a:solidFill>
              </a:rPr>
              <a:t>forrás</a:t>
            </a:r>
            <a:r>
              <a:rPr lang="en-GB" sz="2500" dirty="0">
                <a:solidFill>
                  <a:schemeClr val="bg1"/>
                </a:solidFill>
              </a:rPr>
              <a:t> </a:t>
            </a:r>
            <a:r>
              <a:rPr lang="en-GB" sz="2500" dirty="0" err="1">
                <a:solidFill>
                  <a:schemeClr val="bg1"/>
                </a:solidFill>
              </a:rPr>
              <a:t>ip</a:t>
            </a:r>
            <a:r>
              <a:rPr lang="en-GB" sz="2500" dirty="0">
                <a:solidFill>
                  <a:schemeClr val="bg1"/>
                </a:solidFill>
              </a:rPr>
              <a:t>, </a:t>
            </a:r>
            <a:r>
              <a:rPr lang="en-GB" sz="2500" dirty="0" err="1">
                <a:solidFill>
                  <a:schemeClr val="bg1"/>
                </a:solidFill>
              </a:rPr>
              <a:t>ugyanaz</a:t>
            </a:r>
            <a:r>
              <a:rPr lang="en-GB" sz="2500" dirty="0">
                <a:solidFill>
                  <a:schemeClr val="bg1"/>
                </a:solidFill>
              </a:rPr>
              <a:t> a </a:t>
            </a:r>
            <a:r>
              <a:rPr lang="en-GB" sz="2500" dirty="0" err="1">
                <a:solidFill>
                  <a:schemeClr val="bg1"/>
                </a:solidFill>
              </a:rPr>
              <a:t>szerver</a:t>
            </a:r>
            <a:endParaRPr lang="hu-HU" sz="2500" dirty="0">
              <a:solidFill>
                <a:schemeClr val="bg1"/>
              </a:solidFill>
            </a:endParaRPr>
          </a:p>
          <a:p>
            <a:pPr>
              <a:lnSpc>
                <a:spcPct val="150000"/>
              </a:lnSpc>
            </a:pPr>
            <a:r>
              <a:rPr lang="hu-HU" sz="3200" dirty="0">
                <a:solidFill>
                  <a:schemeClr val="bg1"/>
                </a:solidFill>
              </a:rPr>
              <a:t>Performance (teljesítmény): </a:t>
            </a:r>
            <a:r>
              <a:rPr lang="hu-HU" sz="2400" dirty="0">
                <a:solidFill>
                  <a:schemeClr val="bg1"/>
                </a:solidFill>
              </a:rPr>
              <a:t>„legközelebbi” végpont</a:t>
            </a:r>
          </a:p>
          <a:p>
            <a:pPr>
              <a:lnSpc>
                <a:spcPct val="150000"/>
              </a:lnSpc>
            </a:pPr>
            <a:r>
              <a:rPr lang="hu-HU" sz="3200" dirty="0" err="1">
                <a:solidFill>
                  <a:schemeClr val="bg1"/>
                </a:solidFill>
              </a:rPr>
              <a:t>Weighted</a:t>
            </a:r>
            <a:r>
              <a:rPr lang="hu-HU" sz="3200" dirty="0">
                <a:solidFill>
                  <a:schemeClr val="bg1"/>
                </a:solidFill>
              </a:rPr>
              <a:t> (súlyozott): </a:t>
            </a:r>
            <a:r>
              <a:rPr lang="hu-HU" sz="2400" dirty="0">
                <a:solidFill>
                  <a:schemeClr val="bg1"/>
                </a:solidFill>
              </a:rPr>
              <a:t>Valamelyik végpont fontosabb</a:t>
            </a:r>
          </a:p>
          <a:p>
            <a:pPr>
              <a:lnSpc>
                <a:spcPct val="150000"/>
              </a:lnSpc>
            </a:pPr>
            <a:r>
              <a:rPr lang="hu-HU" sz="3200" dirty="0" err="1">
                <a:solidFill>
                  <a:schemeClr val="bg1"/>
                </a:solidFill>
              </a:rPr>
              <a:t>Priority</a:t>
            </a:r>
            <a:r>
              <a:rPr lang="hu-HU" sz="3200" dirty="0">
                <a:solidFill>
                  <a:schemeClr val="bg1"/>
                </a:solidFill>
              </a:rPr>
              <a:t> (Prioritás): </a:t>
            </a:r>
            <a:r>
              <a:rPr lang="hu-HU" sz="2400" dirty="0">
                <a:solidFill>
                  <a:schemeClr val="bg1"/>
                </a:solidFill>
              </a:rPr>
              <a:t>Elsődleges és másodlagos végpont</a:t>
            </a:r>
            <a:endParaRPr lang="hu-HU" sz="3200" dirty="0">
              <a:solidFill>
                <a:schemeClr val="bg1"/>
              </a:solidFill>
            </a:endParaRPr>
          </a:p>
          <a:p>
            <a:pPr>
              <a:lnSpc>
                <a:spcPct val="150000"/>
              </a:lnSpc>
            </a:pPr>
            <a:r>
              <a:rPr lang="hu-HU" sz="3200" dirty="0" err="1">
                <a:solidFill>
                  <a:schemeClr val="bg1"/>
                </a:solidFill>
              </a:rPr>
              <a:t>Geographic</a:t>
            </a:r>
            <a:r>
              <a:rPr lang="hu-HU" sz="3200" dirty="0">
                <a:solidFill>
                  <a:schemeClr val="bg1"/>
                </a:solidFill>
              </a:rPr>
              <a:t> (Földrajzi): </a:t>
            </a:r>
            <a:r>
              <a:rPr lang="hu-HU" sz="2400" dirty="0">
                <a:solidFill>
                  <a:schemeClr val="bg1"/>
                </a:solidFill>
              </a:rPr>
              <a:t>Felhasználók különböző végpontra irányítása</a:t>
            </a:r>
          </a:p>
        </p:txBody>
      </p:sp>
      <p:grpSp>
        <p:nvGrpSpPr>
          <p:cNvPr id="7" name="Group 6">
            <a:extLst>
              <a:ext uri="{FF2B5EF4-FFF2-40B4-BE49-F238E27FC236}">
                <a16:creationId xmlns:a16="http://schemas.microsoft.com/office/drawing/2014/main" id="{572773E0-E2F0-1D90-CAC6-BE1A671F02D0}"/>
              </a:ext>
            </a:extLst>
          </p:cNvPr>
          <p:cNvGrpSpPr/>
          <p:nvPr/>
        </p:nvGrpSpPr>
        <p:grpSpPr>
          <a:xfrm>
            <a:off x="8801100" y="2861864"/>
            <a:ext cx="3048992" cy="2996413"/>
            <a:chOff x="3098684" y="544936"/>
            <a:chExt cx="2493341" cy="2413627"/>
          </a:xfrm>
        </p:grpSpPr>
        <p:pic>
          <p:nvPicPr>
            <p:cNvPr id="2" name="Picture 1">
              <a:extLst>
                <a:ext uri="{FF2B5EF4-FFF2-40B4-BE49-F238E27FC236}">
                  <a16:creationId xmlns:a16="http://schemas.microsoft.com/office/drawing/2014/main" id="{FEF831EA-9BB2-F4EF-B9C1-F5CB9889F888}"/>
                </a:ext>
              </a:extLst>
            </p:cNvPr>
            <p:cNvPicPr>
              <a:picLocks noChangeAspect="1"/>
            </p:cNvPicPr>
            <p:nvPr/>
          </p:nvPicPr>
          <p:blipFill>
            <a:blip r:embed="rId5"/>
            <a:stretch>
              <a:fillRect/>
            </a:stretch>
          </p:blipFill>
          <p:spPr>
            <a:xfrm>
              <a:off x="3098684" y="545563"/>
              <a:ext cx="1282700" cy="2413000"/>
            </a:xfrm>
            <a:prstGeom prst="rect">
              <a:avLst/>
            </a:prstGeom>
          </p:spPr>
        </p:pic>
        <p:pic>
          <p:nvPicPr>
            <p:cNvPr id="6" name="Picture 5">
              <a:extLst>
                <a:ext uri="{FF2B5EF4-FFF2-40B4-BE49-F238E27FC236}">
                  <a16:creationId xmlns:a16="http://schemas.microsoft.com/office/drawing/2014/main" id="{E5523C5E-334B-D5C3-9300-EB9611473D6A}"/>
                </a:ext>
              </a:extLst>
            </p:cNvPr>
            <p:cNvPicPr>
              <a:picLocks noChangeAspect="1"/>
            </p:cNvPicPr>
            <p:nvPr/>
          </p:nvPicPr>
          <p:blipFill rotWithShape="1">
            <a:blip r:embed="rId6"/>
            <a:srcRect b="1554"/>
            <a:stretch/>
          </p:blipFill>
          <p:spPr>
            <a:xfrm>
              <a:off x="4347425" y="544936"/>
              <a:ext cx="1244600" cy="2413000"/>
            </a:xfrm>
            <a:prstGeom prst="rect">
              <a:avLst/>
            </a:prstGeom>
          </p:spPr>
        </p:pic>
      </p:grpSp>
      <p:sp>
        <p:nvSpPr>
          <p:cNvPr id="8" name="TextBox 7">
            <a:extLst>
              <a:ext uri="{FF2B5EF4-FFF2-40B4-BE49-F238E27FC236}">
                <a16:creationId xmlns:a16="http://schemas.microsoft.com/office/drawing/2014/main" id="{BB76707A-A19D-4F3B-DD12-EBA4C9DB3B62}"/>
              </a:ext>
            </a:extLst>
          </p:cNvPr>
          <p:cNvSpPr txBox="1"/>
          <p:nvPr/>
        </p:nvSpPr>
        <p:spPr>
          <a:xfrm>
            <a:off x="3004625" y="754553"/>
            <a:ext cx="6182750" cy="369332"/>
          </a:xfrm>
          <a:prstGeom prst="rect">
            <a:avLst/>
          </a:prstGeom>
          <a:noFill/>
        </p:spPr>
        <p:txBody>
          <a:bodyPr wrap="square">
            <a:spAutoFit/>
          </a:bodyPr>
          <a:lstStyle/>
          <a:p>
            <a:pPr algn="ctr"/>
            <a:r>
              <a:rPr lang="hu-HU" dirty="0" err="1">
                <a:solidFill>
                  <a:schemeClr val="bg1"/>
                </a:solidFill>
              </a:rPr>
              <a:t>Routing</a:t>
            </a:r>
            <a:r>
              <a:rPr lang="hu-HU" dirty="0">
                <a:solidFill>
                  <a:schemeClr val="bg1"/>
                </a:solidFill>
              </a:rPr>
              <a:t> </a:t>
            </a:r>
            <a:r>
              <a:rPr lang="hu-HU" dirty="0" err="1">
                <a:solidFill>
                  <a:schemeClr val="bg1"/>
                </a:solidFill>
              </a:rPr>
              <a:t>methods</a:t>
            </a:r>
            <a:endParaRPr lang="en-HU" dirty="0"/>
          </a:p>
        </p:txBody>
      </p:sp>
      <p:sp>
        <p:nvSpPr>
          <p:cNvPr id="10" name="Rectangle 9">
            <a:extLst>
              <a:ext uri="{FF2B5EF4-FFF2-40B4-BE49-F238E27FC236}">
                <a16:creationId xmlns:a16="http://schemas.microsoft.com/office/drawing/2014/main" id="{6BF5970D-D303-4691-A480-B311AC4DBAE1}"/>
              </a:ext>
            </a:extLst>
          </p:cNvPr>
          <p:cNvSpPr/>
          <p:nvPr/>
        </p:nvSpPr>
        <p:spPr>
          <a:xfrm rot="2595317">
            <a:off x="9745915" y="631474"/>
            <a:ext cx="3046956" cy="461665"/>
          </a:xfrm>
          <a:prstGeom prst="rect">
            <a:avLst/>
          </a:prstGeom>
          <a:solidFill>
            <a:schemeClr val="bg1"/>
          </a:solidFill>
        </p:spPr>
        <p:txBody>
          <a:bodyPr wrap="square" lIns="91440" tIns="45720" rIns="91440" bIns="45720">
            <a:spAutoFit/>
          </a:bodyPr>
          <a:lstStyle/>
          <a:p>
            <a:pPr algn="ctr"/>
            <a:r>
              <a:rPr lang="en-GB" sz="2400" b="1" cap="none" spc="0" dirty="0" err="1">
                <a:ln w="0"/>
                <a:effectLst>
                  <a:outerShdw blurRad="38100" dist="25400" dir="5400000" algn="ctr" rotWithShape="0">
                    <a:srgbClr val="6E747A">
                      <a:alpha val="43000"/>
                    </a:srgbClr>
                  </a:outerShdw>
                </a:effectLst>
              </a:rPr>
              <a:t>Forgalom</a:t>
            </a:r>
            <a:r>
              <a:rPr lang="en-GB" sz="2400" b="1" cap="none" spc="0" dirty="0">
                <a:ln w="0"/>
                <a:effectLst>
                  <a:outerShdw blurRad="38100" dist="25400" dir="5400000" algn="ctr" rotWithShape="0">
                    <a:srgbClr val="6E747A">
                      <a:alpha val="43000"/>
                    </a:srgbClr>
                  </a:outerShdw>
                </a:effectLst>
              </a:rPr>
              <a:t> </a:t>
            </a:r>
            <a:r>
              <a:rPr lang="en-GB" sz="2400" b="1" cap="none" spc="0" dirty="0" err="1">
                <a:ln w="0"/>
                <a:effectLst>
                  <a:outerShdw blurRad="38100" dist="25400" dir="5400000" algn="ctr" rotWithShape="0">
                    <a:srgbClr val="6E747A">
                      <a:alpha val="43000"/>
                    </a:srgbClr>
                  </a:outerShdw>
                </a:effectLst>
              </a:rPr>
              <a:t>szerint</a:t>
            </a:r>
            <a:endParaRPr lang="en-GB" sz="2400" b="1"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0098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E8795-906E-1CAC-9D78-CC82348DE7F8}"/>
              </a:ext>
            </a:extLst>
          </p:cNvPr>
          <p:cNvSpPr>
            <a:spLocks noGrp="1"/>
          </p:cNvSpPr>
          <p:nvPr>
            <p:ph type="ctrTitle"/>
          </p:nvPr>
        </p:nvSpPr>
        <p:spPr/>
        <p:txBody>
          <a:bodyPr/>
          <a:lstStyle/>
          <a:p>
            <a:r>
              <a:rPr lang="en-HU">
                <a:solidFill>
                  <a:schemeClr val="bg1"/>
                </a:solidFill>
                <a:latin typeface="Arial" panose="020B0604020202020204" pitchFamily="34" charset="0"/>
                <a:cs typeface="Arial" panose="020B0604020202020204" pitchFamily="34" charset="0"/>
              </a:rPr>
              <a:t>Microsoft Azure</a:t>
            </a:r>
          </a:p>
        </p:txBody>
      </p:sp>
      <p:sp>
        <p:nvSpPr>
          <p:cNvPr id="5" name="Subtitle 4">
            <a:extLst>
              <a:ext uri="{FF2B5EF4-FFF2-40B4-BE49-F238E27FC236}">
                <a16:creationId xmlns:a16="http://schemas.microsoft.com/office/drawing/2014/main" id="{152F7E54-2196-A7FF-B6A7-5243C273C18B}"/>
              </a:ext>
            </a:extLst>
          </p:cNvPr>
          <p:cNvSpPr>
            <a:spLocks noGrp="1"/>
          </p:cNvSpPr>
          <p:nvPr>
            <p:ph type="subTitle" idx="1"/>
          </p:nvPr>
        </p:nvSpPr>
        <p:spPr>
          <a:xfrm>
            <a:off x="3460830" y="3392452"/>
            <a:ext cx="5269702" cy="566089"/>
          </a:xfrm>
          <a:solidFill>
            <a:schemeClr val="tx1">
              <a:alpha val="28000"/>
            </a:schemeClr>
          </a:solidFill>
        </p:spPr>
        <p:txBody>
          <a:bodyPr tIns="72000" bIns="72000" anchor="ctr" anchorCtr="0">
            <a:noAutofit/>
          </a:bodyPr>
          <a:lstStyle/>
          <a:p>
            <a:r>
              <a:rPr lang="en-GB" sz="1600" dirty="0">
                <a:solidFill>
                  <a:schemeClr val="bg1"/>
                </a:solidFill>
              </a:rPr>
              <a:t>Azure </a:t>
            </a:r>
            <a:r>
              <a:rPr lang="en-GB" sz="1600" dirty="0" err="1">
                <a:solidFill>
                  <a:schemeClr val="bg1"/>
                </a:solidFill>
              </a:rPr>
              <a:t>szolgáltatások</a:t>
            </a:r>
            <a:r>
              <a:rPr lang="en-GB" sz="1600" dirty="0">
                <a:solidFill>
                  <a:schemeClr val="bg1"/>
                </a:solidFill>
              </a:rPr>
              <a:t> </a:t>
            </a:r>
            <a:r>
              <a:rPr lang="en-GB" sz="1600" dirty="0" err="1">
                <a:solidFill>
                  <a:schemeClr val="bg1"/>
                </a:solidFill>
              </a:rPr>
              <a:t>és</a:t>
            </a:r>
            <a:r>
              <a:rPr lang="en-GB" sz="1600" dirty="0">
                <a:solidFill>
                  <a:schemeClr val="bg1"/>
                </a:solidFill>
              </a:rPr>
              <a:t> </a:t>
            </a:r>
            <a:r>
              <a:rPr lang="en-GB" sz="1600" dirty="0" err="1">
                <a:solidFill>
                  <a:schemeClr val="bg1"/>
                </a:solidFill>
              </a:rPr>
              <a:t>megoldások</a:t>
            </a:r>
            <a:r>
              <a:rPr lang="en-GB" sz="1600" dirty="0">
                <a:solidFill>
                  <a:schemeClr val="bg1"/>
                </a:solidFill>
              </a:rPr>
              <a:t> a </a:t>
            </a:r>
            <a:r>
              <a:rPr lang="en-GB" sz="1600" dirty="0" err="1">
                <a:solidFill>
                  <a:schemeClr val="bg1"/>
                </a:solidFill>
              </a:rPr>
              <a:t>mindennapokban</a:t>
            </a:r>
            <a:br>
              <a:rPr lang="en-GB" sz="1600" dirty="0">
                <a:solidFill>
                  <a:schemeClr val="bg1"/>
                </a:solidFill>
              </a:rPr>
            </a:br>
            <a:r>
              <a:rPr lang="en-GB" sz="1600" dirty="0">
                <a:solidFill>
                  <a:schemeClr val="bg1"/>
                </a:solidFill>
              </a:rPr>
              <a:t>(</a:t>
            </a:r>
            <a:r>
              <a:rPr lang="en-GB" sz="1600" dirty="0" err="1">
                <a:solidFill>
                  <a:schemeClr val="bg1"/>
                </a:solidFill>
              </a:rPr>
              <a:t>Haladó</a:t>
            </a:r>
            <a:r>
              <a:rPr lang="en-GB" sz="1600" dirty="0">
                <a:solidFill>
                  <a:schemeClr val="bg1"/>
                </a:solidFill>
              </a:rPr>
              <a:t> 7 </a:t>
            </a:r>
            <a:r>
              <a:rPr lang="en-GB" sz="1600" dirty="0" err="1">
                <a:solidFill>
                  <a:schemeClr val="bg1"/>
                </a:solidFill>
              </a:rPr>
              <a:t>hetes</a:t>
            </a:r>
            <a:r>
              <a:rPr lang="en-GB" sz="1600" dirty="0">
                <a:solidFill>
                  <a:schemeClr val="bg1"/>
                </a:solidFill>
              </a:rPr>
              <a:t> </a:t>
            </a:r>
            <a:r>
              <a:rPr lang="en-GB" sz="1600" dirty="0" err="1">
                <a:solidFill>
                  <a:schemeClr val="bg1"/>
                </a:solidFill>
              </a:rPr>
              <a:t>képzés</a:t>
            </a:r>
            <a:r>
              <a:rPr lang="en-GB" sz="1600" dirty="0">
                <a:solidFill>
                  <a:schemeClr val="bg1"/>
                </a:solidFill>
              </a:rPr>
              <a:t>)</a:t>
            </a:r>
            <a:endParaRPr lang="en-HU" sz="1600" dirty="0">
              <a:solidFill>
                <a:schemeClr val="bg1"/>
              </a:solidFill>
            </a:endParaRPr>
          </a:p>
        </p:txBody>
      </p:sp>
      <p:pic>
        <p:nvPicPr>
          <p:cNvPr id="17" name="Picture 16">
            <a:extLst>
              <a:ext uri="{FF2B5EF4-FFF2-40B4-BE49-F238E27FC236}">
                <a16:creationId xmlns:a16="http://schemas.microsoft.com/office/drawing/2014/main" id="{23380D37-81CB-17FC-9257-6F7F654827F2}"/>
              </a:ext>
            </a:extLst>
          </p:cNvPr>
          <p:cNvPicPr>
            <a:picLocks noChangeAspect="1"/>
          </p:cNvPicPr>
          <p:nvPr/>
        </p:nvPicPr>
        <p:blipFill>
          <a:blip r:embed="rId4"/>
          <a:stretch>
            <a:fillRect/>
          </a:stretch>
        </p:blipFill>
        <p:spPr>
          <a:xfrm>
            <a:off x="180000" y="180000"/>
            <a:ext cx="2485860" cy="1080000"/>
          </a:xfrm>
          <a:prstGeom prst="rect">
            <a:avLst/>
          </a:prstGeom>
        </p:spPr>
      </p:pic>
      <p:grpSp>
        <p:nvGrpSpPr>
          <p:cNvPr id="8" name="Group 7">
            <a:extLst>
              <a:ext uri="{FF2B5EF4-FFF2-40B4-BE49-F238E27FC236}">
                <a16:creationId xmlns:a16="http://schemas.microsoft.com/office/drawing/2014/main" id="{63290D86-B81E-0AAC-53D2-B68C26AE93D2}"/>
              </a:ext>
            </a:extLst>
          </p:cNvPr>
          <p:cNvGrpSpPr/>
          <p:nvPr/>
        </p:nvGrpSpPr>
        <p:grpSpPr>
          <a:xfrm>
            <a:off x="720000" y="4680000"/>
            <a:ext cx="3405149" cy="1908710"/>
            <a:chOff x="720000" y="4680000"/>
            <a:chExt cx="3405149" cy="1908710"/>
          </a:xfrm>
        </p:grpSpPr>
        <p:pic>
          <p:nvPicPr>
            <p:cNvPr id="3" name="Picture 2">
              <a:extLst>
                <a:ext uri="{FF2B5EF4-FFF2-40B4-BE49-F238E27FC236}">
                  <a16:creationId xmlns:a16="http://schemas.microsoft.com/office/drawing/2014/main" id="{124BAD1E-7B60-E1EB-E3BD-678D7E37F5F9}"/>
                </a:ext>
              </a:extLst>
            </p:cNvPr>
            <p:cNvPicPr>
              <a:picLocks noChangeAspect="1"/>
            </p:cNvPicPr>
            <p:nvPr/>
          </p:nvPicPr>
          <p:blipFill>
            <a:blip r:embed="rId5"/>
            <a:stretch>
              <a:fillRect/>
            </a:stretch>
          </p:blipFill>
          <p:spPr>
            <a:xfrm>
              <a:off x="720000" y="4680000"/>
              <a:ext cx="1431532" cy="1908710"/>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3B65B929-EF1B-0296-D13B-3FD8284143BB}"/>
                </a:ext>
              </a:extLst>
            </p:cNvPr>
            <p:cNvSpPr/>
            <p:nvPr/>
          </p:nvSpPr>
          <p:spPr>
            <a:xfrm>
              <a:off x="2151532" y="4680000"/>
              <a:ext cx="1973617" cy="1800493"/>
            </a:xfrm>
            <a:prstGeom prst="rect">
              <a:avLst/>
            </a:prstGeom>
            <a:noFill/>
          </p:spPr>
          <p:txBody>
            <a:bodyPr wrap="none" lIns="91440" tIns="45720" rIns="91440" bIns="45720">
              <a:spAutoFit/>
            </a:bodyPr>
            <a:lstStyle/>
            <a:p>
              <a:r>
                <a:rPr lang="en-GB" sz="3600" dirty="0">
                  <a:ln w="0"/>
                  <a:solidFill>
                    <a:schemeClr val="bg1"/>
                  </a:solidFill>
                  <a:effectLst>
                    <a:outerShdw blurRad="38100" dist="19050" dir="2700000" algn="tl" rotWithShape="0">
                      <a:schemeClr val="dk1">
                        <a:alpha val="40000"/>
                      </a:schemeClr>
                    </a:outerShdw>
                  </a:effectLst>
                </a:rPr>
                <a:t>Kiss Tibor</a:t>
              </a:r>
            </a:p>
            <a:p>
              <a:r>
                <a:rPr lang="en-GB" sz="2400" dirty="0">
                  <a:ln w="0"/>
                  <a:solidFill>
                    <a:schemeClr val="accent1"/>
                  </a:solidFill>
                  <a:effectLst>
                    <a:outerShdw blurRad="38100" dist="25400" dir="5400000" algn="ctr" rotWithShape="0">
                      <a:srgbClr val="6E747A">
                        <a:alpha val="43000"/>
                      </a:srgbClr>
                    </a:outerShdw>
                  </a:effectLst>
                </a:rPr>
                <a:t>Cloud Pioneer</a:t>
              </a:r>
            </a:p>
            <a:p>
              <a:br>
                <a:rPr lang="en-GB" sz="1700" dirty="0">
                  <a:ln w="0"/>
                  <a:solidFill>
                    <a:schemeClr val="accent5"/>
                  </a:solidFill>
                  <a:effectLst>
                    <a:outerShdw blurRad="38100" dist="25400" dir="5400000" algn="ctr" rotWithShape="0">
                      <a:srgbClr val="6E747A">
                        <a:alpha val="43000"/>
                      </a:srgbClr>
                    </a:outerShdw>
                  </a:effectLst>
                </a:rPr>
              </a:br>
              <a:br>
                <a:rPr lang="en-GB" sz="1700" dirty="0">
                  <a:ln w="0"/>
                  <a:solidFill>
                    <a:schemeClr val="accent5"/>
                  </a:solidFill>
                  <a:effectLst>
                    <a:outerShdw blurRad="38100" dist="25400" dir="5400000" algn="ctr" rotWithShape="0">
                      <a:srgbClr val="6E747A">
                        <a:alpha val="43000"/>
                      </a:srgbClr>
                    </a:outerShdw>
                  </a:effectLst>
                </a:rPr>
              </a:br>
              <a:r>
                <a:rPr lang="en-GB" sz="1700" dirty="0" err="1">
                  <a:ln w="0"/>
                  <a:solidFill>
                    <a:schemeClr val="accent5"/>
                  </a:solidFill>
                  <a:effectLst>
                    <a:outerShdw blurRad="38100" dist="25400" dir="5400000" algn="ctr" rotWithShape="0">
                      <a:srgbClr val="6E747A">
                        <a:alpha val="43000"/>
                      </a:srgbClr>
                    </a:outerShdw>
                  </a:effectLst>
                </a:rPr>
                <a:t>cloudsteak.com</a:t>
              </a:r>
              <a:endParaRPr lang="en-GB" sz="1700" dirty="0">
                <a:ln w="0"/>
                <a:solidFill>
                  <a:schemeClr val="accent5"/>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4140088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200" y="38205"/>
            <a:ext cx="10515600" cy="1325563"/>
          </a:xfrm>
        </p:spPr>
        <p:txBody>
          <a:bodyPr/>
          <a:lstStyle/>
          <a:p>
            <a:pPr algn="ctr"/>
            <a:r>
              <a:rPr lang="hu-HU" sz="4400" dirty="0">
                <a:solidFill>
                  <a:schemeClr val="bg1"/>
                </a:solidFill>
                <a:effectLst/>
              </a:rPr>
              <a:t>Munkamenet-megőrzés</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273196" y="1949141"/>
            <a:ext cx="11759777" cy="4911216"/>
          </a:xfrm>
        </p:spPr>
        <p:txBody>
          <a:bodyPr numCol="1">
            <a:normAutofit fontScale="92500"/>
          </a:bodyPr>
          <a:lstStyle/>
          <a:p>
            <a:pPr>
              <a:lnSpc>
                <a:spcPct val="150000"/>
              </a:lnSpc>
            </a:pPr>
            <a:r>
              <a:rPr lang="hu-HU" sz="3200" dirty="0">
                <a:solidFill>
                  <a:schemeClr val="bg1"/>
                </a:solidFill>
              </a:rPr>
              <a:t>Nincs:</a:t>
            </a:r>
          </a:p>
          <a:p>
            <a:pPr lvl="1">
              <a:lnSpc>
                <a:spcPct val="150000"/>
              </a:lnSpc>
            </a:pPr>
            <a:r>
              <a:rPr lang="hu-HU" sz="2800" dirty="0">
                <a:solidFill>
                  <a:schemeClr val="bg1"/>
                </a:solidFill>
              </a:rPr>
              <a:t>„Minden” kérés másik szerverre</a:t>
            </a:r>
          </a:p>
          <a:p>
            <a:pPr lvl="1">
              <a:lnSpc>
                <a:spcPct val="150000"/>
              </a:lnSpc>
            </a:pPr>
            <a:r>
              <a:rPr lang="hu-HU" sz="2800" dirty="0" err="1">
                <a:solidFill>
                  <a:schemeClr val="bg1"/>
                </a:solidFill>
              </a:rPr>
              <a:t>Hash</a:t>
            </a:r>
            <a:r>
              <a:rPr lang="hu-HU" sz="2800" dirty="0">
                <a:solidFill>
                  <a:schemeClr val="bg1"/>
                </a:solidFill>
              </a:rPr>
              <a:t> alapú: Forrás IP-címe, Forrásport, Cél IP-címe, Célport, Protokoll típusa</a:t>
            </a:r>
          </a:p>
          <a:p>
            <a:pPr>
              <a:lnSpc>
                <a:spcPct val="150000"/>
              </a:lnSpc>
            </a:pPr>
            <a:r>
              <a:rPr lang="hu-HU" sz="3200" dirty="0">
                <a:solidFill>
                  <a:schemeClr val="bg1"/>
                </a:solidFill>
              </a:rPr>
              <a:t>Van:</a:t>
            </a:r>
          </a:p>
          <a:p>
            <a:pPr lvl="1">
              <a:lnSpc>
                <a:spcPct val="150000"/>
              </a:lnSpc>
            </a:pPr>
            <a:r>
              <a:rPr lang="hu-HU" sz="2800" dirty="0">
                <a:solidFill>
                  <a:schemeClr val="bg1"/>
                </a:solidFill>
              </a:rPr>
              <a:t>Felhasználó IP: </a:t>
            </a:r>
            <a:r>
              <a:rPr lang="hu-HU" sz="2800" dirty="0" err="1">
                <a:solidFill>
                  <a:schemeClr val="bg1"/>
                </a:solidFill>
              </a:rPr>
              <a:t>Client</a:t>
            </a:r>
            <a:r>
              <a:rPr lang="hu-HU" sz="2800" dirty="0">
                <a:solidFill>
                  <a:schemeClr val="bg1"/>
                </a:solidFill>
              </a:rPr>
              <a:t> IP </a:t>
            </a:r>
            <a:r>
              <a:rPr lang="hu-HU" sz="2200" dirty="0">
                <a:solidFill>
                  <a:schemeClr val="bg1"/>
                </a:solidFill>
              </a:rPr>
              <a:t>(Forrás IP-címe, Cél IP-címe)</a:t>
            </a:r>
            <a:endParaRPr lang="hu-HU" sz="2600" dirty="0">
              <a:solidFill>
                <a:schemeClr val="bg1"/>
              </a:solidFill>
            </a:endParaRPr>
          </a:p>
          <a:p>
            <a:pPr lvl="1">
              <a:lnSpc>
                <a:spcPct val="150000"/>
              </a:lnSpc>
            </a:pPr>
            <a:r>
              <a:rPr lang="hu-HU" sz="2800" dirty="0">
                <a:solidFill>
                  <a:schemeClr val="bg1"/>
                </a:solidFill>
              </a:rPr>
              <a:t>Felhasználó IP és protokoll: </a:t>
            </a:r>
            <a:r>
              <a:rPr lang="hu-HU" sz="2800" dirty="0" err="1">
                <a:solidFill>
                  <a:schemeClr val="bg1"/>
                </a:solidFill>
              </a:rPr>
              <a:t>Protocol</a:t>
            </a:r>
            <a:r>
              <a:rPr lang="hu-HU" sz="2800" dirty="0">
                <a:solidFill>
                  <a:schemeClr val="bg1"/>
                </a:solidFill>
              </a:rPr>
              <a:t> and </a:t>
            </a:r>
            <a:r>
              <a:rPr lang="hu-HU" sz="2800" dirty="0" err="1">
                <a:solidFill>
                  <a:schemeClr val="bg1"/>
                </a:solidFill>
              </a:rPr>
              <a:t>Client</a:t>
            </a:r>
            <a:r>
              <a:rPr lang="hu-HU" sz="2800" dirty="0">
                <a:solidFill>
                  <a:schemeClr val="bg1"/>
                </a:solidFill>
              </a:rPr>
              <a:t> IP </a:t>
            </a:r>
            <a:r>
              <a:rPr lang="hu-HU" sz="2200" dirty="0">
                <a:solidFill>
                  <a:schemeClr val="bg1"/>
                </a:solidFill>
              </a:rPr>
              <a:t>(Forrás IP-címe, Cél IP-címe, Protokoll)</a:t>
            </a:r>
            <a:endParaRPr lang="hu-HU" sz="2800" dirty="0">
              <a:solidFill>
                <a:schemeClr val="bg1"/>
              </a:solidFill>
            </a:endParaRPr>
          </a:p>
        </p:txBody>
      </p:sp>
      <p:sp>
        <p:nvSpPr>
          <p:cNvPr id="10" name="TextBox 9">
            <a:extLst>
              <a:ext uri="{FF2B5EF4-FFF2-40B4-BE49-F238E27FC236}">
                <a16:creationId xmlns:a16="http://schemas.microsoft.com/office/drawing/2014/main" id="{88296865-8C9E-FA4C-6FF8-36672D39BBA2}"/>
              </a:ext>
            </a:extLst>
          </p:cNvPr>
          <p:cNvSpPr txBox="1"/>
          <p:nvPr/>
        </p:nvSpPr>
        <p:spPr>
          <a:xfrm>
            <a:off x="3004625" y="907346"/>
            <a:ext cx="6182750" cy="369332"/>
          </a:xfrm>
          <a:prstGeom prst="rect">
            <a:avLst/>
          </a:prstGeom>
          <a:noFill/>
        </p:spPr>
        <p:txBody>
          <a:bodyPr wrap="square">
            <a:spAutoFit/>
          </a:bodyPr>
          <a:lstStyle/>
          <a:p>
            <a:pPr algn="ctr"/>
            <a:r>
              <a:rPr lang="hu-HU" dirty="0" err="1">
                <a:solidFill>
                  <a:schemeClr val="bg1"/>
                </a:solidFill>
              </a:rPr>
              <a:t>Sticky</a:t>
            </a:r>
            <a:r>
              <a:rPr lang="hu-HU" dirty="0">
                <a:solidFill>
                  <a:schemeClr val="bg1"/>
                </a:solidFill>
              </a:rPr>
              <a:t> Session / Session </a:t>
            </a:r>
            <a:r>
              <a:rPr lang="hu-HU" dirty="0" err="1">
                <a:solidFill>
                  <a:schemeClr val="bg1"/>
                </a:solidFill>
              </a:rPr>
              <a:t>Persistance</a:t>
            </a:r>
            <a:endParaRPr lang="en-HU" dirty="0"/>
          </a:p>
        </p:txBody>
      </p:sp>
      <p:sp>
        <p:nvSpPr>
          <p:cNvPr id="11" name="Rectangle 10">
            <a:extLst>
              <a:ext uri="{FF2B5EF4-FFF2-40B4-BE49-F238E27FC236}">
                <a16:creationId xmlns:a16="http://schemas.microsoft.com/office/drawing/2014/main" id="{75CF3B22-AC62-CFCB-4065-33336A9BAF51}"/>
              </a:ext>
            </a:extLst>
          </p:cNvPr>
          <p:cNvSpPr/>
          <p:nvPr/>
        </p:nvSpPr>
        <p:spPr>
          <a:xfrm rot="2595317">
            <a:off x="9745915" y="631474"/>
            <a:ext cx="3046956" cy="461665"/>
          </a:xfrm>
          <a:prstGeom prst="rect">
            <a:avLst/>
          </a:prstGeom>
          <a:solidFill>
            <a:schemeClr val="bg1"/>
          </a:solidFill>
        </p:spPr>
        <p:txBody>
          <a:bodyPr wrap="square" lIns="91440" tIns="45720" rIns="91440" bIns="45720">
            <a:spAutoFit/>
          </a:bodyPr>
          <a:lstStyle/>
          <a:p>
            <a:pPr algn="ctr"/>
            <a:r>
              <a:rPr lang="en-GB" sz="2400" b="1" cap="none" spc="0" dirty="0" err="1">
                <a:ln w="0"/>
                <a:effectLst>
                  <a:outerShdw blurRad="38100" dist="25400" dir="5400000" algn="ctr" rotWithShape="0">
                    <a:srgbClr val="6E747A">
                      <a:alpha val="43000"/>
                    </a:srgbClr>
                  </a:outerShdw>
                </a:effectLst>
              </a:rPr>
              <a:t>Egy</a:t>
            </a:r>
            <a:r>
              <a:rPr lang="en-GB" sz="2400" b="1" cap="none" spc="0" dirty="0">
                <a:ln w="0"/>
                <a:effectLst>
                  <a:outerShdw blurRad="38100" dist="25400" dir="5400000" algn="ctr" rotWithShape="0">
                    <a:srgbClr val="6E747A">
                      <a:alpha val="43000"/>
                    </a:srgbClr>
                  </a:outerShdw>
                </a:effectLst>
              </a:rPr>
              <a:t> </a:t>
            </a:r>
            <a:r>
              <a:rPr lang="en-GB" sz="2400" b="1" cap="none" spc="0" dirty="0" err="1">
                <a:ln w="0"/>
                <a:effectLst>
                  <a:outerShdw blurRad="38100" dist="25400" dir="5400000" algn="ctr" rotWithShape="0">
                    <a:srgbClr val="6E747A">
                      <a:alpha val="43000"/>
                    </a:srgbClr>
                  </a:outerShdw>
                </a:effectLst>
              </a:rPr>
              <a:t>felhasználó</a:t>
            </a:r>
            <a:endParaRPr lang="en-GB" sz="2400" b="1"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6510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hu-HU" sz="4400">
                <a:solidFill>
                  <a:schemeClr val="bg1"/>
                </a:solidFill>
                <a:effectLst/>
              </a:rPr>
              <a:t>Terheléselosztók</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graphicFrame>
        <p:nvGraphicFramePr>
          <p:cNvPr id="7" name="Table 7">
            <a:extLst>
              <a:ext uri="{FF2B5EF4-FFF2-40B4-BE49-F238E27FC236}">
                <a16:creationId xmlns:a16="http://schemas.microsoft.com/office/drawing/2014/main" id="{C45DCA00-60E7-7137-9E00-1CDAD2DE236F}"/>
              </a:ext>
            </a:extLst>
          </p:cNvPr>
          <p:cNvGraphicFramePr>
            <a:graphicFrameLocks noGrp="1"/>
          </p:cNvGraphicFramePr>
          <p:nvPr>
            <p:ph idx="1"/>
          </p:nvPr>
        </p:nvGraphicFramePr>
        <p:xfrm>
          <a:off x="838200" y="2032000"/>
          <a:ext cx="10515600" cy="4301067"/>
        </p:xfrm>
        <a:graphic>
          <a:graphicData uri="http://schemas.openxmlformats.org/drawingml/2006/table">
            <a:tbl>
              <a:tblPr firstRow="1" bandRow="1">
                <a:tableStyleId>{5C22544A-7EE6-4342-B048-85BDC9FD1C3A}</a:tableStyleId>
              </a:tblPr>
              <a:tblGrid>
                <a:gridCol w="1998133">
                  <a:extLst>
                    <a:ext uri="{9D8B030D-6E8A-4147-A177-3AD203B41FA5}">
                      <a16:colId xmlns:a16="http://schemas.microsoft.com/office/drawing/2014/main" val="2500344396"/>
                    </a:ext>
                  </a:extLst>
                </a:gridCol>
                <a:gridCol w="2208107">
                  <a:extLst>
                    <a:ext uri="{9D8B030D-6E8A-4147-A177-3AD203B41FA5}">
                      <a16:colId xmlns:a16="http://schemas.microsoft.com/office/drawing/2014/main" val="2810999149"/>
                    </a:ext>
                  </a:extLst>
                </a:gridCol>
                <a:gridCol w="2103120">
                  <a:extLst>
                    <a:ext uri="{9D8B030D-6E8A-4147-A177-3AD203B41FA5}">
                      <a16:colId xmlns:a16="http://schemas.microsoft.com/office/drawing/2014/main" val="3500870049"/>
                    </a:ext>
                  </a:extLst>
                </a:gridCol>
                <a:gridCol w="2103120">
                  <a:extLst>
                    <a:ext uri="{9D8B030D-6E8A-4147-A177-3AD203B41FA5}">
                      <a16:colId xmlns:a16="http://schemas.microsoft.com/office/drawing/2014/main" val="1776333381"/>
                    </a:ext>
                  </a:extLst>
                </a:gridCol>
                <a:gridCol w="2103120">
                  <a:extLst>
                    <a:ext uri="{9D8B030D-6E8A-4147-A177-3AD203B41FA5}">
                      <a16:colId xmlns:a16="http://schemas.microsoft.com/office/drawing/2014/main" val="2770848417"/>
                    </a:ext>
                  </a:extLst>
                </a:gridCol>
              </a:tblGrid>
              <a:tr h="559904">
                <a:tc>
                  <a:txBody>
                    <a:bodyPr/>
                    <a:lstStyle/>
                    <a:p>
                      <a:pPr algn="ctr"/>
                      <a:endParaRPr lang="hu-HU" sz="1200" dirty="0"/>
                    </a:p>
                  </a:txBody>
                  <a:tcPr anchor="ctr"/>
                </a:tc>
                <a:tc>
                  <a:txBody>
                    <a:bodyPr/>
                    <a:lstStyle/>
                    <a:p>
                      <a:pPr algn="ctr"/>
                      <a:r>
                        <a:rPr lang="hu-HU" sz="1200" dirty="0" err="1"/>
                        <a:t>Azure</a:t>
                      </a:r>
                      <a:r>
                        <a:rPr lang="hu-HU" sz="1200" dirty="0"/>
                        <a:t> </a:t>
                      </a:r>
                      <a:r>
                        <a:rPr lang="hu-HU" sz="1200" dirty="0" err="1"/>
                        <a:t>Traffic</a:t>
                      </a:r>
                      <a:r>
                        <a:rPr lang="hu-HU" sz="1200" dirty="0"/>
                        <a:t> Manager</a:t>
                      </a:r>
                    </a:p>
                  </a:txBody>
                  <a:tcPr anchor="ctr"/>
                </a:tc>
                <a:tc>
                  <a:txBody>
                    <a:bodyPr/>
                    <a:lstStyle/>
                    <a:p>
                      <a:pPr algn="ctr"/>
                      <a:r>
                        <a:rPr lang="hu-HU" sz="1200" dirty="0" err="1"/>
                        <a:t>Azure</a:t>
                      </a:r>
                      <a:r>
                        <a:rPr lang="hu-HU" sz="1200" dirty="0"/>
                        <a:t> </a:t>
                      </a:r>
                      <a:r>
                        <a:rPr lang="hu-HU" sz="1200" dirty="0" err="1"/>
                        <a:t>Load</a:t>
                      </a:r>
                      <a:r>
                        <a:rPr lang="hu-HU" sz="1200" dirty="0"/>
                        <a:t> </a:t>
                      </a:r>
                      <a:r>
                        <a:rPr lang="hu-HU" sz="1200" dirty="0" err="1"/>
                        <a:t>Balancer</a:t>
                      </a:r>
                      <a:endParaRPr lang="hu-HU" sz="1200" dirty="0"/>
                    </a:p>
                  </a:txBody>
                  <a:tcPr anchor="ctr"/>
                </a:tc>
                <a:tc>
                  <a:txBody>
                    <a:bodyPr/>
                    <a:lstStyle/>
                    <a:p>
                      <a:pPr algn="ctr"/>
                      <a:r>
                        <a:rPr lang="hu-HU" sz="1200" dirty="0" err="1"/>
                        <a:t>Azure</a:t>
                      </a:r>
                      <a:r>
                        <a:rPr lang="hu-HU" sz="1200" dirty="0"/>
                        <a:t> </a:t>
                      </a:r>
                      <a:r>
                        <a:rPr lang="hu-HU" sz="1200" dirty="0" err="1"/>
                        <a:t>Application</a:t>
                      </a:r>
                      <a:r>
                        <a:rPr lang="hu-HU" sz="1200" dirty="0"/>
                        <a:t> </a:t>
                      </a:r>
                      <a:r>
                        <a:rPr lang="hu-HU" sz="1200" dirty="0" err="1"/>
                        <a:t>Gateway</a:t>
                      </a:r>
                      <a:endParaRPr lang="hu-HU" sz="1200" dirty="0"/>
                    </a:p>
                  </a:txBody>
                  <a:tcPr anchor="ctr"/>
                </a:tc>
                <a:tc>
                  <a:txBody>
                    <a:bodyPr/>
                    <a:lstStyle/>
                    <a:p>
                      <a:pPr algn="ctr"/>
                      <a:r>
                        <a:rPr lang="hu-HU" sz="1200" dirty="0" err="1"/>
                        <a:t>Azure</a:t>
                      </a:r>
                      <a:r>
                        <a:rPr lang="hu-HU" sz="1200" dirty="0"/>
                        <a:t> Front </a:t>
                      </a:r>
                      <a:r>
                        <a:rPr lang="hu-HU" sz="1200" dirty="0" err="1"/>
                        <a:t>Door</a:t>
                      </a:r>
                      <a:endParaRPr lang="hu-HU" sz="1200" dirty="0"/>
                    </a:p>
                  </a:txBody>
                  <a:tcPr anchor="ctr"/>
                </a:tc>
                <a:extLst>
                  <a:ext uri="{0D108BD9-81ED-4DB2-BD59-A6C34878D82A}">
                    <a16:rowId xmlns:a16="http://schemas.microsoft.com/office/drawing/2014/main" val="3722492708"/>
                  </a:ext>
                </a:extLst>
              </a:tr>
              <a:tr h="542443">
                <a:tc>
                  <a:txBody>
                    <a:bodyPr/>
                    <a:lstStyle/>
                    <a:p>
                      <a:pPr algn="ctr"/>
                      <a:r>
                        <a:rPr lang="hu-HU" dirty="0"/>
                        <a:t>Megoldás típusa</a:t>
                      </a:r>
                    </a:p>
                  </a:txBody>
                  <a:tcPr anchor="ctr"/>
                </a:tc>
                <a:tc>
                  <a:txBody>
                    <a:bodyPr/>
                    <a:lstStyle/>
                    <a:p>
                      <a:pPr algn="ctr"/>
                      <a:r>
                        <a:rPr lang="hu-HU" dirty="0"/>
                        <a:t>DNS-alapú</a:t>
                      </a:r>
                    </a:p>
                  </a:txBody>
                  <a:tcPr anchor="ctr"/>
                </a:tc>
                <a:tc>
                  <a:txBody>
                    <a:bodyPr/>
                    <a:lstStyle/>
                    <a:p>
                      <a:pPr algn="ctr"/>
                      <a:r>
                        <a:rPr lang="hu-HU" dirty="0"/>
                        <a:t>Hálózati réteg</a:t>
                      </a:r>
                    </a:p>
                  </a:txBody>
                  <a:tcPr anchor="ctr"/>
                </a:tc>
                <a:tc>
                  <a:txBody>
                    <a:bodyPr/>
                    <a:lstStyle/>
                    <a:p>
                      <a:pPr algn="ctr"/>
                      <a:r>
                        <a:rPr lang="hu-HU" dirty="0"/>
                        <a:t>Alkalmazás szintű</a:t>
                      </a:r>
                    </a:p>
                  </a:txBody>
                  <a:tcPr anchor="ctr"/>
                </a:tc>
                <a:tc>
                  <a:txBody>
                    <a:bodyPr/>
                    <a:lstStyle/>
                    <a:p>
                      <a:pPr algn="ctr"/>
                      <a:r>
                        <a:rPr lang="hu-HU" dirty="0"/>
                        <a:t>Alkalmazás szintű</a:t>
                      </a:r>
                    </a:p>
                  </a:txBody>
                  <a:tcPr anchor="ctr"/>
                </a:tc>
                <a:extLst>
                  <a:ext uri="{0D108BD9-81ED-4DB2-BD59-A6C34878D82A}">
                    <a16:rowId xmlns:a16="http://schemas.microsoft.com/office/drawing/2014/main" val="4035595074"/>
                  </a:ext>
                </a:extLst>
              </a:tr>
              <a:tr h="840405">
                <a:tc>
                  <a:txBody>
                    <a:bodyPr/>
                    <a:lstStyle/>
                    <a:p>
                      <a:r>
                        <a:rPr lang="hu-HU" sz="1600" dirty="0"/>
                        <a:t>Támogatott </a:t>
                      </a:r>
                      <a:r>
                        <a:rPr lang="hu-HU" sz="1600" dirty="0" err="1"/>
                        <a:t>protokol</a:t>
                      </a:r>
                      <a:endParaRPr lang="hu-HU" sz="1600" dirty="0"/>
                    </a:p>
                  </a:txBody>
                  <a:tcPr anchor="ctr"/>
                </a:tc>
                <a:tc>
                  <a:txBody>
                    <a:bodyPr/>
                    <a:lstStyle/>
                    <a:p>
                      <a:pPr algn="ctr"/>
                      <a:r>
                        <a:rPr lang="hu-HU" dirty="0"/>
                        <a:t>HTTP, HTTPS, HTTP/2, TCP, UDP</a:t>
                      </a:r>
                    </a:p>
                  </a:txBody>
                  <a:tcPr anchor="ctr"/>
                </a:tc>
                <a:tc>
                  <a:txBody>
                    <a:bodyPr/>
                    <a:lstStyle/>
                    <a:p>
                      <a:pPr algn="ctr"/>
                      <a:r>
                        <a:rPr lang="hu-HU" dirty="0"/>
                        <a:t>TCP, UDP</a:t>
                      </a:r>
                    </a:p>
                  </a:txBody>
                  <a:tcPr anchor="ctr"/>
                </a:tc>
                <a:tc>
                  <a:txBody>
                    <a:bodyPr/>
                    <a:lstStyle/>
                    <a:p>
                      <a:pPr algn="ctr"/>
                      <a:r>
                        <a:rPr lang="hu-HU" dirty="0"/>
                        <a:t>HTTP, HTTPS, HTTP/2</a:t>
                      </a:r>
                    </a:p>
                  </a:txBody>
                  <a:tcPr anchor="ctr"/>
                </a:tc>
                <a:tc>
                  <a:txBody>
                    <a:bodyPr/>
                    <a:lstStyle/>
                    <a:p>
                      <a:pPr algn="ctr"/>
                      <a:r>
                        <a:rPr lang="hu-HU" dirty="0"/>
                        <a:t>HTTP, HTTPS, HTTP/2</a:t>
                      </a:r>
                    </a:p>
                  </a:txBody>
                  <a:tcPr anchor="ctr"/>
                </a:tc>
                <a:extLst>
                  <a:ext uri="{0D108BD9-81ED-4DB2-BD59-A6C34878D82A}">
                    <a16:rowId xmlns:a16="http://schemas.microsoft.com/office/drawing/2014/main" val="3994278496"/>
                  </a:ext>
                </a:extLst>
              </a:tr>
              <a:tr h="825942">
                <a:tc>
                  <a:txBody>
                    <a:bodyPr/>
                    <a:lstStyle/>
                    <a:p>
                      <a:r>
                        <a:rPr lang="hu-HU" sz="1600" dirty="0"/>
                        <a:t>Hálózati réteg (OSI)</a:t>
                      </a:r>
                    </a:p>
                  </a:txBody>
                  <a:tcPr anchor="ctr"/>
                </a:tc>
                <a:tc>
                  <a:txBody>
                    <a:bodyPr/>
                    <a:lstStyle/>
                    <a:p>
                      <a:pPr algn="ctr"/>
                      <a:r>
                        <a:rPr lang="hu-HU" dirty="0"/>
                        <a:t>7.</a:t>
                      </a:r>
                    </a:p>
                  </a:txBody>
                  <a:tcPr anchor="ctr"/>
                </a:tc>
                <a:tc>
                  <a:txBody>
                    <a:bodyPr/>
                    <a:lstStyle/>
                    <a:p>
                      <a:pPr algn="ctr"/>
                      <a:r>
                        <a:rPr lang="hu-HU" dirty="0"/>
                        <a:t>4.</a:t>
                      </a:r>
                    </a:p>
                  </a:txBody>
                  <a:tcPr anchor="ctr"/>
                </a:tc>
                <a:tc>
                  <a:txBody>
                    <a:bodyPr/>
                    <a:lstStyle/>
                    <a:p>
                      <a:pPr algn="ctr"/>
                      <a:r>
                        <a:rPr lang="hu-HU" dirty="0"/>
                        <a:t>7.</a:t>
                      </a:r>
                    </a:p>
                  </a:txBody>
                  <a:tcPr anchor="ctr"/>
                </a:tc>
                <a:tc>
                  <a:txBody>
                    <a:bodyPr/>
                    <a:lstStyle/>
                    <a:p>
                      <a:pPr algn="ctr"/>
                      <a:r>
                        <a:rPr lang="hu-HU" dirty="0"/>
                        <a:t>7.</a:t>
                      </a:r>
                    </a:p>
                  </a:txBody>
                  <a:tcPr anchor="ctr"/>
                </a:tc>
                <a:extLst>
                  <a:ext uri="{0D108BD9-81ED-4DB2-BD59-A6C34878D82A}">
                    <a16:rowId xmlns:a16="http://schemas.microsoft.com/office/drawing/2014/main" val="3261190244"/>
                  </a:ext>
                </a:extLst>
              </a:tr>
              <a:tr h="1532373">
                <a:tc>
                  <a:txBody>
                    <a:bodyPr/>
                    <a:lstStyle/>
                    <a:p>
                      <a:r>
                        <a:rPr lang="hu-HU" dirty="0"/>
                        <a:t>Mire használható?</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dirty="0"/>
                        <a:t>Több földrajzi terület között</a:t>
                      </a:r>
                    </a:p>
                  </a:txBody>
                  <a:tcPr anchor="ctr"/>
                </a:tc>
                <a:tc>
                  <a:txBody>
                    <a:bodyPr/>
                    <a:lstStyle/>
                    <a:p>
                      <a:pPr algn="ctr"/>
                      <a:r>
                        <a:rPr lang="hu-HU" dirty="0"/>
                        <a:t>Virtuálisgépek között egy virtuális hálózaton belül</a:t>
                      </a:r>
                    </a:p>
                  </a:txBody>
                  <a:tcPr anchor="ctr"/>
                </a:tc>
                <a:tc>
                  <a:txBody>
                    <a:bodyPr/>
                    <a:lstStyle/>
                    <a:p>
                      <a:pPr algn="ctr"/>
                      <a:r>
                        <a:rPr lang="hu-HU" dirty="0"/>
                        <a:t>Webes alkalmazásokhoz</a:t>
                      </a:r>
                    </a:p>
                  </a:txBody>
                  <a:tcPr anchor="ctr"/>
                </a:tc>
                <a:tc>
                  <a:txBody>
                    <a:bodyPr/>
                    <a:lstStyle/>
                    <a:p>
                      <a:pPr algn="ctr"/>
                      <a:r>
                        <a:rPr lang="hu-HU" dirty="0"/>
                        <a:t>Webes alkalmazásokhoz, Peremhálózati megoldásokkal + CDN</a:t>
                      </a:r>
                    </a:p>
                  </a:txBody>
                  <a:tcPr anchor="ctr"/>
                </a:tc>
                <a:extLst>
                  <a:ext uri="{0D108BD9-81ED-4DB2-BD59-A6C34878D82A}">
                    <a16:rowId xmlns:a16="http://schemas.microsoft.com/office/drawing/2014/main" val="226212196"/>
                  </a:ext>
                </a:extLst>
              </a:tr>
            </a:tbl>
          </a:graphicData>
        </a:graphic>
      </p:graphicFrame>
      <p:pic>
        <p:nvPicPr>
          <p:cNvPr id="10" name="Graphic 9">
            <a:extLst>
              <a:ext uri="{FF2B5EF4-FFF2-40B4-BE49-F238E27FC236}">
                <a16:creationId xmlns:a16="http://schemas.microsoft.com/office/drawing/2014/main" id="{6487F97D-A03B-0AF7-44EF-710BC642BE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04159" y="1393976"/>
            <a:ext cx="576000" cy="576000"/>
          </a:xfrm>
          <a:prstGeom prst="rect">
            <a:avLst/>
          </a:prstGeom>
        </p:spPr>
      </p:pic>
      <p:pic>
        <p:nvPicPr>
          <p:cNvPr id="12" name="Graphic 11">
            <a:extLst>
              <a:ext uri="{FF2B5EF4-FFF2-40B4-BE49-F238E27FC236}">
                <a16:creationId xmlns:a16="http://schemas.microsoft.com/office/drawing/2014/main" id="{79F1C0C2-538F-89DB-4429-C0B06683E8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22863" y="1395704"/>
            <a:ext cx="576000" cy="576000"/>
          </a:xfrm>
          <a:prstGeom prst="rect">
            <a:avLst/>
          </a:prstGeom>
        </p:spPr>
      </p:pic>
      <p:pic>
        <p:nvPicPr>
          <p:cNvPr id="15" name="Graphic 14">
            <a:extLst>
              <a:ext uri="{FF2B5EF4-FFF2-40B4-BE49-F238E27FC236}">
                <a16:creationId xmlns:a16="http://schemas.microsoft.com/office/drawing/2014/main" id="{BC273057-0199-4765-C73E-675B6A46C2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6330" y="1393976"/>
            <a:ext cx="576000" cy="576000"/>
          </a:xfrm>
          <a:prstGeom prst="rect">
            <a:avLst/>
          </a:prstGeom>
        </p:spPr>
      </p:pic>
      <p:pic>
        <p:nvPicPr>
          <p:cNvPr id="17" name="Graphic 16">
            <a:extLst>
              <a:ext uri="{FF2B5EF4-FFF2-40B4-BE49-F238E27FC236}">
                <a16:creationId xmlns:a16="http://schemas.microsoft.com/office/drawing/2014/main" id="{4C0441A1-4394-71B1-D824-A0A2B1630E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52416" y="1393976"/>
            <a:ext cx="576000" cy="576000"/>
          </a:xfrm>
          <a:prstGeom prst="rect">
            <a:avLst/>
          </a:prstGeom>
        </p:spPr>
      </p:pic>
    </p:spTree>
    <p:extLst>
      <p:ext uri="{BB962C8B-B14F-4D97-AF65-F5344CB8AC3E}">
        <p14:creationId xmlns:p14="http://schemas.microsoft.com/office/powerpoint/2010/main" val="3638219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966" y="281364"/>
            <a:ext cx="10515600" cy="1325563"/>
          </a:xfrm>
        </p:spPr>
        <p:txBody>
          <a:bodyPr/>
          <a:lstStyle/>
          <a:p>
            <a:pPr algn="ctr"/>
            <a:r>
              <a:rPr lang="hu-HU" sz="4400" dirty="0">
                <a:solidFill>
                  <a:schemeClr val="bg1"/>
                </a:solidFill>
                <a:effectLst/>
              </a:rPr>
              <a:t>Standard Terheléselosztó</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221681" y="1968862"/>
            <a:ext cx="8890332" cy="3903904"/>
          </a:xfrm>
        </p:spPr>
        <p:txBody>
          <a:bodyPr numCol="1">
            <a:normAutofit/>
          </a:bodyPr>
          <a:lstStyle/>
          <a:p>
            <a:pPr>
              <a:lnSpc>
                <a:spcPct val="300000"/>
              </a:lnSpc>
            </a:pPr>
            <a:r>
              <a:rPr lang="hu-HU" sz="3200" dirty="0">
                <a:solidFill>
                  <a:schemeClr val="bg1"/>
                </a:solidFill>
              </a:rPr>
              <a:t>Külső: </a:t>
            </a:r>
            <a:r>
              <a:rPr lang="hu-HU" sz="2800" dirty="0">
                <a:solidFill>
                  <a:schemeClr val="bg1"/>
                </a:solidFill>
              </a:rPr>
              <a:t>Van internetről elérhető IP címe</a:t>
            </a:r>
          </a:p>
          <a:p>
            <a:pPr>
              <a:lnSpc>
                <a:spcPct val="300000"/>
              </a:lnSpc>
            </a:pPr>
            <a:r>
              <a:rPr lang="hu-HU" sz="3200" dirty="0">
                <a:solidFill>
                  <a:schemeClr val="bg1"/>
                </a:solidFill>
              </a:rPr>
              <a:t>Belső: </a:t>
            </a:r>
            <a:r>
              <a:rPr lang="hu-HU" sz="2800" dirty="0">
                <a:solidFill>
                  <a:schemeClr val="bg1"/>
                </a:solidFill>
              </a:rPr>
              <a:t>Csak belső IP címe van</a:t>
            </a:r>
          </a:p>
          <a:p>
            <a:pPr>
              <a:lnSpc>
                <a:spcPct val="150000"/>
              </a:lnSpc>
            </a:pPr>
            <a:endParaRPr lang="hu-HU" sz="3200" dirty="0">
              <a:solidFill>
                <a:schemeClr val="bg1"/>
              </a:solidFill>
            </a:endParaRPr>
          </a:p>
        </p:txBody>
      </p:sp>
      <p:pic>
        <p:nvPicPr>
          <p:cNvPr id="4" name="Picture 3">
            <a:extLst>
              <a:ext uri="{FF2B5EF4-FFF2-40B4-BE49-F238E27FC236}">
                <a16:creationId xmlns:a16="http://schemas.microsoft.com/office/drawing/2014/main" id="{C5DDAE44-4A01-1BFB-E549-7A59F7B07256}"/>
              </a:ext>
            </a:extLst>
          </p:cNvPr>
          <p:cNvPicPr>
            <a:picLocks noChangeAspect="1"/>
          </p:cNvPicPr>
          <p:nvPr/>
        </p:nvPicPr>
        <p:blipFill>
          <a:blip r:embed="rId5"/>
          <a:srcRect/>
          <a:stretch/>
        </p:blipFill>
        <p:spPr>
          <a:xfrm>
            <a:off x="9959396" y="281364"/>
            <a:ext cx="1114340" cy="1114340"/>
          </a:xfrm>
          <a:prstGeom prst="rect">
            <a:avLst/>
          </a:prstGeom>
        </p:spPr>
      </p:pic>
      <p:pic>
        <p:nvPicPr>
          <p:cNvPr id="13" name="Picture 12">
            <a:extLst>
              <a:ext uri="{FF2B5EF4-FFF2-40B4-BE49-F238E27FC236}">
                <a16:creationId xmlns:a16="http://schemas.microsoft.com/office/drawing/2014/main" id="{33A0B6EB-0231-2A42-44CD-828049EA6615}"/>
              </a:ext>
            </a:extLst>
          </p:cNvPr>
          <p:cNvPicPr>
            <a:picLocks noChangeAspect="1"/>
          </p:cNvPicPr>
          <p:nvPr/>
        </p:nvPicPr>
        <p:blipFill rotWithShape="1">
          <a:blip r:embed="rId6"/>
          <a:srcRect t="-175" b="-1435"/>
          <a:stretch/>
        </p:blipFill>
        <p:spPr>
          <a:xfrm>
            <a:off x="8432333" y="-12879"/>
            <a:ext cx="3369972" cy="6976473"/>
          </a:xfrm>
          <a:prstGeom prst="rect">
            <a:avLst/>
          </a:prstGeom>
        </p:spPr>
      </p:pic>
    </p:spTree>
    <p:extLst>
      <p:ext uri="{BB962C8B-B14F-4D97-AF65-F5344CB8AC3E}">
        <p14:creationId xmlns:p14="http://schemas.microsoft.com/office/powerpoint/2010/main" val="206127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2105685" y="2836637"/>
            <a:ext cx="4992985" cy="1759005"/>
          </a:xfrm>
        </p:spPr>
        <p:txBody>
          <a:bodyPr>
            <a:normAutofit/>
          </a:bodyPr>
          <a:lstStyle/>
          <a:p>
            <a:r>
              <a:rPr lang="hu-HU" sz="11500" b="1">
                <a:solidFill>
                  <a:schemeClr val="accent1">
                    <a:lumMod val="40000"/>
                    <a:lumOff val="60000"/>
                  </a:schemeClr>
                </a:solidFill>
              </a:rPr>
              <a:t>Demó</a:t>
            </a:r>
          </a:p>
        </p:txBody>
      </p:sp>
      <p:pic>
        <p:nvPicPr>
          <p:cNvPr id="7" name="Graphic 6" descr="Thought bubble outline">
            <a:extLst>
              <a:ext uri="{FF2B5EF4-FFF2-40B4-BE49-F238E27FC236}">
                <a16:creationId xmlns:a16="http://schemas.microsoft.com/office/drawing/2014/main" id="{3EFB47F1-9699-819C-65A3-60B8F84207D7}"/>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6620533" y="-219516"/>
            <a:ext cx="4639516" cy="4462072"/>
          </a:xfrm>
          <a:prstGeom prst="rect">
            <a:avLst/>
          </a:prstGeom>
        </p:spPr>
      </p:pic>
      <p:sp>
        <p:nvSpPr>
          <p:cNvPr id="5" name="Subtitle 4">
            <a:extLst>
              <a:ext uri="{FF2B5EF4-FFF2-40B4-BE49-F238E27FC236}">
                <a16:creationId xmlns:a16="http://schemas.microsoft.com/office/drawing/2014/main" id="{6639A45E-C9F3-05C5-9E2E-ADEF29EE021E}"/>
              </a:ext>
            </a:extLst>
          </p:cNvPr>
          <p:cNvSpPr>
            <a:spLocks noGrp="1"/>
          </p:cNvSpPr>
          <p:nvPr>
            <p:ph type="subTitle" idx="1"/>
          </p:nvPr>
        </p:nvSpPr>
        <p:spPr>
          <a:xfrm>
            <a:off x="7380077" y="1289115"/>
            <a:ext cx="3120428" cy="827881"/>
          </a:xfrm>
        </p:spPr>
        <p:txBody>
          <a:bodyPr>
            <a:normAutofit fontScale="55000" lnSpcReduction="20000"/>
          </a:bodyPr>
          <a:lstStyle/>
          <a:p>
            <a:r>
              <a:rPr lang="hu-HU" sz="6000" dirty="0">
                <a:solidFill>
                  <a:schemeClr val="bg1"/>
                </a:solidFill>
              </a:rPr>
              <a:t>Terheléselosztás</a:t>
            </a:r>
          </a:p>
        </p:txBody>
      </p:sp>
      <p:sp>
        <p:nvSpPr>
          <p:cNvPr id="3" name="TextBox 2">
            <a:extLst>
              <a:ext uri="{FF2B5EF4-FFF2-40B4-BE49-F238E27FC236}">
                <a16:creationId xmlns:a16="http://schemas.microsoft.com/office/drawing/2014/main" id="{1DBA45A7-A996-64AD-2379-5E557429099C}"/>
              </a:ext>
            </a:extLst>
          </p:cNvPr>
          <p:cNvSpPr txBox="1"/>
          <p:nvPr/>
        </p:nvSpPr>
        <p:spPr>
          <a:xfrm>
            <a:off x="0" y="6118039"/>
            <a:ext cx="6097656" cy="64633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a:solidFill>
                  <a:schemeClr val="bg2"/>
                </a:solidFill>
              </a:rPr>
              <a:t>Standard LB + virtuálisgép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solidFill>
                  <a:schemeClr val="bg2"/>
                </a:solidFill>
                <a:effectLst/>
              </a:rPr>
              <a:t>Standard LB + VMSS</a:t>
            </a:r>
          </a:p>
        </p:txBody>
      </p:sp>
    </p:spTree>
    <p:extLst>
      <p:ext uri="{BB962C8B-B14F-4D97-AF65-F5344CB8AC3E}">
        <p14:creationId xmlns:p14="http://schemas.microsoft.com/office/powerpoint/2010/main" val="1060209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3599507" y="2549497"/>
            <a:ext cx="4992985" cy="1759005"/>
          </a:xfrm>
        </p:spPr>
        <p:txBody>
          <a:bodyPr>
            <a:normAutofit/>
          </a:bodyPr>
          <a:lstStyle/>
          <a:p>
            <a:r>
              <a:rPr lang="hu-HU" sz="11500" b="1" dirty="0">
                <a:solidFill>
                  <a:schemeClr val="accent1">
                    <a:lumMod val="40000"/>
                    <a:lumOff val="60000"/>
                  </a:schemeClr>
                </a:solidFill>
              </a:rPr>
              <a:t>3. </a:t>
            </a:r>
          </a:p>
        </p:txBody>
      </p:sp>
      <p:sp>
        <p:nvSpPr>
          <p:cNvPr id="3" name="TextBox 2">
            <a:extLst>
              <a:ext uri="{FF2B5EF4-FFF2-40B4-BE49-F238E27FC236}">
                <a16:creationId xmlns:a16="http://schemas.microsoft.com/office/drawing/2014/main" id="{99BB126E-37C1-3A9D-0518-8E2D6BCEDC93}"/>
              </a:ext>
            </a:extLst>
          </p:cNvPr>
          <p:cNvSpPr txBox="1"/>
          <p:nvPr/>
        </p:nvSpPr>
        <p:spPr>
          <a:xfrm>
            <a:off x="2487168" y="4125206"/>
            <a:ext cx="7217664" cy="646331"/>
          </a:xfrm>
          <a:prstGeom prst="rect">
            <a:avLst/>
          </a:prstGeom>
          <a:noFill/>
        </p:spPr>
        <p:txBody>
          <a:bodyPr wrap="square">
            <a:spAutoFit/>
          </a:bodyPr>
          <a:lstStyle/>
          <a:p>
            <a:pPr algn="ctr"/>
            <a:r>
              <a:rPr lang="hu-HU" sz="3600" dirty="0" err="1">
                <a:solidFill>
                  <a:schemeClr val="accent1"/>
                </a:solidFill>
              </a:rPr>
              <a:t>Azure</a:t>
            </a:r>
            <a:r>
              <a:rPr lang="hu-HU" sz="3600" dirty="0">
                <a:solidFill>
                  <a:schemeClr val="accent1"/>
                </a:solidFill>
              </a:rPr>
              <a:t> eszközök: PowerShell, </a:t>
            </a:r>
            <a:r>
              <a:rPr lang="hu-HU" sz="3600" dirty="0" err="1">
                <a:solidFill>
                  <a:schemeClr val="accent1"/>
                </a:solidFill>
              </a:rPr>
              <a:t>AzureCli</a:t>
            </a:r>
            <a:r>
              <a:rPr lang="hu-HU" sz="3600" dirty="0">
                <a:solidFill>
                  <a:schemeClr val="accent1"/>
                </a:solidFill>
              </a:rPr>
              <a:t> </a:t>
            </a:r>
            <a:endParaRPr lang="en-HU" sz="3600" dirty="0"/>
          </a:p>
        </p:txBody>
      </p:sp>
    </p:spTree>
    <p:extLst>
      <p:ext uri="{BB962C8B-B14F-4D97-AF65-F5344CB8AC3E}">
        <p14:creationId xmlns:p14="http://schemas.microsoft.com/office/powerpoint/2010/main" val="636291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1F5B70E-A070-4D65-BF5F-3C140501CEF1}"/>
              </a:ext>
            </a:extLst>
          </p:cNvPr>
          <p:cNvGraphicFramePr/>
          <p:nvPr>
            <p:extLst>
              <p:ext uri="{D42A27DB-BD31-4B8C-83A1-F6EECF244321}">
                <p14:modId xmlns:p14="http://schemas.microsoft.com/office/powerpoint/2010/main" val="304920770"/>
              </p:ext>
            </p:extLst>
          </p:nvPr>
        </p:nvGraphicFramePr>
        <p:xfrm>
          <a:off x="360000" y="3589439"/>
          <a:ext cx="11655565" cy="4117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itle"/>
          <p:cNvSpPr>
            <a:spLocks noGrp="1"/>
          </p:cNvSpPr>
          <p:nvPr>
            <p:ph type="title"/>
          </p:nvPr>
        </p:nvSpPr>
        <p:spPr/>
        <p:txBody>
          <a:bodyPr>
            <a:normAutofit fontScale="90000"/>
          </a:bodyPr>
          <a:lstStyle/>
          <a:p>
            <a:pPr algn="ctr"/>
            <a:r>
              <a:rPr lang="en-US" sz="4900" dirty="0" err="1">
                <a:solidFill>
                  <a:schemeClr val="bg1"/>
                </a:solidFill>
              </a:rPr>
              <a:t>Parancssori</a:t>
            </a:r>
            <a:r>
              <a:rPr lang="en-US" sz="4900" dirty="0">
                <a:solidFill>
                  <a:schemeClr val="bg1"/>
                </a:solidFill>
              </a:rPr>
              <a:t> </a:t>
            </a:r>
            <a:r>
              <a:rPr lang="en-US" sz="4900" dirty="0" err="1">
                <a:solidFill>
                  <a:schemeClr val="bg1"/>
                </a:solidFill>
              </a:rPr>
              <a:t>eszközök</a:t>
            </a:r>
            <a:r>
              <a:rPr lang="en-US" sz="4900" dirty="0">
                <a:solidFill>
                  <a:schemeClr val="bg1"/>
                </a:solidFill>
              </a:rPr>
              <a:t> </a:t>
            </a:r>
            <a:r>
              <a:rPr lang="en-US" sz="4900" dirty="0" err="1">
                <a:solidFill>
                  <a:schemeClr val="bg1"/>
                </a:solidFill>
              </a:rPr>
              <a:t>története</a:t>
            </a:r>
            <a:endParaRPr lang="en-US" sz="4900" dirty="0">
              <a:solidFill>
                <a:schemeClr val="bg1"/>
              </a:solidFill>
            </a:endParaRPr>
          </a:p>
        </p:txBody>
      </p:sp>
      <p:graphicFrame>
        <p:nvGraphicFramePr>
          <p:cNvPr id="8" name="Diagram 7">
            <a:extLst>
              <a:ext uri="{FF2B5EF4-FFF2-40B4-BE49-F238E27FC236}">
                <a16:creationId xmlns:a16="http://schemas.microsoft.com/office/drawing/2014/main" id="{2E81FF6B-7524-4087-AF62-B917CE23F978}"/>
              </a:ext>
            </a:extLst>
          </p:cNvPr>
          <p:cNvGraphicFramePr/>
          <p:nvPr>
            <p:extLst>
              <p:ext uri="{D42A27DB-BD31-4B8C-83A1-F6EECF244321}">
                <p14:modId xmlns:p14="http://schemas.microsoft.com/office/powerpoint/2010/main" val="3782510574"/>
              </p:ext>
            </p:extLst>
          </p:nvPr>
        </p:nvGraphicFramePr>
        <p:xfrm>
          <a:off x="-220065" y="720000"/>
          <a:ext cx="11655565" cy="41173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a:extLst>
              <a:ext uri="{FF2B5EF4-FFF2-40B4-BE49-F238E27FC236}">
                <a16:creationId xmlns:a16="http://schemas.microsoft.com/office/drawing/2014/main" id="{EF664670-8596-7BDA-C017-C827DBB5E2D2}"/>
              </a:ext>
            </a:extLst>
          </p:cNvPr>
          <p:cNvPicPr>
            <a:picLocks noChangeAspect="1"/>
          </p:cNvPicPr>
          <p:nvPr/>
        </p:nvPicPr>
        <p:blipFill>
          <a:blip r:embed="rId13">
            <a:alphaModFix amt="65000"/>
          </a:blip>
          <a:stretch>
            <a:fillRect/>
          </a:stretch>
        </p:blipFill>
        <p:spPr>
          <a:xfrm>
            <a:off x="360000" y="360000"/>
            <a:ext cx="1659311" cy="720000"/>
          </a:xfrm>
          <a:prstGeom prst="rect">
            <a:avLst/>
          </a:prstGeom>
        </p:spPr>
      </p:pic>
    </p:spTree>
    <p:extLst>
      <p:ext uri="{BB962C8B-B14F-4D97-AF65-F5344CB8AC3E}">
        <p14:creationId xmlns:p14="http://schemas.microsoft.com/office/powerpoint/2010/main" val="283706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53CD6044-0E4C-4294-8854-6F495914CFF9}"/>
                                            </p:graphicEl>
                                          </p:spTgt>
                                        </p:tgtEl>
                                        <p:attrNameLst>
                                          <p:attrName>style.visibility</p:attrName>
                                        </p:attrNameLst>
                                      </p:cBhvr>
                                      <p:to>
                                        <p:strVal val="visible"/>
                                      </p:to>
                                    </p:set>
                                    <p:animEffect transition="in" filter="fade">
                                      <p:cBhvr>
                                        <p:cTn id="7" dur="500"/>
                                        <p:tgtEl>
                                          <p:spTgt spid="8">
                                            <p:graphicEl>
                                              <a:dgm id="{53CD6044-0E4C-4294-8854-6F495914CFF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3E13003A-B37B-4BC8-91AE-2D12A4635D31}"/>
                                            </p:graphicEl>
                                          </p:spTgt>
                                        </p:tgtEl>
                                        <p:attrNameLst>
                                          <p:attrName>style.visibility</p:attrName>
                                        </p:attrNameLst>
                                      </p:cBhvr>
                                      <p:to>
                                        <p:strVal val="visible"/>
                                      </p:to>
                                    </p:set>
                                    <p:animEffect transition="in" filter="fade">
                                      <p:cBhvr>
                                        <p:cTn id="12" dur="500"/>
                                        <p:tgtEl>
                                          <p:spTgt spid="8">
                                            <p:graphicEl>
                                              <a:dgm id="{3E13003A-B37B-4BC8-91AE-2D12A4635D3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53CD6044-0E4C-4294-8854-6F495914CFF9}"/>
                                            </p:graphicEl>
                                          </p:spTgt>
                                        </p:tgtEl>
                                        <p:attrNameLst>
                                          <p:attrName>style.visibility</p:attrName>
                                        </p:attrNameLst>
                                      </p:cBhvr>
                                      <p:to>
                                        <p:strVal val="visible"/>
                                      </p:to>
                                    </p:set>
                                    <p:animEffect transition="in" filter="fade">
                                      <p:cBhvr>
                                        <p:cTn id="17" dur="500"/>
                                        <p:tgtEl>
                                          <p:spTgt spid="2">
                                            <p:graphicEl>
                                              <a:dgm id="{53CD6044-0E4C-4294-8854-6F495914CFF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3E13003A-B37B-4BC8-91AE-2D12A4635D31}"/>
                                            </p:graphicEl>
                                          </p:spTgt>
                                        </p:tgtEl>
                                        <p:attrNameLst>
                                          <p:attrName>style.visibility</p:attrName>
                                        </p:attrNameLst>
                                      </p:cBhvr>
                                      <p:to>
                                        <p:strVal val="visible"/>
                                      </p:to>
                                    </p:set>
                                    <p:animEffect transition="in" filter="fade">
                                      <p:cBhvr>
                                        <p:cTn id="22" dur="500"/>
                                        <p:tgtEl>
                                          <p:spTgt spid="2">
                                            <p:graphicEl>
                                              <a:dgm id="{3E13003A-B37B-4BC8-91AE-2D12A4635D3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2AA75DBD-9D94-42EE-84D7-E82F60FA1ED3}"/>
                                            </p:graphicEl>
                                          </p:spTgt>
                                        </p:tgtEl>
                                        <p:attrNameLst>
                                          <p:attrName>style.visibility</p:attrName>
                                        </p:attrNameLst>
                                      </p:cBhvr>
                                      <p:to>
                                        <p:strVal val="visible"/>
                                      </p:to>
                                    </p:set>
                                    <p:animEffect transition="in" filter="fade">
                                      <p:cBhvr>
                                        <p:cTn id="27" dur="500"/>
                                        <p:tgtEl>
                                          <p:spTgt spid="8">
                                            <p:graphicEl>
                                              <a:dgm id="{2AA75DBD-9D94-42EE-84D7-E82F60FA1ED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5A9D3DE3-1937-4A37-A7D4-D4C0FAE40E15}"/>
                                            </p:graphicEl>
                                          </p:spTgt>
                                        </p:tgtEl>
                                        <p:attrNameLst>
                                          <p:attrName>style.visibility</p:attrName>
                                        </p:attrNameLst>
                                      </p:cBhvr>
                                      <p:to>
                                        <p:strVal val="visible"/>
                                      </p:to>
                                    </p:set>
                                    <p:animEffect transition="in" filter="fade">
                                      <p:cBhvr>
                                        <p:cTn id="32" dur="500"/>
                                        <p:tgtEl>
                                          <p:spTgt spid="8">
                                            <p:graphicEl>
                                              <a:dgm id="{5A9D3DE3-1937-4A37-A7D4-D4C0FAE40E1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4793BE23-F62E-4AAB-9F71-4CFFFA9ED965}"/>
                                            </p:graphicEl>
                                          </p:spTgt>
                                        </p:tgtEl>
                                        <p:attrNameLst>
                                          <p:attrName>style.visibility</p:attrName>
                                        </p:attrNameLst>
                                      </p:cBhvr>
                                      <p:to>
                                        <p:strVal val="visible"/>
                                      </p:to>
                                    </p:set>
                                    <p:animEffect transition="in" filter="fade">
                                      <p:cBhvr>
                                        <p:cTn id="37" dur="500"/>
                                        <p:tgtEl>
                                          <p:spTgt spid="2">
                                            <p:graphicEl>
                                              <a:dgm id="{4793BE23-F62E-4AAB-9F71-4CFFFA9ED96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E36919F7-A904-43A6-AB47-2F3D75A2E6EA}"/>
                                            </p:graphicEl>
                                          </p:spTgt>
                                        </p:tgtEl>
                                        <p:attrNameLst>
                                          <p:attrName>style.visibility</p:attrName>
                                        </p:attrNameLst>
                                      </p:cBhvr>
                                      <p:to>
                                        <p:strVal val="visible"/>
                                      </p:to>
                                    </p:set>
                                    <p:animEffect transition="in" filter="fade">
                                      <p:cBhvr>
                                        <p:cTn id="42" dur="500"/>
                                        <p:tgtEl>
                                          <p:spTgt spid="2">
                                            <p:graphicEl>
                                              <a:dgm id="{E36919F7-A904-43A6-AB47-2F3D75A2E6E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3F18672A-C466-483D-BECA-458EF3B195FA}"/>
                                            </p:graphicEl>
                                          </p:spTgt>
                                        </p:tgtEl>
                                        <p:attrNameLst>
                                          <p:attrName>style.visibility</p:attrName>
                                        </p:attrNameLst>
                                      </p:cBhvr>
                                      <p:to>
                                        <p:strVal val="visible"/>
                                      </p:to>
                                    </p:set>
                                    <p:animEffect transition="in" filter="fade">
                                      <p:cBhvr>
                                        <p:cTn id="47" dur="500"/>
                                        <p:tgtEl>
                                          <p:spTgt spid="8">
                                            <p:graphicEl>
                                              <a:dgm id="{3F18672A-C466-483D-BECA-458EF3B195F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dgm id="{729FE82D-676D-4042-A82F-0DBA69F27B05}"/>
                                            </p:graphicEl>
                                          </p:spTgt>
                                        </p:tgtEl>
                                        <p:attrNameLst>
                                          <p:attrName>style.visibility</p:attrName>
                                        </p:attrNameLst>
                                      </p:cBhvr>
                                      <p:to>
                                        <p:strVal val="visible"/>
                                      </p:to>
                                    </p:set>
                                    <p:animEffect transition="in" filter="fade">
                                      <p:cBhvr>
                                        <p:cTn id="52" dur="500"/>
                                        <p:tgtEl>
                                          <p:spTgt spid="8">
                                            <p:graphicEl>
                                              <a:dgm id="{729FE82D-676D-4042-A82F-0DBA69F27B0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Graphic spid="8"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17BCCA-C47B-4089-80F9-A6D7C565AE1C}"/>
              </a:ext>
            </a:extLst>
          </p:cNvPr>
          <p:cNvSpPr>
            <a:spLocks noGrp="1"/>
          </p:cNvSpPr>
          <p:nvPr>
            <p:ph type="body" sz="quarter" idx="10"/>
          </p:nvPr>
        </p:nvSpPr>
        <p:spPr>
          <a:xfrm>
            <a:off x="503869" y="2514600"/>
            <a:ext cx="11183565" cy="4343400"/>
          </a:xfrm>
        </p:spPr>
        <p:txBody>
          <a:bodyPr>
            <a:normAutofit fontScale="92500"/>
          </a:bodyPr>
          <a:lstStyle/>
          <a:p>
            <a:pPr marL="342797" indent="-342797">
              <a:lnSpc>
                <a:spcPct val="150000"/>
              </a:lnSpc>
              <a:buFont typeface="Wingdings" panose="05000000000000000000" pitchFamily="2" charset="2"/>
              <a:buChar char="§"/>
            </a:pPr>
            <a:r>
              <a:rPr lang="en-US" dirty="0">
                <a:solidFill>
                  <a:schemeClr val="bg1"/>
                </a:solidFill>
              </a:rPr>
              <a:t>Platform </a:t>
            </a:r>
            <a:r>
              <a:rPr lang="en-US" dirty="0" err="1">
                <a:solidFill>
                  <a:schemeClr val="bg1"/>
                </a:solidFill>
              </a:rPr>
              <a:t>független</a:t>
            </a:r>
            <a:r>
              <a:rPr lang="en-US" dirty="0">
                <a:solidFill>
                  <a:schemeClr val="bg1"/>
                </a:solidFill>
              </a:rPr>
              <a:t> (</a:t>
            </a:r>
            <a:r>
              <a:rPr lang="en-US" dirty="0" err="1">
                <a:solidFill>
                  <a:schemeClr val="bg1"/>
                </a:solidFill>
              </a:rPr>
              <a:t>már</a:t>
            </a:r>
            <a:r>
              <a:rPr lang="en-US" dirty="0">
                <a:solidFill>
                  <a:schemeClr val="bg1"/>
                </a:solidFill>
              </a:rPr>
              <a:t>)</a:t>
            </a:r>
          </a:p>
          <a:p>
            <a:pPr marL="522707" lvl="1" indent="-342797">
              <a:lnSpc>
                <a:spcPct val="150000"/>
              </a:lnSpc>
            </a:pPr>
            <a:r>
              <a:rPr lang="en-US" dirty="0">
                <a:solidFill>
                  <a:schemeClr val="bg1"/>
                </a:solidFill>
              </a:rPr>
              <a:t>Linux / Unix</a:t>
            </a:r>
          </a:p>
          <a:p>
            <a:pPr marL="522707" lvl="1" indent="-342797">
              <a:lnSpc>
                <a:spcPct val="150000"/>
              </a:lnSpc>
            </a:pPr>
            <a:r>
              <a:rPr lang="en-US" dirty="0">
                <a:solidFill>
                  <a:schemeClr val="bg1"/>
                </a:solidFill>
              </a:rPr>
              <a:t>Windows</a:t>
            </a:r>
          </a:p>
          <a:p>
            <a:pPr marL="522707" lvl="1" indent="-342797">
              <a:lnSpc>
                <a:spcPct val="150000"/>
              </a:lnSpc>
            </a:pPr>
            <a:r>
              <a:rPr lang="en-US" dirty="0">
                <a:solidFill>
                  <a:schemeClr val="bg1"/>
                </a:solidFill>
              </a:rPr>
              <a:t>MacOS</a:t>
            </a:r>
          </a:p>
          <a:p>
            <a:pPr marL="522707" lvl="1" indent="-342797">
              <a:lnSpc>
                <a:spcPct val="150000"/>
              </a:lnSpc>
            </a:pPr>
            <a:r>
              <a:rPr lang="en-US" dirty="0" err="1">
                <a:solidFill>
                  <a:schemeClr val="bg1"/>
                </a:solidFill>
              </a:rPr>
              <a:t>Böngésző</a:t>
            </a:r>
            <a:r>
              <a:rPr lang="en-US" dirty="0">
                <a:solidFill>
                  <a:schemeClr val="bg1"/>
                </a:solidFill>
              </a:rPr>
              <a:t> (Azure Cloud Shell)</a:t>
            </a:r>
          </a:p>
          <a:p>
            <a:pPr marL="342797" indent="-342797">
              <a:lnSpc>
                <a:spcPct val="150000"/>
              </a:lnSpc>
              <a:buFont typeface="Wingdings" panose="05000000000000000000" pitchFamily="2" charset="2"/>
              <a:buChar char="§"/>
            </a:pPr>
            <a:r>
              <a:rPr lang="en-US" dirty="0" err="1">
                <a:solidFill>
                  <a:schemeClr val="bg1"/>
                </a:solidFill>
              </a:rPr>
              <a:t>Parancssori</a:t>
            </a:r>
            <a:r>
              <a:rPr lang="en-US" dirty="0">
                <a:solidFill>
                  <a:schemeClr val="bg1"/>
                </a:solidFill>
              </a:rPr>
              <a:t> </a:t>
            </a:r>
            <a:r>
              <a:rPr lang="en-US" dirty="0" err="1">
                <a:solidFill>
                  <a:schemeClr val="bg1"/>
                </a:solidFill>
              </a:rPr>
              <a:t>megoldás</a:t>
            </a:r>
            <a:r>
              <a:rPr lang="en-US" dirty="0">
                <a:solidFill>
                  <a:schemeClr val="bg1"/>
                </a:solidFill>
              </a:rPr>
              <a:t> </a:t>
            </a:r>
            <a:r>
              <a:rPr lang="en-US" dirty="0" err="1">
                <a:solidFill>
                  <a:schemeClr val="bg1"/>
                </a:solidFill>
              </a:rPr>
              <a:t>szolgáltatások</a:t>
            </a:r>
            <a:r>
              <a:rPr lang="en-US" dirty="0">
                <a:solidFill>
                  <a:schemeClr val="bg1"/>
                </a:solidFill>
              </a:rPr>
              <a:t>, </a:t>
            </a:r>
            <a:r>
              <a:rPr lang="en-US" dirty="0" err="1">
                <a:solidFill>
                  <a:schemeClr val="bg1"/>
                </a:solidFill>
              </a:rPr>
              <a:t>erőforrások</a:t>
            </a:r>
            <a:r>
              <a:rPr lang="en-US" dirty="0">
                <a:solidFill>
                  <a:schemeClr val="bg1"/>
                </a:solidFill>
              </a:rPr>
              <a:t> </a:t>
            </a:r>
            <a:r>
              <a:rPr lang="en-US" dirty="0" err="1">
                <a:solidFill>
                  <a:schemeClr val="bg1"/>
                </a:solidFill>
              </a:rPr>
              <a:t>kezelésére</a:t>
            </a:r>
            <a:endParaRPr lang="en-US" dirty="0">
              <a:solidFill>
                <a:schemeClr val="bg1"/>
              </a:solidFill>
            </a:endParaRPr>
          </a:p>
          <a:p>
            <a:pPr marL="342797" indent="-342797">
              <a:lnSpc>
                <a:spcPct val="150000"/>
              </a:lnSpc>
              <a:buFont typeface="Wingdings" panose="05000000000000000000" pitchFamily="2" charset="2"/>
              <a:buChar char="§"/>
            </a:pPr>
            <a:r>
              <a:rPr lang="en-US" dirty="0" err="1">
                <a:solidFill>
                  <a:schemeClr val="bg1"/>
                </a:solidFill>
              </a:rPr>
              <a:t>Fejlesztői</a:t>
            </a:r>
            <a:r>
              <a:rPr lang="en-US" dirty="0">
                <a:solidFill>
                  <a:schemeClr val="bg1"/>
                </a:solidFill>
              </a:rPr>
              <a:t> </a:t>
            </a:r>
            <a:r>
              <a:rPr lang="en-US" dirty="0" err="1">
                <a:solidFill>
                  <a:schemeClr val="bg1"/>
                </a:solidFill>
              </a:rPr>
              <a:t>kiegészítő</a:t>
            </a:r>
            <a:r>
              <a:rPr lang="en-US" dirty="0">
                <a:solidFill>
                  <a:schemeClr val="bg1"/>
                </a:solidFill>
              </a:rPr>
              <a:t>: PowerShell ISE</a:t>
            </a:r>
          </a:p>
        </p:txBody>
      </p:sp>
      <p:sp>
        <p:nvSpPr>
          <p:cNvPr id="24" name="Title"/>
          <p:cNvSpPr>
            <a:spLocks noGrp="1"/>
          </p:cNvSpPr>
          <p:nvPr>
            <p:ph type="title"/>
          </p:nvPr>
        </p:nvSpPr>
        <p:spPr/>
        <p:txBody>
          <a:bodyPr>
            <a:noAutofit/>
          </a:bodyPr>
          <a:lstStyle/>
          <a:p>
            <a:pPr algn="ctr"/>
            <a:r>
              <a:rPr lang="en-US" b="1" dirty="0">
                <a:solidFill>
                  <a:schemeClr val="bg1"/>
                </a:solidFill>
              </a:rPr>
              <a:t>Mi a PowerShell?</a:t>
            </a:r>
          </a:p>
        </p:txBody>
      </p:sp>
      <p:sp>
        <p:nvSpPr>
          <p:cNvPr id="4" name="Rectangle 3">
            <a:extLst>
              <a:ext uri="{FF2B5EF4-FFF2-40B4-BE49-F238E27FC236}">
                <a16:creationId xmlns:a16="http://schemas.microsoft.com/office/drawing/2014/main" id="{7922BAB0-A48F-4D07-B3FF-F169F7701B72}"/>
              </a:ext>
            </a:extLst>
          </p:cNvPr>
          <p:cNvSpPr/>
          <p:nvPr/>
        </p:nvSpPr>
        <p:spPr>
          <a:xfrm>
            <a:off x="283127" y="1300726"/>
            <a:ext cx="6295226" cy="1199816"/>
          </a:xfrm>
          <a:prstGeom prst="rect">
            <a:avLst/>
          </a:prstGeom>
        </p:spPr>
        <p:txBody>
          <a:bodyPr wrap="square">
            <a:spAutoFit/>
          </a:bodyPr>
          <a:lstStyle/>
          <a:p>
            <a:pPr algn="just"/>
            <a:r>
              <a:rPr lang="en-US" sz="1799" dirty="0">
                <a:solidFill>
                  <a:schemeClr val="bg1"/>
                </a:solidFill>
                <a:latin typeface="Segoe UI" panose="020B0502040204020203" pitchFamily="34" charset="0"/>
              </a:rPr>
              <a:t>“</a:t>
            </a:r>
            <a:r>
              <a:rPr lang="hu-HU" sz="1799" dirty="0">
                <a:solidFill>
                  <a:schemeClr val="bg1"/>
                </a:solidFill>
                <a:latin typeface="Segoe UI" panose="020B0502040204020203" pitchFamily="34" charset="0"/>
              </a:rPr>
              <a:t>A PowerShell egy többplatformos (Windows, Linux és </a:t>
            </a:r>
            <a:r>
              <a:rPr lang="hu-HU" sz="1799" dirty="0" err="1">
                <a:solidFill>
                  <a:schemeClr val="bg1"/>
                </a:solidFill>
                <a:latin typeface="Segoe UI" panose="020B0502040204020203" pitchFamily="34" charset="0"/>
              </a:rPr>
              <a:t>MacOS</a:t>
            </a:r>
            <a:r>
              <a:rPr lang="hu-HU" sz="1799" dirty="0">
                <a:solidFill>
                  <a:schemeClr val="bg1"/>
                </a:solidFill>
                <a:latin typeface="Segoe UI" panose="020B0502040204020203" pitchFamily="34" charset="0"/>
              </a:rPr>
              <a:t>) automatizálási és konfigurációs eszköz/keretrendszer, amely jól működik a meglévő eszközökkel. - szabadfordítás</a:t>
            </a:r>
            <a:endParaRPr lang="en-US" sz="1799" dirty="0">
              <a:solidFill>
                <a:schemeClr val="bg1"/>
              </a:solidFill>
            </a:endParaRPr>
          </a:p>
        </p:txBody>
      </p:sp>
      <p:pic>
        <p:nvPicPr>
          <p:cNvPr id="2" name="Picture 1">
            <a:extLst>
              <a:ext uri="{FF2B5EF4-FFF2-40B4-BE49-F238E27FC236}">
                <a16:creationId xmlns:a16="http://schemas.microsoft.com/office/drawing/2014/main" id="{955C6FC3-4586-08F7-F4A1-95205C4D2AEA}"/>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pic>
        <p:nvPicPr>
          <p:cNvPr id="7" name="Picture 6" descr="Cifrar passwords con PowerShell">
            <a:extLst>
              <a:ext uri="{FF2B5EF4-FFF2-40B4-BE49-F238E27FC236}">
                <a16:creationId xmlns:a16="http://schemas.microsoft.com/office/drawing/2014/main" id="{18ECD9F5-3F28-743E-790D-F931013EF19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472526" y="887390"/>
            <a:ext cx="4436347" cy="4436347"/>
          </a:xfrm>
          <a:prstGeom prst="rect">
            <a:avLst/>
          </a:prstGeom>
        </p:spPr>
      </p:pic>
    </p:spTree>
    <p:extLst>
      <p:ext uri="{BB962C8B-B14F-4D97-AF65-F5344CB8AC3E}">
        <p14:creationId xmlns:p14="http://schemas.microsoft.com/office/powerpoint/2010/main" val="12691723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17BCCA-C47B-4089-80F9-A6D7C565AE1C}"/>
              </a:ext>
            </a:extLst>
          </p:cNvPr>
          <p:cNvSpPr>
            <a:spLocks noGrp="1"/>
          </p:cNvSpPr>
          <p:nvPr>
            <p:ph type="body" sz="quarter" idx="10"/>
          </p:nvPr>
        </p:nvSpPr>
        <p:spPr>
          <a:xfrm>
            <a:off x="274249" y="1629451"/>
            <a:ext cx="7663949" cy="5228550"/>
          </a:xfrm>
        </p:spPr>
        <p:txBody>
          <a:bodyPr>
            <a:normAutofit/>
          </a:bodyPr>
          <a:lstStyle/>
          <a:p>
            <a:pPr>
              <a:lnSpc>
                <a:spcPct val="150000"/>
              </a:lnSpc>
            </a:pPr>
            <a:r>
              <a:rPr lang="en-US" dirty="0">
                <a:solidFill>
                  <a:schemeClr val="bg1"/>
                </a:solidFill>
              </a:rPr>
              <a:t>PowerShell </a:t>
            </a:r>
            <a:r>
              <a:rPr lang="en-US" dirty="0" err="1">
                <a:solidFill>
                  <a:schemeClr val="bg1"/>
                </a:solidFill>
              </a:rPr>
              <a:t>parancsok</a:t>
            </a:r>
            <a:r>
              <a:rPr lang="en-US" dirty="0">
                <a:solidFill>
                  <a:schemeClr val="bg1"/>
                </a:solidFill>
              </a:rPr>
              <a:t> </a:t>
            </a:r>
            <a:r>
              <a:rPr lang="en-US" dirty="0" err="1">
                <a:solidFill>
                  <a:schemeClr val="bg1"/>
                </a:solidFill>
              </a:rPr>
              <a:t>felépítése</a:t>
            </a:r>
            <a:r>
              <a:rPr lang="en-US" dirty="0">
                <a:solidFill>
                  <a:schemeClr val="bg1"/>
                </a:solidFill>
              </a:rPr>
              <a:t>:  &lt;</a:t>
            </a:r>
            <a:r>
              <a:rPr lang="en-US" dirty="0" err="1">
                <a:solidFill>
                  <a:schemeClr val="bg1"/>
                </a:solidFill>
              </a:rPr>
              <a:t>ige</a:t>
            </a:r>
            <a:r>
              <a:rPr lang="en-US" dirty="0">
                <a:solidFill>
                  <a:schemeClr val="bg1"/>
                </a:solidFill>
              </a:rPr>
              <a:t>&gt;-&lt;</a:t>
            </a:r>
            <a:r>
              <a:rPr lang="en-US" dirty="0" err="1">
                <a:solidFill>
                  <a:schemeClr val="bg1"/>
                </a:solidFill>
              </a:rPr>
              <a:t>főnév</a:t>
            </a:r>
            <a:r>
              <a:rPr lang="en-US" dirty="0">
                <a:solidFill>
                  <a:schemeClr val="bg1"/>
                </a:solidFill>
              </a:rPr>
              <a:t>&gt;</a:t>
            </a:r>
            <a:endParaRPr lang="en-US" dirty="0">
              <a:solidFill>
                <a:schemeClr val="bg1"/>
              </a:solidFill>
              <a:latin typeface="Lucida Console" panose="020B0609040504020204" pitchFamily="49" charset="0"/>
            </a:endParaRPr>
          </a:p>
          <a:p>
            <a:pPr lvl="1">
              <a:lnSpc>
                <a:spcPct val="150000"/>
              </a:lnSpc>
            </a:pPr>
            <a:r>
              <a:rPr lang="en-US" dirty="0">
                <a:solidFill>
                  <a:schemeClr val="accent1">
                    <a:lumMod val="40000"/>
                    <a:lumOff val="60000"/>
                  </a:schemeClr>
                </a:solidFill>
              </a:rPr>
              <a:t>Ige:</a:t>
            </a:r>
            <a:r>
              <a:rPr lang="en-US" dirty="0">
                <a:solidFill>
                  <a:schemeClr val="bg1"/>
                </a:solidFill>
              </a:rPr>
              <a:t> </a:t>
            </a:r>
            <a:r>
              <a:rPr lang="en-US" sz="2000" dirty="0">
                <a:solidFill>
                  <a:schemeClr val="bg1"/>
                </a:solidFill>
                <a:latin typeface="Lucida Console" panose="020B0609040504020204" pitchFamily="49" charset="0"/>
              </a:rPr>
              <a:t>Get, Set, Remove, Invoke, …</a:t>
            </a:r>
          </a:p>
          <a:p>
            <a:pPr lvl="1">
              <a:lnSpc>
                <a:spcPct val="150000"/>
              </a:lnSpc>
            </a:pPr>
            <a:r>
              <a:rPr lang="en-US" dirty="0" err="1">
                <a:solidFill>
                  <a:schemeClr val="accent1">
                    <a:lumMod val="40000"/>
                    <a:lumOff val="60000"/>
                  </a:schemeClr>
                </a:solidFill>
              </a:rPr>
              <a:t>Főnév</a:t>
            </a:r>
            <a:r>
              <a:rPr lang="en-US" dirty="0">
                <a:solidFill>
                  <a:schemeClr val="accent1">
                    <a:lumMod val="40000"/>
                    <a:lumOff val="60000"/>
                  </a:schemeClr>
                </a:solidFill>
              </a:rPr>
              <a:t>:</a:t>
            </a:r>
            <a:r>
              <a:rPr lang="en-US" dirty="0">
                <a:solidFill>
                  <a:schemeClr val="bg1"/>
                </a:solidFill>
                <a:latin typeface="Lucida Console" panose="020B0609040504020204" pitchFamily="49" charset="0"/>
              </a:rPr>
              <a:t> </a:t>
            </a:r>
            <a:r>
              <a:rPr lang="en-US" sz="2000" dirty="0">
                <a:solidFill>
                  <a:schemeClr val="bg1"/>
                </a:solidFill>
                <a:latin typeface="Lucida Console" panose="020B0609040504020204" pitchFamily="49" charset="0"/>
              </a:rPr>
              <a:t>Item, </a:t>
            </a:r>
            <a:r>
              <a:rPr lang="en-US" sz="2000" dirty="0" err="1">
                <a:solidFill>
                  <a:schemeClr val="bg1"/>
                </a:solidFill>
                <a:latin typeface="Lucida Console" panose="020B0609040504020204" pitchFamily="49" charset="0"/>
              </a:rPr>
              <a:t>ChildItem</a:t>
            </a:r>
            <a:r>
              <a:rPr lang="en-US" sz="2000" dirty="0">
                <a:solidFill>
                  <a:schemeClr val="bg1"/>
                </a:solidFill>
                <a:latin typeface="Lucida Console" panose="020B0609040504020204" pitchFamily="49" charset="0"/>
              </a:rPr>
              <a:t>, String, …</a:t>
            </a:r>
          </a:p>
          <a:p>
            <a:pPr>
              <a:lnSpc>
                <a:spcPct val="150000"/>
              </a:lnSpc>
            </a:pPr>
            <a:r>
              <a:rPr lang="en-US" dirty="0">
                <a:solidFill>
                  <a:schemeClr val="bg1"/>
                </a:solidFill>
              </a:rPr>
              <a:t>”</a:t>
            </a:r>
            <a:r>
              <a:rPr lang="en-US" dirty="0" err="1">
                <a:solidFill>
                  <a:schemeClr val="bg1"/>
                </a:solidFill>
              </a:rPr>
              <a:t>Kapcsolók</a:t>
            </a:r>
            <a:r>
              <a:rPr lang="en-US" dirty="0">
                <a:solidFill>
                  <a:schemeClr val="bg1"/>
                </a:solidFill>
              </a:rPr>
              <a:t>” (- + &lt;Tab&gt; </a:t>
            </a:r>
            <a:r>
              <a:rPr lang="en-US" dirty="0" err="1">
                <a:solidFill>
                  <a:schemeClr val="bg1"/>
                </a:solidFill>
              </a:rPr>
              <a:t>vagy</a:t>
            </a:r>
            <a:r>
              <a:rPr lang="en-US" dirty="0">
                <a:solidFill>
                  <a:schemeClr val="bg1"/>
                </a:solidFill>
              </a:rPr>
              <a:t> - + &lt;CTRL + SPACE&gt;)</a:t>
            </a:r>
          </a:p>
          <a:p>
            <a:pPr marL="179910" lvl="1" indent="0">
              <a:lnSpc>
                <a:spcPct val="150000"/>
              </a:lnSpc>
              <a:buNone/>
            </a:pPr>
            <a:r>
              <a:rPr lang="en-US" sz="2000" dirty="0">
                <a:solidFill>
                  <a:schemeClr val="bg1"/>
                </a:solidFill>
                <a:latin typeface="Lucida Console" panose="020B0609040504020204" pitchFamily="49" charset="0"/>
              </a:rPr>
              <a:t>-Force, -Verbose, -</a:t>
            </a:r>
            <a:r>
              <a:rPr lang="en-US" sz="2000" dirty="0" err="1">
                <a:solidFill>
                  <a:schemeClr val="bg1"/>
                </a:solidFill>
                <a:latin typeface="Lucida Console" panose="020B0609040504020204" pitchFamily="49" charset="0"/>
              </a:rPr>
              <a:t>OutVariable</a:t>
            </a:r>
            <a:r>
              <a:rPr lang="en-US" sz="2000" dirty="0">
                <a:solidFill>
                  <a:schemeClr val="bg1"/>
                </a:solidFill>
                <a:latin typeface="Lucida Console" panose="020B0609040504020204" pitchFamily="49" charset="0"/>
              </a:rPr>
              <a:t>, -</a:t>
            </a:r>
            <a:r>
              <a:rPr lang="en-US" sz="2000" dirty="0" err="1">
                <a:solidFill>
                  <a:schemeClr val="bg1"/>
                </a:solidFill>
                <a:latin typeface="Lucida Console" panose="020B0609040504020204" pitchFamily="49" charset="0"/>
              </a:rPr>
              <a:t>ErrorAction</a:t>
            </a:r>
            <a:endParaRPr lang="en-US" sz="2000" dirty="0">
              <a:solidFill>
                <a:schemeClr val="bg1"/>
              </a:solidFill>
              <a:latin typeface="Lucida Console" panose="020B0609040504020204" pitchFamily="49" charset="0"/>
            </a:endParaRPr>
          </a:p>
          <a:p>
            <a:pPr marL="228600" lvl="1">
              <a:lnSpc>
                <a:spcPct val="150000"/>
              </a:lnSpc>
              <a:spcBef>
                <a:spcPts val="1000"/>
              </a:spcBef>
            </a:pPr>
            <a:r>
              <a:rPr lang="en-US" sz="2800" dirty="0" err="1">
                <a:solidFill>
                  <a:schemeClr val="bg1"/>
                </a:solidFill>
              </a:rPr>
              <a:t>Kimenet</a:t>
            </a:r>
            <a:r>
              <a:rPr lang="en-US" sz="2800" dirty="0">
                <a:solidFill>
                  <a:schemeClr val="bg1"/>
                </a:solidFill>
              </a:rPr>
              <a:t> pipe-al </a:t>
            </a:r>
            <a:r>
              <a:rPr lang="en-US" sz="2800" dirty="0" err="1">
                <a:solidFill>
                  <a:schemeClr val="bg1"/>
                </a:solidFill>
              </a:rPr>
              <a:t>továbbfűzhető</a:t>
            </a:r>
            <a:br>
              <a:rPr lang="en-US" sz="2800" dirty="0">
                <a:solidFill>
                  <a:schemeClr val="bg1"/>
                </a:solidFill>
              </a:rPr>
            </a:br>
            <a:r>
              <a:rPr lang="en-US" sz="2000" dirty="0">
                <a:solidFill>
                  <a:schemeClr val="bg1"/>
                </a:solidFill>
                <a:latin typeface="Lucida Console" panose="020B0609040504020204" pitchFamily="49" charset="0"/>
              </a:rPr>
              <a:t>Get-Process -Name *Team* | Stop-Process -Force</a:t>
            </a:r>
          </a:p>
          <a:p>
            <a:pPr marL="179910" lvl="1" indent="0">
              <a:lnSpc>
                <a:spcPct val="150000"/>
              </a:lnSpc>
              <a:buNone/>
            </a:pPr>
            <a:endParaRPr lang="en-US" sz="2000" dirty="0">
              <a:solidFill>
                <a:schemeClr val="bg1"/>
              </a:solidFill>
              <a:latin typeface="Lucida Console" panose="020B0609040504020204" pitchFamily="49" charset="0"/>
            </a:endParaRPr>
          </a:p>
        </p:txBody>
      </p:sp>
      <p:sp>
        <p:nvSpPr>
          <p:cNvPr id="24" name="Title"/>
          <p:cNvSpPr>
            <a:spLocks noGrp="1"/>
          </p:cNvSpPr>
          <p:nvPr>
            <p:ph type="title"/>
          </p:nvPr>
        </p:nvSpPr>
        <p:spPr>
          <a:xfrm>
            <a:off x="2830211" y="432910"/>
            <a:ext cx="11183564" cy="369332"/>
          </a:xfrm>
        </p:spPr>
        <p:txBody>
          <a:bodyPr>
            <a:noAutofit/>
          </a:bodyPr>
          <a:lstStyle/>
          <a:p>
            <a:r>
              <a:rPr lang="hu-HU" b="1" dirty="0">
                <a:solidFill>
                  <a:schemeClr val="bg1"/>
                </a:solidFill>
              </a:rPr>
              <a:t>PowerShell - hogyan?</a:t>
            </a:r>
            <a:endParaRPr lang="en-US" b="1" dirty="0">
              <a:solidFill>
                <a:schemeClr val="bg1"/>
              </a:solidFill>
            </a:endParaRPr>
          </a:p>
        </p:txBody>
      </p:sp>
      <p:sp>
        <p:nvSpPr>
          <p:cNvPr id="4" name="Rectangle 3">
            <a:extLst>
              <a:ext uri="{FF2B5EF4-FFF2-40B4-BE49-F238E27FC236}">
                <a16:creationId xmlns:a16="http://schemas.microsoft.com/office/drawing/2014/main" id="{7922BAB0-A48F-4D07-B3FF-F169F7701B72}"/>
              </a:ext>
            </a:extLst>
          </p:cNvPr>
          <p:cNvSpPr/>
          <p:nvPr/>
        </p:nvSpPr>
        <p:spPr>
          <a:xfrm>
            <a:off x="274250" y="1170171"/>
            <a:ext cx="6672000" cy="369108"/>
          </a:xfrm>
          <a:prstGeom prst="rect">
            <a:avLst/>
          </a:prstGeom>
        </p:spPr>
        <p:txBody>
          <a:bodyPr wrap="square">
            <a:spAutoFit/>
          </a:bodyPr>
          <a:lstStyle/>
          <a:p>
            <a:r>
              <a:rPr lang="hu-HU" sz="1799" dirty="0">
                <a:solidFill>
                  <a:schemeClr val="bg1"/>
                </a:solidFill>
              </a:rPr>
              <a:t>Egyszerű példa: </a:t>
            </a:r>
            <a:r>
              <a:rPr lang="en-US" sz="1799" dirty="0">
                <a:solidFill>
                  <a:schemeClr val="bg1"/>
                </a:solidFill>
                <a:latin typeface="Lucida Console" panose="020B0609040504020204" pitchFamily="49" charset="0"/>
              </a:rPr>
              <a:t>Get-</a:t>
            </a:r>
            <a:r>
              <a:rPr lang="en-US" sz="1799" dirty="0" err="1">
                <a:solidFill>
                  <a:schemeClr val="bg1"/>
                </a:solidFill>
                <a:latin typeface="Lucida Console" panose="020B0609040504020204" pitchFamily="49" charset="0"/>
              </a:rPr>
              <a:t>ChildItem</a:t>
            </a:r>
            <a:endParaRPr lang="en-US" sz="1799" dirty="0">
              <a:solidFill>
                <a:schemeClr val="bg1"/>
              </a:solidFill>
              <a:latin typeface="Lucida Console" panose="020B0609040504020204" pitchFamily="49" charset="0"/>
            </a:endParaRPr>
          </a:p>
        </p:txBody>
      </p:sp>
      <p:pic>
        <p:nvPicPr>
          <p:cNvPr id="2" name="Picture 1">
            <a:extLst>
              <a:ext uri="{FF2B5EF4-FFF2-40B4-BE49-F238E27FC236}">
                <a16:creationId xmlns:a16="http://schemas.microsoft.com/office/drawing/2014/main" id="{E070C1E2-12E8-368E-B881-E53901B8A889}"/>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pic>
        <p:nvPicPr>
          <p:cNvPr id="10" name="Picture 9">
            <a:extLst>
              <a:ext uri="{FF2B5EF4-FFF2-40B4-BE49-F238E27FC236}">
                <a16:creationId xmlns:a16="http://schemas.microsoft.com/office/drawing/2014/main" id="{32D560FA-DBD0-A66D-AB82-4B7C1361B67E}"/>
              </a:ext>
            </a:extLst>
          </p:cNvPr>
          <p:cNvPicPr>
            <a:picLocks noChangeAspect="1"/>
          </p:cNvPicPr>
          <p:nvPr/>
        </p:nvPicPr>
        <p:blipFill>
          <a:blip r:embed="rId5"/>
          <a:stretch>
            <a:fillRect/>
          </a:stretch>
        </p:blipFill>
        <p:spPr>
          <a:xfrm>
            <a:off x="7882576" y="2001503"/>
            <a:ext cx="4680764" cy="3675816"/>
          </a:xfrm>
          <a:prstGeom prst="rect">
            <a:avLst/>
          </a:prstGeom>
        </p:spPr>
      </p:pic>
    </p:spTree>
    <p:extLst>
      <p:ext uri="{BB962C8B-B14F-4D97-AF65-F5344CB8AC3E}">
        <p14:creationId xmlns:p14="http://schemas.microsoft.com/office/powerpoint/2010/main" val="18768379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Title"/>
          <p:cNvSpPr>
            <a:spLocks noGrp="1"/>
          </p:cNvSpPr>
          <p:nvPr>
            <p:ph type="title"/>
          </p:nvPr>
        </p:nvSpPr>
        <p:spPr>
          <a:xfrm>
            <a:off x="389060" y="476505"/>
            <a:ext cx="11183564" cy="369332"/>
          </a:xfrm>
        </p:spPr>
        <p:txBody>
          <a:bodyPr>
            <a:noAutofit/>
          </a:bodyPr>
          <a:lstStyle/>
          <a:p>
            <a:pPr algn="ctr"/>
            <a:r>
              <a:rPr lang="hu-HU" b="1" dirty="0">
                <a:solidFill>
                  <a:schemeClr val="bg1"/>
                </a:solidFill>
              </a:rPr>
              <a:t>Kimenet</a:t>
            </a:r>
            <a:endParaRPr lang="en-US" b="1" dirty="0">
              <a:solidFill>
                <a:schemeClr val="bg1"/>
              </a:solidFill>
            </a:endParaRPr>
          </a:p>
        </p:txBody>
      </p:sp>
      <p:pic>
        <p:nvPicPr>
          <p:cNvPr id="3" name="Picture 2">
            <a:extLst>
              <a:ext uri="{FF2B5EF4-FFF2-40B4-BE49-F238E27FC236}">
                <a16:creationId xmlns:a16="http://schemas.microsoft.com/office/drawing/2014/main" id="{A3C40B53-8AAF-3B37-B997-EC0A80146DF4}"/>
              </a:ext>
            </a:extLst>
          </p:cNvPr>
          <p:cNvPicPr>
            <a:picLocks noChangeAspect="1"/>
          </p:cNvPicPr>
          <p:nvPr/>
        </p:nvPicPr>
        <p:blipFill>
          <a:blip r:embed="rId5">
            <a:alphaModFix amt="65000"/>
          </a:blip>
          <a:stretch>
            <a:fillRect/>
          </a:stretch>
        </p:blipFill>
        <p:spPr>
          <a:xfrm>
            <a:off x="360000" y="360000"/>
            <a:ext cx="1659311" cy="720000"/>
          </a:xfrm>
          <a:prstGeom prst="rect">
            <a:avLst/>
          </a:prstGeom>
        </p:spPr>
      </p:pic>
      <p:sp>
        <p:nvSpPr>
          <p:cNvPr id="5" name="Text Placeholder 4">
            <a:extLst>
              <a:ext uri="{FF2B5EF4-FFF2-40B4-BE49-F238E27FC236}">
                <a16:creationId xmlns:a16="http://schemas.microsoft.com/office/drawing/2014/main" id="{1EA3F47E-4BF4-D5FE-7C4F-AC22E3AFC606}"/>
              </a:ext>
            </a:extLst>
          </p:cNvPr>
          <p:cNvSpPr>
            <a:spLocks noGrp="1"/>
          </p:cNvSpPr>
          <p:nvPr>
            <p:ph type="body" sz="quarter" idx="10"/>
          </p:nvPr>
        </p:nvSpPr>
        <p:spPr>
          <a:xfrm>
            <a:off x="504217" y="1570054"/>
            <a:ext cx="11183565" cy="4418763"/>
          </a:xfrm>
        </p:spPr>
        <p:txBody>
          <a:bodyPr numCol="2">
            <a:normAutofit/>
          </a:bodyPr>
          <a:lstStyle/>
          <a:p>
            <a:pPr marL="342797" indent="-342797">
              <a:lnSpc>
                <a:spcPct val="150000"/>
              </a:lnSpc>
              <a:buFont typeface="Wingdings" panose="05000000000000000000" pitchFamily="2" charset="2"/>
              <a:buChar char="§"/>
            </a:pPr>
            <a:r>
              <a:rPr lang="en-US" dirty="0">
                <a:solidFill>
                  <a:schemeClr val="accent1">
                    <a:lumMod val="40000"/>
                    <a:lumOff val="60000"/>
                  </a:schemeClr>
                </a:solidFill>
              </a:rPr>
              <a:t>Out-*</a:t>
            </a:r>
          </a:p>
          <a:p>
            <a:pPr marL="522707" lvl="1" indent="-342797">
              <a:lnSpc>
                <a:spcPct val="150000"/>
              </a:lnSpc>
            </a:pPr>
            <a:r>
              <a:rPr lang="en-US" dirty="0">
                <a:solidFill>
                  <a:schemeClr val="bg1"/>
                </a:solidFill>
              </a:rPr>
              <a:t>Out-Host</a:t>
            </a:r>
          </a:p>
          <a:p>
            <a:pPr marL="522707" lvl="1" indent="-342797">
              <a:lnSpc>
                <a:spcPct val="150000"/>
              </a:lnSpc>
            </a:pPr>
            <a:r>
              <a:rPr lang="en-US" dirty="0">
                <a:solidFill>
                  <a:schemeClr val="bg1"/>
                </a:solidFill>
              </a:rPr>
              <a:t>Out-Printer</a:t>
            </a:r>
          </a:p>
          <a:p>
            <a:pPr marL="522707" lvl="1" indent="-342797">
              <a:lnSpc>
                <a:spcPct val="150000"/>
              </a:lnSpc>
            </a:pPr>
            <a:r>
              <a:rPr lang="en-US" dirty="0">
                <a:solidFill>
                  <a:schemeClr val="bg1"/>
                </a:solidFill>
              </a:rPr>
              <a:t>Out-File</a:t>
            </a:r>
          </a:p>
          <a:p>
            <a:pPr marL="522707" lvl="1" indent="-342797">
              <a:lnSpc>
                <a:spcPct val="150000"/>
              </a:lnSpc>
            </a:pPr>
            <a:r>
              <a:rPr lang="en-US" dirty="0">
                <a:solidFill>
                  <a:schemeClr val="bg1"/>
                </a:solidFill>
              </a:rPr>
              <a:t>Out-Null</a:t>
            </a:r>
          </a:p>
          <a:p>
            <a:pPr marL="342797" indent="-342797">
              <a:lnSpc>
                <a:spcPct val="150000"/>
              </a:lnSpc>
              <a:buFont typeface="Wingdings" panose="05000000000000000000" pitchFamily="2" charset="2"/>
              <a:buChar char="§"/>
            </a:pPr>
            <a:endParaRPr lang="en-US" dirty="0">
              <a:solidFill>
                <a:schemeClr val="bg1"/>
              </a:solidFill>
            </a:endParaRPr>
          </a:p>
          <a:p>
            <a:pPr marL="342797" indent="-342797">
              <a:lnSpc>
                <a:spcPct val="150000"/>
              </a:lnSpc>
              <a:buFont typeface="Wingdings" panose="05000000000000000000" pitchFamily="2" charset="2"/>
              <a:buChar char="§"/>
            </a:pPr>
            <a:r>
              <a:rPr lang="en-US" dirty="0">
                <a:solidFill>
                  <a:schemeClr val="accent1">
                    <a:lumMod val="40000"/>
                    <a:lumOff val="60000"/>
                  </a:schemeClr>
                </a:solidFill>
              </a:rPr>
              <a:t>Format-*</a:t>
            </a:r>
          </a:p>
          <a:p>
            <a:pPr marL="799997" lvl="1" indent="-342797">
              <a:lnSpc>
                <a:spcPct val="150000"/>
              </a:lnSpc>
              <a:buFont typeface="Wingdings" panose="05000000000000000000" pitchFamily="2" charset="2"/>
              <a:buChar char="§"/>
            </a:pPr>
            <a:r>
              <a:rPr lang="en-US" dirty="0">
                <a:solidFill>
                  <a:schemeClr val="bg1"/>
                </a:solidFill>
              </a:rPr>
              <a:t>Format-Table</a:t>
            </a:r>
          </a:p>
          <a:p>
            <a:pPr marL="799997" lvl="1" indent="-342797">
              <a:lnSpc>
                <a:spcPct val="150000"/>
              </a:lnSpc>
              <a:buFont typeface="Wingdings" panose="05000000000000000000" pitchFamily="2" charset="2"/>
              <a:buChar char="§"/>
            </a:pPr>
            <a:r>
              <a:rPr lang="en-US" dirty="0">
                <a:solidFill>
                  <a:schemeClr val="bg1"/>
                </a:solidFill>
              </a:rPr>
              <a:t>Format-List</a:t>
            </a:r>
          </a:p>
          <a:p>
            <a:pPr marL="799997" lvl="1" indent="-342797">
              <a:lnSpc>
                <a:spcPct val="150000"/>
              </a:lnSpc>
              <a:buFont typeface="Wingdings" panose="05000000000000000000" pitchFamily="2" charset="2"/>
              <a:buChar char="§"/>
            </a:pPr>
            <a:r>
              <a:rPr lang="en-US" dirty="0">
                <a:solidFill>
                  <a:schemeClr val="bg1"/>
                </a:solidFill>
              </a:rPr>
              <a:t>Format-Wide</a:t>
            </a:r>
          </a:p>
          <a:p>
            <a:pPr marL="799997" lvl="1" indent="-342797">
              <a:lnSpc>
                <a:spcPct val="150000"/>
              </a:lnSpc>
              <a:buFont typeface="Wingdings" panose="05000000000000000000" pitchFamily="2" charset="2"/>
              <a:buChar char="§"/>
            </a:pPr>
            <a:r>
              <a:rPr lang="en-US" dirty="0">
                <a:solidFill>
                  <a:schemeClr val="bg1"/>
                </a:solidFill>
              </a:rPr>
              <a:t>Format-Custom</a:t>
            </a:r>
          </a:p>
        </p:txBody>
      </p:sp>
      <p:pic>
        <p:nvPicPr>
          <p:cNvPr id="7" name="Picture 6">
            <a:extLst>
              <a:ext uri="{FF2B5EF4-FFF2-40B4-BE49-F238E27FC236}">
                <a16:creationId xmlns:a16="http://schemas.microsoft.com/office/drawing/2014/main" id="{34FD4D79-D702-35A9-48A1-889AFDFEE545}"/>
              </a:ext>
            </a:extLst>
          </p:cNvPr>
          <p:cNvPicPr>
            <a:picLocks noChangeAspect="1"/>
          </p:cNvPicPr>
          <p:nvPr/>
        </p:nvPicPr>
        <p:blipFill>
          <a:blip r:embed="rId6"/>
          <a:stretch>
            <a:fillRect/>
          </a:stretch>
        </p:blipFill>
        <p:spPr>
          <a:xfrm>
            <a:off x="4521758" y="5180798"/>
            <a:ext cx="7447377" cy="1468162"/>
          </a:xfrm>
          <a:prstGeom prst="rect">
            <a:avLst/>
          </a:prstGeom>
        </p:spPr>
      </p:pic>
      <p:pic>
        <p:nvPicPr>
          <p:cNvPr id="8" name="Picture 7">
            <a:extLst>
              <a:ext uri="{FF2B5EF4-FFF2-40B4-BE49-F238E27FC236}">
                <a16:creationId xmlns:a16="http://schemas.microsoft.com/office/drawing/2014/main" id="{6EFE33F0-88D8-B030-5859-5585F975B5F3}"/>
              </a:ext>
            </a:extLst>
          </p:cNvPr>
          <p:cNvPicPr>
            <a:picLocks noChangeAspect="1"/>
          </p:cNvPicPr>
          <p:nvPr/>
        </p:nvPicPr>
        <p:blipFill rotWithShape="1">
          <a:blip r:embed="rId7"/>
          <a:srcRect b="5030"/>
          <a:stretch/>
        </p:blipFill>
        <p:spPr>
          <a:xfrm>
            <a:off x="360000" y="5524859"/>
            <a:ext cx="3468418" cy="375940"/>
          </a:xfrm>
          <a:prstGeom prst="rect">
            <a:avLst/>
          </a:prstGeom>
        </p:spPr>
      </p:pic>
    </p:spTree>
    <p:extLst>
      <p:ext uri="{BB962C8B-B14F-4D97-AF65-F5344CB8AC3E}">
        <p14:creationId xmlns:p14="http://schemas.microsoft.com/office/powerpoint/2010/main" val="11714677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par>
                                <p:cTn id="58" presetID="5" presetClass="entr" presetSubtype="1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checkerboard(across)">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17BCCA-C47B-4089-80F9-A6D7C565AE1C}"/>
              </a:ext>
            </a:extLst>
          </p:cNvPr>
          <p:cNvSpPr>
            <a:spLocks noGrp="1"/>
          </p:cNvSpPr>
          <p:nvPr>
            <p:ph type="body" sz="quarter" idx="10"/>
          </p:nvPr>
        </p:nvSpPr>
        <p:spPr>
          <a:xfrm>
            <a:off x="503869" y="2514600"/>
            <a:ext cx="11183565" cy="4343400"/>
          </a:xfrm>
        </p:spPr>
        <p:txBody>
          <a:bodyPr>
            <a:normAutofit fontScale="92500"/>
          </a:bodyPr>
          <a:lstStyle/>
          <a:p>
            <a:pPr marL="342797" indent="-342797">
              <a:lnSpc>
                <a:spcPct val="150000"/>
              </a:lnSpc>
              <a:buFont typeface="Wingdings" panose="05000000000000000000" pitchFamily="2" charset="2"/>
              <a:buChar char="§"/>
            </a:pPr>
            <a:r>
              <a:rPr lang="en-US" dirty="0">
                <a:solidFill>
                  <a:schemeClr val="bg1"/>
                </a:solidFill>
              </a:rPr>
              <a:t>Platform </a:t>
            </a:r>
            <a:r>
              <a:rPr lang="en-US" dirty="0" err="1">
                <a:solidFill>
                  <a:schemeClr val="bg1"/>
                </a:solidFill>
              </a:rPr>
              <a:t>független</a:t>
            </a:r>
            <a:endParaRPr lang="en-US" dirty="0">
              <a:solidFill>
                <a:schemeClr val="bg1"/>
              </a:solidFill>
            </a:endParaRPr>
          </a:p>
          <a:p>
            <a:pPr marL="522707" lvl="1" indent="-342797">
              <a:lnSpc>
                <a:spcPct val="150000"/>
              </a:lnSpc>
            </a:pPr>
            <a:r>
              <a:rPr lang="en-US" dirty="0">
                <a:solidFill>
                  <a:schemeClr val="bg1"/>
                </a:solidFill>
              </a:rPr>
              <a:t>Linux / Unix</a:t>
            </a:r>
          </a:p>
          <a:p>
            <a:pPr marL="522707" lvl="1" indent="-342797">
              <a:lnSpc>
                <a:spcPct val="150000"/>
              </a:lnSpc>
            </a:pPr>
            <a:r>
              <a:rPr lang="en-US" dirty="0">
                <a:solidFill>
                  <a:schemeClr val="bg1"/>
                </a:solidFill>
              </a:rPr>
              <a:t>Windows</a:t>
            </a:r>
          </a:p>
          <a:p>
            <a:pPr marL="522707" lvl="1" indent="-342797">
              <a:lnSpc>
                <a:spcPct val="150000"/>
              </a:lnSpc>
            </a:pPr>
            <a:r>
              <a:rPr lang="en-US" dirty="0">
                <a:solidFill>
                  <a:schemeClr val="bg1"/>
                </a:solidFill>
              </a:rPr>
              <a:t>MacOS</a:t>
            </a:r>
          </a:p>
          <a:p>
            <a:pPr marL="522707" lvl="1" indent="-342797">
              <a:lnSpc>
                <a:spcPct val="150000"/>
              </a:lnSpc>
            </a:pPr>
            <a:r>
              <a:rPr lang="en-US" dirty="0" err="1">
                <a:solidFill>
                  <a:schemeClr val="bg1"/>
                </a:solidFill>
              </a:rPr>
              <a:t>Böngésző</a:t>
            </a:r>
            <a:r>
              <a:rPr lang="en-US" dirty="0">
                <a:solidFill>
                  <a:schemeClr val="bg1"/>
                </a:solidFill>
              </a:rPr>
              <a:t> (Azure Cloud Shell)</a:t>
            </a:r>
          </a:p>
          <a:p>
            <a:pPr marL="342797" indent="-342797">
              <a:lnSpc>
                <a:spcPct val="150000"/>
              </a:lnSpc>
              <a:buFont typeface="Wingdings" panose="05000000000000000000" pitchFamily="2" charset="2"/>
              <a:buChar char="§"/>
            </a:pPr>
            <a:r>
              <a:rPr lang="en-US" dirty="0" err="1">
                <a:solidFill>
                  <a:schemeClr val="bg1"/>
                </a:solidFill>
              </a:rPr>
              <a:t>Célja</a:t>
            </a:r>
            <a:r>
              <a:rPr lang="en-US" dirty="0">
                <a:solidFill>
                  <a:schemeClr val="bg1"/>
                </a:solidFill>
              </a:rPr>
              <a:t> </a:t>
            </a:r>
            <a:r>
              <a:rPr lang="en-US" dirty="0" err="1">
                <a:solidFill>
                  <a:schemeClr val="bg1"/>
                </a:solidFill>
              </a:rPr>
              <a:t>az</a:t>
            </a:r>
            <a:r>
              <a:rPr lang="en-US" dirty="0">
                <a:solidFill>
                  <a:schemeClr val="bg1"/>
                </a:solidFill>
              </a:rPr>
              <a:t> Azure </a:t>
            </a:r>
            <a:r>
              <a:rPr lang="en-US" dirty="0" err="1">
                <a:solidFill>
                  <a:schemeClr val="bg1"/>
                </a:solidFill>
              </a:rPr>
              <a:t>erőforrások</a:t>
            </a:r>
            <a:r>
              <a:rPr lang="en-US" dirty="0">
                <a:solidFill>
                  <a:schemeClr val="bg1"/>
                </a:solidFill>
              </a:rPr>
              <a:t> </a:t>
            </a:r>
            <a:r>
              <a:rPr lang="en-US" dirty="0" err="1">
                <a:solidFill>
                  <a:schemeClr val="bg1"/>
                </a:solidFill>
              </a:rPr>
              <a:t>kezelése</a:t>
            </a:r>
            <a:r>
              <a:rPr lang="en-US" dirty="0">
                <a:solidFill>
                  <a:schemeClr val="bg1"/>
                </a:solidFill>
              </a:rPr>
              <a:t> </a:t>
            </a:r>
            <a:r>
              <a:rPr lang="en-US" dirty="0" err="1">
                <a:solidFill>
                  <a:schemeClr val="bg1"/>
                </a:solidFill>
              </a:rPr>
              <a:t>parancssorból</a:t>
            </a:r>
            <a:endParaRPr lang="en-US" dirty="0">
              <a:solidFill>
                <a:schemeClr val="bg1"/>
              </a:solidFill>
            </a:endParaRPr>
          </a:p>
          <a:p>
            <a:pPr marL="342797" indent="-342797">
              <a:lnSpc>
                <a:spcPct val="150000"/>
              </a:lnSpc>
              <a:buFont typeface="Wingdings" panose="05000000000000000000" pitchFamily="2" charset="2"/>
              <a:buChar char="§"/>
            </a:pPr>
            <a:r>
              <a:rPr lang="en-US" dirty="0" err="1">
                <a:solidFill>
                  <a:schemeClr val="bg1"/>
                </a:solidFill>
              </a:rPr>
              <a:t>Nyílt</a:t>
            </a:r>
            <a:r>
              <a:rPr lang="en-US" dirty="0">
                <a:solidFill>
                  <a:schemeClr val="bg1"/>
                </a:solidFill>
              </a:rPr>
              <a:t> </a:t>
            </a:r>
            <a:r>
              <a:rPr lang="en-US" dirty="0" err="1">
                <a:solidFill>
                  <a:schemeClr val="bg1"/>
                </a:solidFill>
              </a:rPr>
              <a:t>forráskódú</a:t>
            </a:r>
            <a:r>
              <a:rPr lang="en-US" dirty="0">
                <a:solidFill>
                  <a:schemeClr val="bg1"/>
                </a:solidFill>
              </a:rPr>
              <a:t>. </a:t>
            </a:r>
            <a:r>
              <a:rPr lang="en-US" dirty="0" err="1">
                <a:solidFill>
                  <a:schemeClr val="bg1"/>
                </a:solidFill>
              </a:rPr>
              <a:t>Forráskód</a:t>
            </a:r>
            <a:r>
              <a:rPr lang="en-US" dirty="0">
                <a:solidFill>
                  <a:schemeClr val="bg1"/>
                </a:solidFill>
              </a:rPr>
              <a:t> </a:t>
            </a:r>
            <a:r>
              <a:rPr lang="en-US" dirty="0" err="1">
                <a:solidFill>
                  <a:schemeClr val="bg1"/>
                </a:solidFill>
              </a:rPr>
              <a:t>elérhető</a:t>
            </a:r>
            <a:r>
              <a:rPr lang="en-US" dirty="0">
                <a:solidFill>
                  <a:schemeClr val="bg1"/>
                </a:solidFill>
              </a:rPr>
              <a:t>: </a:t>
            </a:r>
            <a:r>
              <a:rPr lang="en-US" dirty="0">
                <a:solidFill>
                  <a:schemeClr val="bg1"/>
                </a:solidFill>
                <a:hlinkClick r:id="rId4">
                  <a:extLst>
                    <a:ext uri="{A12FA001-AC4F-418D-AE19-62706E023703}">
                      <ahyp:hlinkClr xmlns:ahyp="http://schemas.microsoft.com/office/drawing/2018/hyperlinkcolor" val="tx"/>
                    </a:ext>
                  </a:extLst>
                </a:hlinkClick>
              </a:rPr>
              <a:t>GitHub</a:t>
            </a:r>
            <a:endParaRPr lang="en-US" dirty="0">
              <a:solidFill>
                <a:schemeClr val="bg1"/>
              </a:solidFill>
            </a:endParaRPr>
          </a:p>
        </p:txBody>
      </p:sp>
      <p:sp>
        <p:nvSpPr>
          <p:cNvPr id="24" name="Title"/>
          <p:cNvSpPr>
            <a:spLocks noGrp="1"/>
          </p:cNvSpPr>
          <p:nvPr>
            <p:ph type="title"/>
          </p:nvPr>
        </p:nvSpPr>
        <p:spPr/>
        <p:txBody>
          <a:bodyPr>
            <a:noAutofit/>
          </a:bodyPr>
          <a:lstStyle/>
          <a:p>
            <a:pPr algn="ctr"/>
            <a:r>
              <a:rPr lang="en-US" b="1" dirty="0">
                <a:solidFill>
                  <a:schemeClr val="bg1"/>
                </a:solidFill>
              </a:rPr>
              <a:t>Mi </a:t>
            </a:r>
            <a:r>
              <a:rPr lang="en-US" b="1" dirty="0" err="1">
                <a:solidFill>
                  <a:schemeClr val="bg1"/>
                </a:solidFill>
              </a:rPr>
              <a:t>az</a:t>
            </a:r>
            <a:r>
              <a:rPr lang="en-US" b="1" dirty="0">
                <a:solidFill>
                  <a:schemeClr val="bg1"/>
                </a:solidFill>
              </a:rPr>
              <a:t> Azure-</a:t>
            </a:r>
            <a:r>
              <a:rPr lang="en-US" b="1" dirty="0" err="1">
                <a:solidFill>
                  <a:schemeClr val="bg1"/>
                </a:solidFill>
              </a:rPr>
              <a:t>Cli</a:t>
            </a:r>
            <a:r>
              <a:rPr lang="en-US" b="1" dirty="0">
                <a:solidFill>
                  <a:schemeClr val="bg1"/>
                </a:solidFill>
              </a:rPr>
              <a:t>?</a:t>
            </a:r>
          </a:p>
        </p:txBody>
      </p:sp>
      <p:sp>
        <p:nvSpPr>
          <p:cNvPr id="4" name="Rectangle 3">
            <a:extLst>
              <a:ext uri="{FF2B5EF4-FFF2-40B4-BE49-F238E27FC236}">
                <a16:creationId xmlns:a16="http://schemas.microsoft.com/office/drawing/2014/main" id="{7922BAB0-A48F-4D07-B3FF-F169F7701B72}"/>
              </a:ext>
            </a:extLst>
          </p:cNvPr>
          <p:cNvSpPr/>
          <p:nvPr/>
        </p:nvSpPr>
        <p:spPr>
          <a:xfrm>
            <a:off x="274249" y="1490415"/>
            <a:ext cx="6672000" cy="922945"/>
          </a:xfrm>
          <a:prstGeom prst="rect">
            <a:avLst/>
          </a:prstGeom>
        </p:spPr>
        <p:txBody>
          <a:bodyPr wrap="square">
            <a:spAutoFit/>
          </a:bodyPr>
          <a:lstStyle/>
          <a:p>
            <a:pPr algn="just"/>
            <a:r>
              <a:rPr lang="en-US" sz="1799" dirty="0">
                <a:solidFill>
                  <a:schemeClr val="bg1"/>
                </a:solidFill>
                <a:latin typeface="Segoe UI" panose="020B0502040204020203" pitchFamily="34" charset="0"/>
              </a:rPr>
              <a:t>“Azure command-line interface (CLI) </a:t>
            </a:r>
            <a:r>
              <a:rPr lang="en-US" sz="1799" dirty="0" err="1">
                <a:solidFill>
                  <a:schemeClr val="bg1"/>
                </a:solidFill>
                <a:latin typeface="Segoe UI" panose="020B0502040204020203" pitchFamily="34" charset="0"/>
              </a:rPr>
              <a:t>egy</a:t>
            </a:r>
            <a:r>
              <a:rPr lang="en-US" sz="1799" dirty="0">
                <a:solidFill>
                  <a:schemeClr val="bg1"/>
                </a:solidFill>
                <a:latin typeface="Segoe UI" panose="020B0502040204020203" pitchFamily="34" charset="0"/>
              </a:rPr>
              <a:t> Microsoft cross-platform </a:t>
            </a:r>
            <a:r>
              <a:rPr lang="en-US" sz="1799" dirty="0" err="1">
                <a:solidFill>
                  <a:schemeClr val="bg1"/>
                </a:solidFill>
                <a:latin typeface="Segoe UI" panose="020B0502040204020203" pitchFamily="34" charset="0"/>
              </a:rPr>
              <a:t>parancssori</a:t>
            </a:r>
            <a:r>
              <a:rPr lang="en-US" sz="1799" dirty="0">
                <a:solidFill>
                  <a:schemeClr val="bg1"/>
                </a:solidFill>
                <a:latin typeface="Segoe UI" panose="020B0502040204020203" pitchFamily="34" charset="0"/>
              </a:rPr>
              <a:t> </a:t>
            </a:r>
            <a:r>
              <a:rPr lang="en-US" sz="1799" dirty="0" err="1">
                <a:solidFill>
                  <a:schemeClr val="bg1"/>
                </a:solidFill>
                <a:latin typeface="Segoe UI" panose="020B0502040204020203" pitchFamily="34" charset="0"/>
              </a:rPr>
              <a:t>megoldás</a:t>
            </a:r>
            <a:r>
              <a:rPr lang="en-US" sz="1799" dirty="0">
                <a:solidFill>
                  <a:schemeClr val="bg1"/>
                </a:solidFill>
                <a:latin typeface="Segoe UI" panose="020B0502040204020203" pitchFamily="34" charset="0"/>
              </a:rPr>
              <a:t> </a:t>
            </a:r>
            <a:r>
              <a:rPr lang="en-US" sz="1799" dirty="0" err="1">
                <a:solidFill>
                  <a:schemeClr val="bg1"/>
                </a:solidFill>
                <a:latin typeface="Segoe UI" panose="020B0502040204020203" pitchFamily="34" charset="0"/>
              </a:rPr>
              <a:t>az</a:t>
            </a:r>
            <a:r>
              <a:rPr lang="en-US" sz="1799" dirty="0">
                <a:solidFill>
                  <a:schemeClr val="bg1"/>
                </a:solidFill>
                <a:latin typeface="Segoe UI" panose="020B0502040204020203" pitchFamily="34" charset="0"/>
              </a:rPr>
              <a:t> Azure </a:t>
            </a:r>
            <a:r>
              <a:rPr lang="en-US" sz="1799" dirty="0" err="1">
                <a:solidFill>
                  <a:schemeClr val="bg1"/>
                </a:solidFill>
                <a:latin typeface="Segoe UI" panose="020B0502040204020203" pitchFamily="34" charset="0"/>
              </a:rPr>
              <a:t>erőforrások</a:t>
            </a:r>
            <a:r>
              <a:rPr lang="en-US" sz="1799" dirty="0">
                <a:solidFill>
                  <a:schemeClr val="bg1"/>
                </a:solidFill>
                <a:latin typeface="Segoe UI" panose="020B0502040204020203" pitchFamily="34" charset="0"/>
              </a:rPr>
              <a:t> </a:t>
            </a:r>
            <a:r>
              <a:rPr lang="en-US" sz="1799" dirty="0" err="1">
                <a:solidFill>
                  <a:schemeClr val="bg1"/>
                </a:solidFill>
                <a:latin typeface="Segoe UI" panose="020B0502040204020203" pitchFamily="34" charset="0"/>
              </a:rPr>
              <a:t>kezeléséhez</a:t>
            </a:r>
            <a:r>
              <a:rPr lang="en-US" sz="1799" dirty="0">
                <a:solidFill>
                  <a:schemeClr val="bg1"/>
                </a:solidFill>
                <a:latin typeface="Segoe UI" panose="020B0502040204020203" pitchFamily="34" charset="0"/>
              </a:rPr>
              <a:t>.</a:t>
            </a:r>
            <a:r>
              <a:rPr lang="hu-HU" sz="1799" dirty="0">
                <a:solidFill>
                  <a:schemeClr val="bg1"/>
                </a:solidFill>
                <a:latin typeface="Segoe UI" panose="020B0502040204020203" pitchFamily="34" charset="0"/>
              </a:rPr>
              <a:t>” - szabadfordítás</a:t>
            </a:r>
            <a:endParaRPr lang="en-US" sz="1799" dirty="0">
              <a:solidFill>
                <a:schemeClr val="bg1"/>
              </a:solidFill>
            </a:endParaRPr>
          </a:p>
        </p:txBody>
      </p:sp>
      <p:pic>
        <p:nvPicPr>
          <p:cNvPr id="2" name="Picture 1">
            <a:extLst>
              <a:ext uri="{FF2B5EF4-FFF2-40B4-BE49-F238E27FC236}">
                <a16:creationId xmlns:a16="http://schemas.microsoft.com/office/drawing/2014/main" id="{955C6FC3-4586-08F7-F4A1-95205C4D2AEA}"/>
              </a:ext>
            </a:extLst>
          </p:cNvPr>
          <p:cNvPicPr>
            <a:picLocks noChangeAspect="1"/>
          </p:cNvPicPr>
          <p:nvPr/>
        </p:nvPicPr>
        <p:blipFill>
          <a:blip r:embed="rId5">
            <a:alphaModFix amt="65000"/>
          </a:blip>
          <a:stretch>
            <a:fillRect/>
          </a:stretch>
        </p:blipFill>
        <p:spPr>
          <a:xfrm>
            <a:off x="360000" y="360000"/>
            <a:ext cx="1659311" cy="720000"/>
          </a:xfrm>
          <a:prstGeom prst="rect">
            <a:avLst/>
          </a:prstGeom>
        </p:spPr>
      </p:pic>
      <p:pic>
        <p:nvPicPr>
          <p:cNvPr id="7" name="Picture 6">
            <a:extLst>
              <a:ext uri="{FF2B5EF4-FFF2-40B4-BE49-F238E27FC236}">
                <a16:creationId xmlns:a16="http://schemas.microsoft.com/office/drawing/2014/main" id="{FB10AEBB-D090-6930-2428-FB8A2926D922}"/>
              </a:ext>
            </a:extLst>
          </p:cNvPr>
          <p:cNvPicPr>
            <a:picLocks noChangeAspect="1"/>
          </p:cNvPicPr>
          <p:nvPr/>
        </p:nvPicPr>
        <p:blipFill>
          <a:blip r:embed="rId6"/>
          <a:stretch>
            <a:fillRect/>
          </a:stretch>
        </p:blipFill>
        <p:spPr>
          <a:xfrm>
            <a:off x="6803466" y="2310283"/>
            <a:ext cx="5114285" cy="2864000"/>
          </a:xfrm>
          <a:prstGeom prst="rect">
            <a:avLst/>
          </a:prstGeom>
        </p:spPr>
      </p:pic>
    </p:spTree>
    <p:extLst>
      <p:ext uri="{BB962C8B-B14F-4D97-AF65-F5344CB8AC3E}">
        <p14:creationId xmlns:p14="http://schemas.microsoft.com/office/powerpoint/2010/main" val="36027494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A728699-8395-FD1D-226B-0C0F734CD78F}"/>
              </a:ext>
            </a:extLst>
          </p:cNvPr>
          <p:cNvPicPr>
            <a:picLocks noGrp="1" noChangeAspect="1"/>
          </p:cNvPicPr>
          <p:nvPr>
            <p:ph type="pic" idx="1"/>
          </p:nvPr>
        </p:nvPicPr>
        <p:blipFill>
          <a:blip r:embed="rId3"/>
          <a:srcRect l="14381" r="14381"/>
          <a:stretch>
            <a:fillRect/>
          </a:stretch>
        </p:blipFill>
        <p:spPr>
          <a:xfrm>
            <a:off x="0" y="0"/>
            <a:ext cx="4680284" cy="6858000"/>
          </a:xfrm>
        </p:spPr>
      </p:pic>
      <p:sp>
        <p:nvSpPr>
          <p:cNvPr id="4" name="Title 3">
            <a:extLst>
              <a:ext uri="{FF2B5EF4-FFF2-40B4-BE49-F238E27FC236}">
                <a16:creationId xmlns:a16="http://schemas.microsoft.com/office/drawing/2014/main" id="{24348A62-3980-6555-477C-7065E66A7299}"/>
              </a:ext>
            </a:extLst>
          </p:cNvPr>
          <p:cNvSpPr>
            <a:spLocks noGrp="1"/>
          </p:cNvSpPr>
          <p:nvPr>
            <p:ph type="title"/>
          </p:nvPr>
        </p:nvSpPr>
        <p:spPr>
          <a:xfrm>
            <a:off x="282819" y="1419728"/>
            <a:ext cx="3932237" cy="800100"/>
          </a:xfrm>
        </p:spPr>
        <p:txBody>
          <a:bodyPr anchor="t"/>
          <a:lstStyle/>
          <a:p>
            <a:pPr algn="ctr"/>
            <a:r>
              <a:rPr lang="en-HU" sz="4400">
                <a:solidFill>
                  <a:schemeClr val="bg1"/>
                </a:solidFill>
              </a:rPr>
              <a:t>Áttekintés</a:t>
            </a:r>
            <a:endParaRPr lang="en-HU">
              <a:solidFill>
                <a:schemeClr val="bg1"/>
              </a:solidFill>
            </a:endParaRPr>
          </a:p>
        </p:txBody>
      </p:sp>
      <p:sp>
        <p:nvSpPr>
          <p:cNvPr id="6" name="Text Placeholder 5">
            <a:extLst>
              <a:ext uri="{FF2B5EF4-FFF2-40B4-BE49-F238E27FC236}">
                <a16:creationId xmlns:a16="http://schemas.microsoft.com/office/drawing/2014/main" id="{82949BA6-22DC-BD0B-F212-5DDB1E2344D4}"/>
              </a:ext>
            </a:extLst>
          </p:cNvPr>
          <p:cNvSpPr>
            <a:spLocks noGrp="1"/>
          </p:cNvSpPr>
          <p:nvPr>
            <p:ph type="body" sz="half" idx="2"/>
          </p:nvPr>
        </p:nvSpPr>
        <p:spPr>
          <a:xfrm>
            <a:off x="4927977" y="229812"/>
            <a:ext cx="6981203" cy="6520612"/>
          </a:xfrm>
        </p:spPr>
        <p:txBody>
          <a:bodyPr>
            <a:normAutofit fontScale="92500" lnSpcReduction="10000"/>
          </a:bodyPr>
          <a:lstStyle/>
          <a:p>
            <a:pPr marL="457200" indent="-457200">
              <a:lnSpc>
                <a:spcPct val="250000"/>
              </a:lnSpc>
              <a:buFont typeface="+mj-lt"/>
              <a:buAutoNum type="arabicPeriod"/>
            </a:pPr>
            <a:r>
              <a:rPr lang="hu-HU" sz="2400" dirty="0">
                <a:solidFill>
                  <a:schemeClr val="accent1"/>
                </a:solidFill>
              </a:rPr>
              <a:t>Bevezető, felhő- és </a:t>
            </a:r>
            <a:r>
              <a:rPr lang="hu-HU" sz="2400" dirty="0" err="1">
                <a:solidFill>
                  <a:schemeClr val="accent1"/>
                </a:solidFill>
              </a:rPr>
              <a:t>Azure</a:t>
            </a:r>
            <a:r>
              <a:rPr lang="hu-HU" sz="2400" dirty="0">
                <a:solidFill>
                  <a:schemeClr val="accent1"/>
                </a:solidFill>
              </a:rPr>
              <a:t> alapok </a:t>
            </a:r>
            <a:r>
              <a:rPr lang="hu-HU" sz="1800" dirty="0">
                <a:solidFill>
                  <a:schemeClr val="accent1"/>
                </a:solidFill>
              </a:rPr>
              <a:t>(2024.02.22.)</a:t>
            </a:r>
          </a:p>
          <a:p>
            <a:pPr marL="457200" indent="-457200">
              <a:lnSpc>
                <a:spcPct val="250000"/>
              </a:lnSpc>
              <a:buFont typeface="+mj-lt"/>
              <a:buAutoNum type="arabicPeriod"/>
            </a:pPr>
            <a:r>
              <a:rPr lang="hu-HU" sz="2400" dirty="0" err="1">
                <a:solidFill>
                  <a:schemeClr val="accent1"/>
                </a:solidFill>
              </a:rPr>
              <a:t>Terheléselszotott</a:t>
            </a:r>
            <a:r>
              <a:rPr lang="hu-HU" sz="2400" dirty="0">
                <a:solidFill>
                  <a:schemeClr val="accent1"/>
                </a:solidFill>
              </a:rPr>
              <a:t> rendszerek </a:t>
            </a:r>
            <a:r>
              <a:rPr lang="hu-HU" sz="1800" dirty="0">
                <a:solidFill>
                  <a:schemeClr val="accent1"/>
                </a:solidFill>
              </a:rPr>
              <a:t>(2024.02.29.)</a:t>
            </a:r>
            <a:endParaRPr lang="hu-HU" sz="2400" dirty="0">
              <a:solidFill>
                <a:schemeClr val="accent1"/>
              </a:solidFill>
            </a:endParaRPr>
          </a:p>
          <a:p>
            <a:pPr marL="457200" indent="-457200">
              <a:lnSpc>
                <a:spcPct val="250000"/>
              </a:lnSpc>
              <a:buFont typeface="+mj-lt"/>
              <a:buAutoNum type="arabicPeriod"/>
            </a:pPr>
            <a:r>
              <a:rPr lang="hu-HU" sz="2400" dirty="0" err="1">
                <a:solidFill>
                  <a:schemeClr val="accent1"/>
                </a:solidFill>
              </a:rPr>
              <a:t>Azure</a:t>
            </a:r>
            <a:r>
              <a:rPr lang="hu-HU" sz="2400" dirty="0">
                <a:solidFill>
                  <a:schemeClr val="accent1"/>
                </a:solidFill>
              </a:rPr>
              <a:t> eszközök: PowerShell, </a:t>
            </a:r>
            <a:r>
              <a:rPr lang="hu-HU" sz="2400" dirty="0" err="1">
                <a:solidFill>
                  <a:schemeClr val="accent1"/>
                </a:solidFill>
              </a:rPr>
              <a:t>AzureCli</a:t>
            </a:r>
            <a:r>
              <a:rPr lang="hu-HU" sz="2400" dirty="0">
                <a:solidFill>
                  <a:schemeClr val="accent1"/>
                </a:solidFill>
              </a:rPr>
              <a:t> </a:t>
            </a:r>
            <a:r>
              <a:rPr lang="hu-HU" sz="1800" dirty="0">
                <a:solidFill>
                  <a:schemeClr val="accent1"/>
                </a:solidFill>
              </a:rPr>
              <a:t>(2024.03.07.)</a:t>
            </a:r>
            <a:endParaRPr lang="hu-HU" sz="2400" dirty="0">
              <a:solidFill>
                <a:schemeClr val="accent1"/>
              </a:solidFill>
            </a:endParaRPr>
          </a:p>
          <a:p>
            <a:pPr marL="457200" indent="-457200">
              <a:lnSpc>
                <a:spcPct val="250000"/>
              </a:lnSpc>
              <a:buFont typeface="+mj-lt"/>
              <a:buAutoNum type="arabicPeriod"/>
            </a:pPr>
            <a:r>
              <a:rPr lang="hu-HU" sz="2400" dirty="0" err="1">
                <a:solidFill>
                  <a:schemeClr val="accent1"/>
                </a:solidFill>
              </a:rPr>
              <a:t>DevOps</a:t>
            </a:r>
            <a:r>
              <a:rPr lang="hu-HU" sz="2400" dirty="0">
                <a:solidFill>
                  <a:schemeClr val="accent1"/>
                </a:solidFill>
              </a:rPr>
              <a:t> alapok: CI/CD &amp; GitHub </a:t>
            </a:r>
            <a:r>
              <a:rPr lang="hu-HU" sz="1800" dirty="0">
                <a:solidFill>
                  <a:schemeClr val="accent1"/>
                </a:solidFill>
              </a:rPr>
              <a:t>(2024.03.14.)</a:t>
            </a:r>
            <a:endParaRPr lang="hu-HU" sz="2400" dirty="0">
              <a:solidFill>
                <a:schemeClr val="accent1"/>
              </a:solidFill>
            </a:endParaRPr>
          </a:p>
          <a:p>
            <a:pPr marL="457200" indent="-457200">
              <a:lnSpc>
                <a:spcPct val="250000"/>
              </a:lnSpc>
              <a:buFont typeface="+mj-lt"/>
              <a:buAutoNum type="arabicPeriod"/>
            </a:pPr>
            <a:r>
              <a:rPr lang="hu-HU" sz="2400" dirty="0" err="1">
                <a:solidFill>
                  <a:schemeClr val="accent1"/>
                </a:solidFill>
              </a:rPr>
              <a:t>Azure</a:t>
            </a:r>
            <a:r>
              <a:rPr lang="hu-HU" sz="2400" dirty="0">
                <a:solidFill>
                  <a:schemeClr val="accent1"/>
                </a:solidFill>
              </a:rPr>
              <a:t> </a:t>
            </a:r>
            <a:r>
              <a:rPr lang="hu-HU" sz="2400" dirty="0" err="1">
                <a:solidFill>
                  <a:schemeClr val="accent1"/>
                </a:solidFill>
              </a:rPr>
              <a:t>WebApp</a:t>
            </a:r>
            <a:r>
              <a:rPr lang="hu-HU" sz="2400" dirty="0">
                <a:solidFill>
                  <a:schemeClr val="accent1"/>
                </a:solidFill>
              </a:rPr>
              <a:t> </a:t>
            </a:r>
            <a:r>
              <a:rPr lang="hu-HU" sz="1800" dirty="0">
                <a:solidFill>
                  <a:schemeClr val="accent1"/>
                </a:solidFill>
              </a:rPr>
              <a:t>(2024.03.21.)</a:t>
            </a:r>
          </a:p>
          <a:p>
            <a:pPr marL="457200" indent="-457200">
              <a:lnSpc>
                <a:spcPct val="250000"/>
              </a:lnSpc>
              <a:buFont typeface="+mj-lt"/>
              <a:buAutoNum type="arabicPeriod"/>
            </a:pPr>
            <a:r>
              <a:rPr lang="hu-HU" sz="2400" dirty="0">
                <a:solidFill>
                  <a:schemeClr val="accent1"/>
                </a:solidFill>
              </a:rPr>
              <a:t>Docker </a:t>
            </a:r>
            <a:r>
              <a:rPr lang="hu-HU" sz="2400" dirty="0" err="1">
                <a:solidFill>
                  <a:schemeClr val="accent1"/>
                </a:solidFill>
              </a:rPr>
              <a:t>Azure</a:t>
            </a:r>
            <a:r>
              <a:rPr lang="hu-HU" sz="2400" dirty="0">
                <a:solidFill>
                  <a:schemeClr val="accent1"/>
                </a:solidFill>
              </a:rPr>
              <a:t>-ban </a:t>
            </a:r>
            <a:r>
              <a:rPr lang="hu-HU" sz="1800" dirty="0">
                <a:solidFill>
                  <a:schemeClr val="accent1"/>
                </a:solidFill>
              </a:rPr>
              <a:t>(2024.03.28.)</a:t>
            </a:r>
          </a:p>
          <a:p>
            <a:pPr marL="457200" indent="-457200">
              <a:lnSpc>
                <a:spcPct val="250000"/>
              </a:lnSpc>
              <a:buFont typeface="+mj-lt"/>
              <a:buAutoNum type="arabicPeriod"/>
            </a:pPr>
            <a:r>
              <a:rPr lang="hu-HU" sz="2400" dirty="0">
                <a:solidFill>
                  <a:schemeClr val="accent1"/>
                </a:solidFill>
              </a:rPr>
              <a:t>AI megoldások </a:t>
            </a:r>
            <a:r>
              <a:rPr lang="hu-HU" sz="2400" dirty="0" err="1">
                <a:solidFill>
                  <a:schemeClr val="accent1"/>
                </a:solidFill>
              </a:rPr>
              <a:t>Azure</a:t>
            </a:r>
            <a:r>
              <a:rPr lang="hu-HU" sz="2400" dirty="0">
                <a:solidFill>
                  <a:schemeClr val="accent1"/>
                </a:solidFill>
              </a:rPr>
              <a:t>-ban </a:t>
            </a:r>
            <a:r>
              <a:rPr lang="hu-HU" sz="1800" dirty="0">
                <a:solidFill>
                  <a:schemeClr val="accent1"/>
                </a:solidFill>
              </a:rPr>
              <a:t>(2024.04.04.)</a:t>
            </a:r>
            <a:endParaRPr lang="hu-HU" sz="2400" dirty="0">
              <a:solidFill>
                <a:schemeClr val="accent1"/>
              </a:solidFill>
            </a:endParaRPr>
          </a:p>
          <a:p>
            <a:endParaRPr lang="hu-HU" sz="2400" dirty="0">
              <a:solidFill>
                <a:schemeClr val="accent1"/>
              </a:solidFill>
            </a:endParaRPr>
          </a:p>
        </p:txBody>
      </p:sp>
      <p:pic>
        <p:nvPicPr>
          <p:cNvPr id="11" name="Graphic 10" descr="Clipboard Partially Ticked outline">
            <a:extLst>
              <a:ext uri="{FF2B5EF4-FFF2-40B4-BE49-F238E27FC236}">
                <a16:creationId xmlns:a16="http://schemas.microsoft.com/office/drawing/2014/main" id="{92514F1A-7D1C-3CB1-568C-4EE28A64BE7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18702" y="2209321"/>
            <a:ext cx="2860468" cy="2860468"/>
          </a:xfrm>
          <a:prstGeom prst="rect">
            <a:avLst/>
          </a:prstGeom>
        </p:spPr>
      </p:pic>
      <p:pic>
        <p:nvPicPr>
          <p:cNvPr id="15" name="Picture 14">
            <a:extLst>
              <a:ext uri="{FF2B5EF4-FFF2-40B4-BE49-F238E27FC236}">
                <a16:creationId xmlns:a16="http://schemas.microsoft.com/office/drawing/2014/main" id="{9CBE4F5B-ED33-958C-5E08-79016ECD1262}"/>
              </a:ext>
            </a:extLst>
          </p:cNvPr>
          <p:cNvPicPr>
            <a:picLocks noChangeAspect="1"/>
          </p:cNvPicPr>
          <p:nvPr/>
        </p:nvPicPr>
        <p:blipFill>
          <a:blip r:embed="rId6">
            <a:alphaModFix amt="65000"/>
          </a:blip>
          <a:stretch>
            <a:fillRect/>
          </a:stretch>
        </p:blipFill>
        <p:spPr>
          <a:xfrm>
            <a:off x="1419281" y="5856254"/>
            <a:ext cx="1659311" cy="720000"/>
          </a:xfrm>
          <a:prstGeom prst="rect">
            <a:avLst/>
          </a:prstGeom>
        </p:spPr>
      </p:pic>
    </p:spTree>
    <p:extLst>
      <p:ext uri="{BB962C8B-B14F-4D97-AF65-F5344CB8AC3E}">
        <p14:creationId xmlns:p14="http://schemas.microsoft.com/office/powerpoint/2010/main" val="45828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17BCCA-C47B-4089-80F9-A6D7C565AE1C}"/>
              </a:ext>
            </a:extLst>
          </p:cNvPr>
          <p:cNvSpPr>
            <a:spLocks noGrp="1"/>
          </p:cNvSpPr>
          <p:nvPr>
            <p:ph type="body" sz="quarter" idx="10"/>
          </p:nvPr>
        </p:nvSpPr>
        <p:spPr>
          <a:xfrm>
            <a:off x="274250" y="1629451"/>
            <a:ext cx="7761048" cy="5228550"/>
          </a:xfrm>
        </p:spPr>
        <p:txBody>
          <a:bodyPr>
            <a:normAutofit fontScale="92500" lnSpcReduction="10000"/>
          </a:bodyPr>
          <a:lstStyle/>
          <a:p>
            <a:pPr marL="457063" indent="-457063">
              <a:lnSpc>
                <a:spcPct val="150000"/>
              </a:lnSpc>
              <a:buFont typeface="+mj-lt"/>
              <a:buAutoNum type="arabicPeriod"/>
            </a:pPr>
            <a:r>
              <a:rPr lang="en-US" dirty="0">
                <a:solidFill>
                  <a:schemeClr val="bg1"/>
                </a:solidFill>
              </a:rPr>
              <a:t>Azure-</a:t>
            </a:r>
            <a:r>
              <a:rPr lang="en-US" dirty="0" err="1">
                <a:solidFill>
                  <a:schemeClr val="bg1"/>
                </a:solidFill>
              </a:rPr>
              <a:t>Cli</a:t>
            </a:r>
            <a:r>
              <a:rPr lang="en-US" dirty="0">
                <a:solidFill>
                  <a:schemeClr val="bg1"/>
                </a:solidFill>
              </a:rPr>
              <a:t> </a:t>
            </a:r>
            <a:r>
              <a:rPr lang="en-US" dirty="0" err="1">
                <a:solidFill>
                  <a:schemeClr val="bg1"/>
                </a:solidFill>
              </a:rPr>
              <a:t>parancsok</a:t>
            </a:r>
            <a:r>
              <a:rPr lang="en-US" dirty="0">
                <a:solidFill>
                  <a:schemeClr val="bg1"/>
                </a:solidFill>
              </a:rPr>
              <a:t> </a:t>
            </a:r>
            <a:r>
              <a:rPr lang="en-US" dirty="0" err="1">
                <a:solidFill>
                  <a:schemeClr val="bg1"/>
                </a:solidFill>
              </a:rPr>
              <a:t>így</a:t>
            </a:r>
            <a:r>
              <a:rPr lang="en-US" dirty="0">
                <a:solidFill>
                  <a:schemeClr val="bg1"/>
                </a:solidFill>
              </a:rPr>
              <a:t> </a:t>
            </a:r>
            <a:r>
              <a:rPr lang="en-US" dirty="0" err="1">
                <a:solidFill>
                  <a:schemeClr val="bg1"/>
                </a:solidFill>
              </a:rPr>
              <a:t>kezdődnek</a:t>
            </a:r>
            <a:r>
              <a:rPr lang="en-US" dirty="0">
                <a:solidFill>
                  <a:schemeClr val="bg1"/>
                </a:solidFill>
              </a:rPr>
              <a:t>: </a:t>
            </a:r>
            <a:r>
              <a:rPr lang="en-US" dirty="0" err="1">
                <a:solidFill>
                  <a:schemeClr val="bg1"/>
                </a:solidFill>
                <a:latin typeface="Lucida Console" panose="020B0609040504020204" pitchFamily="49" charset="0"/>
              </a:rPr>
              <a:t>az</a:t>
            </a:r>
            <a:endParaRPr lang="en-US" dirty="0">
              <a:solidFill>
                <a:schemeClr val="bg1"/>
              </a:solidFill>
              <a:latin typeface="Lucida Console" panose="020B0609040504020204" pitchFamily="49" charset="0"/>
            </a:endParaRPr>
          </a:p>
          <a:p>
            <a:pPr marL="457063" indent="-457063">
              <a:lnSpc>
                <a:spcPct val="150000"/>
              </a:lnSpc>
              <a:buFont typeface="+mj-lt"/>
              <a:buAutoNum type="arabicPeriod"/>
            </a:pPr>
            <a:r>
              <a:rPr lang="en-US" dirty="0" err="1">
                <a:solidFill>
                  <a:schemeClr val="bg1"/>
                </a:solidFill>
              </a:rPr>
              <a:t>Erőforrás</a:t>
            </a:r>
            <a:r>
              <a:rPr lang="en-US" dirty="0">
                <a:solidFill>
                  <a:schemeClr val="bg1"/>
                </a:solidFill>
              </a:rPr>
              <a:t> </a:t>
            </a:r>
            <a:r>
              <a:rPr lang="en-US" dirty="0" err="1">
                <a:solidFill>
                  <a:schemeClr val="bg1"/>
                </a:solidFill>
              </a:rPr>
              <a:t>típusa</a:t>
            </a:r>
            <a:r>
              <a:rPr lang="en-US" dirty="0">
                <a:solidFill>
                  <a:schemeClr val="bg1"/>
                </a:solidFill>
              </a:rPr>
              <a:t>: </a:t>
            </a:r>
            <a:r>
              <a:rPr lang="en-US" dirty="0">
                <a:solidFill>
                  <a:schemeClr val="bg1"/>
                </a:solidFill>
                <a:latin typeface="Lucida Console" panose="020B0609040504020204" pitchFamily="49" charset="0"/>
              </a:rPr>
              <a:t>account, </a:t>
            </a:r>
            <a:r>
              <a:rPr lang="en-US" dirty="0" err="1">
                <a:solidFill>
                  <a:schemeClr val="bg1"/>
                </a:solidFill>
                <a:latin typeface="Lucida Console" panose="020B0609040504020204" pitchFamily="49" charset="0"/>
              </a:rPr>
              <a:t>vm</a:t>
            </a:r>
            <a:r>
              <a:rPr lang="en-US" dirty="0">
                <a:solidFill>
                  <a:schemeClr val="bg1"/>
                </a:solidFill>
                <a:latin typeface="Lucida Console" panose="020B0609040504020204" pitchFamily="49" charset="0"/>
              </a:rPr>
              <a:t>, storage, …</a:t>
            </a:r>
          </a:p>
          <a:p>
            <a:pPr marL="457063" indent="-457063">
              <a:lnSpc>
                <a:spcPct val="150000"/>
              </a:lnSpc>
              <a:buFont typeface="+mj-lt"/>
              <a:buAutoNum type="arabicPeriod"/>
            </a:pPr>
            <a:r>
              <a:rPr lang="en-US" dirty="0" err="1">
                <a:solidFill>
                  <a:schemeClr val="bg1"/>
                </a:solidFill>
              </a:rPr>
              <a:t>Művelet</a:t>
            </a:r>
            <a:r>
              <a:rPr lang="en-US" dirty="0">
                <a:solidFill>
                  <a:schemeClr val="bg1"/>
                </a:solidFill>
              </a:rPr>
              <a:t>: </a:t>
            </a:r>
            <a:r>
              <a:rPr lang="en-US" dirty="0">
                <a:solidFill>
                  <a:schemeClr val="bg1"/>
                </a:solidFill>
                <a:latin typeface="Lucida Console" panose="020B0609040504020204" pitchFamily="49" charset="0"/>
              </a:rPr>
              <a:t>get, set, list, show, …</a:t>
            </a:r>
          </a:p>
          <a:p>
            <a:pPr marL="457063" indent="-457063">
              <a:lnSpc>
                <a:spcPct val="150000"/>
              </a:lnSpc>
              <a:buFont typeface="+mj-lt"/>
              <a:buAutoNum type="arabicPeriod"/>
            </a:pPr>
            <a:r>
              <a:rPr lang="en-US" dirty="0">
                <a:solidFill>
                  <a:schemeClr val="bg1"/>
                </a:solidFill>
              </a:rPr>
              <a:t>”</a:t>
            </a:r>
            <a:r>
              <a:rPr lang="en-US" dirty="0" err="1">
                <a:solidFill>
                  <a:schemeClr val="bg1"/>
                </a:solidFill>
              </a:rPr>
              <a:t>Kapcsolók</a:t>
            </a:r>
            <a:r>
              <a:rPr lang="en-US" dirty="0">
                <a:solidFill>
                  <a:schemeClr val="bg1"/>
                </a:solidFill>
              </a:rPr>
              <a:t>”</a:t>
            </a:r>
          </a:p>
          <a:p>
            <a:pPr marL="636973" lvl="1" indent="-457063">
              <a:lnSpc>
                <a:spcPct val="150000"/>
              </a:lnSpc>
              <a:buFont typeface="+mj-lt"/>
              <a:buAutoNum type="arabicPeriod"/>
            </a:pPr>
            <a:r>
              <a:rPr lang="en-US" dirty="0" err="1">
                <a:solidFill>
                  <a:schemeClr val="bg1"/>
                </a:solidFill>
              </a:rPr>
              <a:t>Speciális</a:t>
            </a:r>
            <a:r>
              <a:rPr lang="en-US" dirty="0">
                <a:solidFill>
                  <a:schemeClr val="bg1"/>
                </a:solidFill>
              </a:rPr>
              <a:t>: </a:t>
            </a:r>
            <a:br>
              <a:rPr lang="hu-HU" dirty="0">
                <a:solidFill>
                  <a:schemeClr val="bg1"/>
                </a:solidFill>
              </a:rPr>
            </a:br>
            <a:r>
              <a:rPr lang="en-US" dirty="0">
                <a:solidFill>
                  <a:schemeClr val="bg1"/>
                </a:solidFill>
                <a:latin typeface="Lucida Console" panose="020B0609040504020204" pitchFamily="49" charset="0"/>
              </a:rPr>
              <a:t>--all, --location</a:t>
            </a:r>
          </a:p>
          <a:p>
            <a:pPr marL="636973" lvl="1" indent="-457063">
              <a:lnSpc>
                <a:spcPct val="150000"/>
              </a:lnSpc>
              <a:buFont typeface="+mj-lt"/>
              <a:buAutoNum type="arabicPeriod"/>
            </a:pPr>
            <a:r>
              <a:rPr lang="en-US" dirty="0" err="1">
                <a:solidFill>
                  <a:schemeClr val="bg1"/>
                </a:solidFill>
              </a:rPr>
              <a:t>Általános</a:t>
            </a:r>
            <a:r>
              <a:rPr lang="en-US" dirty="0">
                <a:solidFill>
                  <a:schemeClr val="bg1"/>
                </a:solidFill>
              </a:rPr>
              <a:t>: </a:t>
            </a:r>
            <a:br>
              <a:rPr lang="hu-HU" dirty="0">
                <a:solidFill>
                  <a:schemeClr val="bg1"/>
                </a:solidFill>
              </a:rPr>
            </a:br>
            <a:r>
              <a:rPr lang="en-US" dirty="0">
                <a:solidFill>
                  <a:schemeClr val="bg1"/>
                </a:solidFill>
                <a:latin typeface="Lucida Console" panose="020B0609040504020204" pitchFamily="49" charset="0"/>
              </a:rPr>
              <a:t>--debug, --help, --output, --query , --verbose</a:t>
            </a:r>
          </a:p>
        </p:txBody>
      </p:sp>
      <p:sp>
        <p:nvSpPr>
          <p:cNvPr id="24" name="Title"/>
          <p:cNvSpPr>
            <a:spLocks noGrp="1"/>
          </p:cNvSpPr>
          <p:nvPr>
            <p:ph type="title"/>
          </p:nvPr>
        </p:nvSpPr>
        <p:spPr>
          <a:xfrm>
            <a:off x="2830211" y="432910"/>
            <a:ext cx="11183564" cy="369332"/>
          </a:xfrm>
        </p:spPr>
        <p:txBody>
          <a:bodyPr>
            <a:noAutofit/>
          </a:bodyPr>
          <a:lstStyle/>
          <a:p>
            <a:r>
              <a:rPr lang="hu-HU" b="1" dirty="0" err="1">
                <a:solidFill>
                  <a:schemeClr val="bg1"/>
                </a:solidFill>
              </a:rPr>
              <a:t>Azure-Cli</a:t>
            </a:r>
            <a:r>
              <a:rPr lang="hu-HU" b="1" dirty="0">
                <a:solidFill>
                  <a:schemeClr val="bg1"/>
                </a:solidFill>
              </a:rPr>
              <a:t> - hogyan?</a:t>
            </a:r>
            <a:endParaRPr lang="en-US" b="1" dirty="0">
              <a:solidFill>
                <a:schemeClr val="bg1"/>
              </a:solidFill>
            </a:endParaRPr>
          </a:p>
        </p:txBody>
      </p:sp>
      <p:sp>
        <p:nvSpPr>
          <p:cNvPr id="4" name="Rectangle 3">
            <a:extLst>
              <a:ext uri="{FF2B5EF4-FFF2-40B4-BE49-F238E27FC236}">
                <a16:creationId xmlns:a16="http://schemas.microsoft.com/office/drawing/2014/main" id="{7922BAB0-A48F-4D07-B3FF-F169F7701B72}"/>
              </a:ext>
            </a:extLst>
          </p:cNvPr>
          <p:cNvSpPr/>
          <p:nvPr/>
        </p:nvSpPr>
        <p:spPr>
          <a:xfrm>
            <a:off x="274250" y="1170171"/>
            <a:ext cx="6672000" cy="369108"/>
          </a:xfrm>
          <a:prstGeom prst="rect">
            <a:avLst/>
          </a:prstGeom>
        </p:spPr>
        <p:txBody>
          <a:bodyPr wrap="square">
            <a:spAutoFit/>
          </a:bodyPr>
          <a:lstStyle/>
          <a:p>
            <a:r>
              <a:rPr lang="hu-HU" sz="1799" dirty="0">
                <a:solidFill>
                  <a:schemeClr val="bg1"/>
                </a:solidFill>
              </a:rPr>
              <a:t>Egyszerű példa: </a:t>
            </a:r>
            <a:r>
              <a:rPr lang="en-US" sz="1799" dirty="0" err="1">
                <a:solidFill>
                  <a:schemeClr val="bg1"/>
                </a:solidFill>
                <a:latin typeface="Lucida Console" panose="020B0609040504020204" pitchFamily="49" charset="0"/>
              </a:rPr>
              <a:t>az</a:t>
            </a:r>
            <a:r>
              <a:rPr lang="en-US" sz="1799" dirty="0">
                <a:solidFill>
                  <a:schemeClr val="bg1"/>
                </a:solidFill>
                <a:latin typeface="Lucida Console" panose="020B0609040504020204" pitchFamily="49" charset="0"/>
              </a:rPr>
              <a:t> account list -o table</a:t>
            </a:r>
          </a:p>
        </p:txBody>
      </p:sp>
      <p:pic>
        <p:nvPicPr>
          <p:cNvPr id="3" name="Picture 2">
            <a:extLst>
              <a:ext uri="{FF2B5EF4-FFF2-40B4-BE49-F238E27FC236}">
                <a16:creationId xmlns:a16="http://schemas.microsoft.com/office/drawing/2014/main" id="{6190977B-091E-4DF6-BE7D-DF6E38981DBA}"/>
              </a:ext>
            </a:extLst>
          </p:cNvPr>
          <p:cNvPicPr>
            <a:picLocks noChangeAspect="1"/>
          </p:cNvPicPr>
          <p:nvPr/>
        </p:nvPicPr>
        <p:blipFill>
          <a:blip r:embed="rId4"/>
          <a:stretch>
            <a:fillRect/>
          </a:stretch>
        </p:blipFill>
        <p:spPr>
          <a:xfrm>
            <a:off x="8035298" y="433803"/>
            <a:ext cx="6531013" cy="6424197"/>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E070C1E2-12E8-368E-B881-E53901B8A889}"/>
              </a:ext>
            </a:extLst>
          </p:cNvPr>
          <p:cNvPicPr>
            <a:picLocks noChangeAspect="1"/>
          </p:cNvPicPr>
          <p:nvPr/>
        </p:nvPicPr>
        <p:blipFill>
          <a:blip r:embed="rId5">
            <a:alphaModFix amt="65000"/>
          </a:blip>
          <a:stretch>
            <a:fillRect/>
          </a:stretch>
        </p:blipFill>
        <p:spPr>
          <a:xfrm>
            <a:off x="360000" y="360000"/>
            <a:ext cx="1659311" cy="720000"/>
          </a:xfrm>
          <a:prstGeom prst="rect">
            <a:avLst/>
          </a:prstGeom>
        </p:spPr>
      </p:pic>
    </p:spTree>
    <p:extLst>
      <p:ext uri="{BB962C8B-B14F-4D97-AF65-F5344CB8AC3E}">
        <p14:creationId xmlns:p14="http://schemas.microsoft.com/office/powerpoint/2010/main" val="21376710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heckerboard(across)">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itle"/>
          <p:cNvSpPr>
            <a:spLocks noGrp="1"/>
          </p:cNvSpPr>
          <p:nvPr>
            <p:ph type="title"/>
          </p:nvPr>
        </p:nvSpPr>
        <p:spPr>
          <a:xfrm>
            <a:off x="389060" y="476505"/>
            <a:ext cx="11183564" cy="369332"/>
          </a:xfrm>
        </p:spPr>
        <p:txBody>
          <a:bodyPr>
            <a:noAutofit/>
          </a:bodyPr>
          <a:lstStyle/>
          <a:p>
            <a:pPr algn="ctr"/>
            <a:r>
              <a:rPr lang="hu-HU" b="1" dirty="0">
                <a:solidFill>
                  <a:schemeClr val="bg1"/>
                </a:solidFill>
              </a:rPr>
              <a:t>Kimenet</a:t>
            </a:r>
            <a:endParaRPr lang="en-US" b="1" dirty="0">
              <a:solidFill>
                <a:schemeClr val="bg1"/>
              </a:solidFill>
            </a:endParaRPr>
          </a:p>
        </p:txBody>
      </p:sp>
      <p:sp>
        <p:nvSpPr>
          <p:cNvPr id="4" name="Rectangle 3">
            <a:extLst>
              <a:ext uri="{FF2B5EF4-FFF2-40B4-BE49-F238E27FC236}">
                <a16:creationId xmlns:a16="http://schemas.microsoft.com/office/drawing/2014/main" id="{7922BAB0-A48F-4D07-B3FF-F169F7701B72}"/>
              </a:ext>
            </a:extLst>
          </p:cNvPr>
          <p:cNvSpPr/>
          <p:nvPr/>
        </p:nvSpPr>
        <p:spPr>
          <a:xfrm>
            <a:off x="274251" y="1170172"/>
            <a:ext cx="4245358" cy="369204"/>
          </a:xfrm>
          <a:prstGeom prst="rect">
            <a:avLst/>
          </a:prstGeom>
        </p:spPr>
        <p:txBody>
          <a:bodyPr wrap="square">
            <a:spAutoFit/>
          </a:bodyPr>
          <a:lstStyle/>
          <a:p>
            <a:r>
              <a:rPr lang="hu-HU" sz="1799" dirty="0">
                <a:solidFill>
                  <a:schemeClr val="bg1"/>
                </a:solidFill>
              </a:rPr>
              <a:t>Általános „kapcsolók” : </a:t>
            </a:r>
            <a:r>
              <a:rPr lang="en-US" sz="1799" dirty="0">
                <a:solidFill>
                  <a:schemeClr val="bg1"/>
                </a:solidFill>
                <a:latin typeface="Lucida Console" panose="020B0609040504020204" pitchFamily="49" charset="0"/>
              </a:rPr>
              <a:t>--output -o</a:t>
            </a:r>
          </a:p>
        </p:txBody>
      </p:sp>
      <p:sp>
        <p:nvSpPr>
          <p:cNvPr id="6" name="Rectangle 5">
            <a:extLst>
              <a:ext uri="{FF2B5EF4-FFF2-40B4-BE49-F238E27FC236}">
                <a16:creationId xmlns:a16="http://schemas.microsoft.com/office/drawing/2014/main" id="{D7D928C8-D93D-40DD-989A-06F81D2852A6}"/>
              </a:ext>
            </a:extLst>
          </p:cNvPr>
          <p:cNvSpPr/>
          <p:nvPr/>
        </p:nvSpPr>
        <p:spPr>
          <a:xfrm>
            <a:off x="94130" y="6012291"/>
            <a:ext cx="11981126" cy="369204"/>
          </a:xfrm>
          <a:prstGeom prst="rect">
            <a:avLst/>
          </a:prstGeom>
        </p:spPr>
        <p:txBody>
          <a:bodyPr wrap="square">
            <a:spAutoFit/>
          </a:bodyPr>
          <a:lstStyle/>
          <a:p>
            <a:pPr algn="ctr"/>
            <a:r>
              <a:rPr lang="en-US" sz="1799" dirty="0">
                <a:solidFill>
                  <a:schemeClr val="bg1"/>
                </a:solidFill>
                <a:hlinkClick r:id="rId4">
                  <a:extLst>
                    <a:ext uri="{A12FA001-AC4F-418D-AE19-62706E023703}">
                      <ahyp:hlinkClr xmlns:ahyp="http://schemas.microsoft.com/office/drawing/2018/hyperlinkcolor" val="tx"/>
                    </a:ext>
                  </a:extLst>
                </a:hlinkClick>
              </a:rPr>
              <a:t>https://learn.microsoft.com/hu-hu/cli/azure/format-output-azure-cli?view=azure-cli-latest</a:t>
            </a:r>
            <a:endParaRPr lang="en-US" sz="1799" dirty="0">
              <a:solidFill>
                <a:schemeClr val="bg1"/>
              </a:solidFill>
            </a:endParaRPr>
          </a:p>
        </p:txBody>
      </p:sp>
      <p:pic>
        <p:nvPicPr>
          <p:cNvPr id="3" name="Picture 2">
            <a:extLst>
              <a:ext uri="{FF2B5EF4-FFF2-40B4-BE49-F238E27FC236}">
                <a16:creationId xmlns:a16="http://schemas.microsoft.com/office/drawing/2014/main" id="{A3C40B53-8AAF-3B37-B997-EC0A80146DF4}"/>
              </a:ext>
            </a:extLst>
          </p:cNvPr>
          <p:cNvPicPr>
            <a:picLocks noChangeAspect="1"/>
          </p:cNvPicPr>
          <p:nvPr/>
        </p:nvPicPr>
        <p:blipFill>
          <a:blip r:embed="rId5">
            <a:alphaModFix amt="65000"/>
          </a:blip>
          <a:stretch>
            <a:fillRect/>
          </a:stretch>
        </p:blipFill>
        <p:spPr>
          <a:xfrm>
            <a:off x="360000" y="360000"/>
            <a:ext cx="1659311" cy="720000"/>
          </a:xfrm>
          <a:prstGeom prst="rect">
            <a:avLst/>
          </a:prstGeom>
        </p:spPr>
      </p:pic>
      <p:pic>
        <p:nvPicPr>
          <p:cNvPr id="9" name="Picture 8">
            <a:extLst>
              <a:ext uri="{FF2B5EF4-FFF2-40B4-BE49-F238E27FC236}">
                <a16:creationId xmlns:a16="http://schemas.microsoft.com/office/drawing/2014/main" id="{7D46AE24-3D51-5250-5444-4FA4305FF63E}"/>
              </a:ext>
            </a:extLst>
          </p:cNvPr>
          <p:cNvPicPr>
            <a:picLocks noChangeAspect="1"/>
          </p:cNvPicPr>
          <p:nvPr/>
        </p:nvPicPr>
        <p:blipFill>
          <a:blip r:embed="rId6"/>
          <a:stretch>
            <a:fillRect/>
          </a:stretch>
        </p:blipFill>
        <p:spPr>
          <a:xfrm>
            <a:off x="1202519" y="1658559"/>
            <a:ext cx="9556646" cy="4353732"/>
          </a:xfrm>
          <a:prstGeom prst="rect">
            <a:avLst/>
          </a:prstGeom>
        </p:spPr>
      </p:pic>
    </p:spTree>
    <p:extLst>
      <p:ext uri="{BB962C8B-B14F-4D97-AF65-F5344CB8AC3E}">
        <p14:creationId xmlns:p14="http://schemas.microsoft.com/office/powerpoint/2010/main" val="36566276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17BCCA-C47B-4089-80F9-A6D7C565AE1C}"/>
              </a:ext>
            </a:extLst>
          </p:cNvPr>
          <p:cNvSpPr>
            <a:spLocks noGrp="1"/>
          </p:cNvSpPr>
          <p:nvPr>
            <p:ph type="body" sz="quarter" idx="10"/>
          </p:nvPr>
        </p:nvSpPr>
        <p:spPr>
          <a:xfrm>
            <a:off x="274250" y="5173969"/>
            <a:ext cx="11413184" cy="1349314"/>
          </a:xfrm>
        </p:spPr>
        <p:txBody>
          <a:bodyPr>
            <a:normAutofit fontScale="92500"/>
          </a:bodyPr>
          <a:lstStyle/>
          <a:p>
            <a:pPr>
              <a:lnSpc>
                <a:spcPct val="150000"/>
              </a:lnSpc>
            </a:pPr>
            <a:r>
              <a:rPr lang="hu-HU" dirty="0">
                <a:solidFill>
                  <a:schemeClr val="bg1"/>
                </a:solidFill>
                <a:hlinkClick r:id="rId5">
                  <a:extLst>
                    <a:ext uri="{A12FA001-AC4F-418D-AE19-62706E023703}">
                      <ahyp:hlinkClr xmlns:ahyp="http://schemas.microsoft.com/office/drawing/2018/hyperlinkcolor" val="tx"/>
                    </a:ext>
                  </a:extLst>
                </a:hlinkClick>
              </a:rPr>
              <a:t>http://jmespath.org/examples.html</a:t>
            </a:r>
            <a:endParaRPr lang="hu-HU" dirty="0">
              <a:solidFill>
                <a:schemeClr val="bg1"/>
              </a:solidFill>
            </a:endParaRPr>
          </a:p>
          <a:p>
            <a:pPr>
              <a:lnSpc>
                <a:spcPct val="150000"/>
              </a:lnSpc>
            </a:pPr>
            <a:r>
              <a:rPr lang="hu-HU" dirty="0">
                <a:solidFill>
                  <a:schemeClr val="bg1"/>
                </a:solidFill>
                <a:hlinkClick r:id="rId6">
                  <a:extLst>
                    <a:ext uri="{A12FA001-AC4F-418D-AE19-62706E023703}">
                      <ahyp:hlinkClr xmlns:ahyp="http://schemas.microsoft.com/office/drawing/2018/hyperlinkcolor" val="tx"/>
                    </a:ext>
                  </a:extLst>
                </a:hlinkClick>
              </a:rPr>
              <a:t>https://learn.microsoft.com/hu-hu/cli/azure/query-azure-cli?view=azure-cli-latest</a:t>
            </a:r>
            <a:r>
              <a:rPr lang="hu-HU" dirty="0">
                <a:solidFill>
                  <a:schemeClr val="bg1"/>
                </a:solidFill>
              </a:rPr>
              <a:t> </a:t>
            </a:r>
          </a:p>
        </p:txBody>
      </p:sp>
      <p:sp>
        <p:nvSpPr>
          <p:cNvPr id="24" name="Title"/>
          <p:cNvSpPr>
            <a:spLocks noGrp="1"/>
          </p:cNvSpPr>
          <p:nvPr>
            <p:ph type="title"/>
          </p:nvPr>
        </p:nvSpPr>
        <p:spPr/>
        <p:txBody>
          <a:bodyPr>
            <a:noAutofit/>
          </a:bodyPr>
          <a:lstStyle/>
          <a:p>
            <a:pPr algn="ctr"/>
            <a:r>
              <a:rPr lang="hu-HU" b="1" dirty="0">
                <a:solidFill>
                  <a:schemeClr val="bg1"/>
                </a:solidFill>
              </a:rPr>
              <a:t>Lekérdezés, szűrés</a:t>
            </a:r>
            <a:endParaRPr lang="en-US" b="1" dirty="0">
              <a:solidFill>
                <a:schemeClr val="bg1"/>
              </a:solidFill>
            </a:endParaRPr>
          </a:p>
        </p:txBody>
      </p:sp>
      <p:sp>
        <p:nvSpPr>
          <p:cNvPr id="4" name="Rectangle 3">
            <a:extLst>
              <a:ext uri="{FF2B5EF4-FFF2-40B4-BE49-F238E27FC236}">
                <a16:creationId xmlns:a16="http://schemas.microsoft.com/office/drawing/2014/main" id="{7922BAB0-A48F-4D07-B3FF-F169F7701B72}"/>
              </a:ext>
            </a:extLst>
          </p:cNvPr>
          <p:cNvSpPr/>
          <p:nvPr/>
        </p:nvSpPr>
        <p:spPr>
          <a:xfrm>
            <a:off x="274251" y="1170173"/>
            <a:ext cx="10796250" cy="656868"/>
          </a:xfrm>
          <a:prstGeom prst="rect">
            <a:avLst/>
          </a:prstGeom>
        </p:spPr>
        <p:txBody>
          <a:bodyPr wrap="square">
            <a:spAutoFit/>
          </a:bodyPr>
          <a:lstStyle/>
          <a:p>
            <a:r>
              <a:rPr lang="hu-HU" sz="1799" dirty="0">
                <a:solidFill>
                  <a:schemeClr val="bg1"/>
                </a:solidFill>
              </a:rPr>
              <a:t>Példa – </a:t>
            </a:r>
            <a:r>
              <a:rPr lang="hu-HU" sz="1799" dirty="0" err="1">
                <a:solidFill>
                  <a:schemeClr val="bg1"/>
                </a:solidFill>
              </a:rPr>
              <a:t>Query</a:t>
            </a:r>
            <a:r>
              <a:rPr lang="hu-HU" sz="1799" dirty="0">
                <a:solidFill>
                  <a:schemeClr val="bg1"/>
                </a:solidFill>
              </a:rPr>
              <a:t>:</a:t>
            </a:r>
          </a:p>
          <a:p>
            <a:pPr>
              <a:lnSpc>
                <a:spcPct val="150000"/>
              </a:lnSpc>
            </a:pPr>
            <a:r>
              <a:rPr lang="en-US" sz="1400" dirty="0" err="1">
                <a:solidFill>
                  <a:schemeClr val="bg1"/>
                </a:solidFill>
                <a:latin typeface="Lucida Console" panose="020B0609040504020204" pitchFamily="49" charset="0"/>
              </a:rPr>
              <a:t>az</a:t>
            </a:r>
            <a:r>
              <a:rPr lang="en-US" sz="1400" dirty="0">
                <a:solidFill>
                  <a:schemeClr val="bg1"/>
                </a:solidFill>
                <a:latin typeface="Lucida Console" panose="020B0609040504020204" pitchFamily="49" charset="0"/>
              </a:rPr>
              <a:t> account list --query "[].{</a:t>
            </a:r>
            <a:r>
              <a:rPr lang="en-US" sz="1400" dirty="0" err="1">
                <a:solidFill>
                  <a:schemeClr val="bg1"/>
                </a:solidFill>
                <a:latin typeface="Lucida Console" panose="020B0609040504020204" pitchFamily="49" charset="0"/>
              </a:rPr>
              <a:t>subscriptionName:name,userName:user.name</a:t>
            </a:r>
            <a:r>
              <a:rPr lang="en-US" sz="1400" dirty="0">
                <a:solidFill>
                  <a:schemeClr val="bg1"/>
                </a:solidFill>
                <a:latin typeface="Lucida Console" panose="020B0609040504020204" pitchFamily="49" charset="0"/>
              </a:rPr>
              <a:t>}"</a:t>
            </a:r>
            <a:endParaRPr lang="hu-HU" sz="1400" dirty="0">
              <a:solidFill>
                <a:schemeClr val="bg1"/>
              </a:solidFill>
              <a:latin typeface="Lucida Console" panose="020B0609040504020204" pitchFamily="49" charset="0"/>
            </a:endParaRPr>
          </a:p>
        </p:txBody>
      </p:sp>
      <p:sp>
        <p:nvSpPr>
          <p:cNvPr id="11" name="Rectangle 10">
            <a:extLst>
              <a:ext uri="{FF2B5EF4-FFF2-40B4-BE49-F238E27FC236}">
                <a16:creationId xmlns:a16="http://schemas.microsoft.com/office/drawing/2014/main" id="{E472DB13-1098-4AEA-960E-DF0D143C28DF}"/>
              </a:ext>
            </a:extLst>
          </p:cNvPr>
          <p:cNvSpPr/>
          <p:nvPr/>
        </p:nvSpPr>
        <p:spPr>
          <a:xfrm>
            <a:off x="285628" y="3296051"/>
            <a:ext cx="10796250" cy="380070"/>
          </a:xfrm>
          <a:prstGeom prst="rect">
            <a:avLst/>
          </a:prstGeom>
        </p:spPr>
        <p:txBody>
          <a:bodyPr wrap="square">
            <a:spAutoFit/>
          </a:bodyPr>
          <a:lstStyle/>
          <a:p>
            <a:pPr>
              <a:lnSpc>
                <a:spcPct val="150000"/>
              </a:lnSpc>
            </a:pPr>
            <a:r>
              <a:rPr lang="en-US" sz="1400" dirty="0" err="1">
                <a:solidFill>
                  <a:schemeClr val="bg1"/>
                </a:solidFill>
                <a:latin typeface="Lucida Console" panose="020B0609040504020204" pitchFamily="49" charset="0"/>
              </a:rPr>
              <a:t>az</a:t>
            </a:r>
            <a:r>
              <a:rPr lang="en-US" sz="1400" dirty="0">
                <a:solidFill>
                  <a:schemeClr val="bg1"/>
                </a:solidFill>
                <a:latin typeface="Lucida Console" panose="020B0609040504020204" pitchFamily="49" charset="0"/>
              </a:rPr>
              <a:t> account list --query "[?contains(</a:t>
            </a:r>
            <a:r>
              <a:rPr lang="en-US" sz="1400" dirty="0" err="1">
                <a:solidFill>
                  <a:schemeClr val="bg1"/>
                </a:solidFill>
                <a:latin typeface="Lucida Console" panose="020B0609040504020204" pitchFamily="49" charset="0"/>
              </a:rPr>
              <a:t>name,'Azure</a:t>
            </a:r>
            <a:r>
              <a:rPr lang="en-US" sz="1400" dirty="0">
                <a:solidFill>
                  <a:schemeClr val="bg1"/>
                </a:solidFill>
                <a:latin typeface="Lucida Console" panose="020B0609040504020204" pitchFamily="49" charset="0"/>
              </a:rPr>
              <a:t>')].{</a:t>
            </a:r>
            <a:r>
              <a:rPr lang="en-US" sz="1400" dirty="0" err="1">
                <a:solidFill>
                  <a:schemeClr val="bg1"/>
                </a:solidFill>
                <a:latin typeface="Lucida Console" panose="020B0609040504020204" pitchFamily="49" charset="0"/>
              </a:rPr>
              <a:t>subscriptionName:name,userName:user.name</a:t>
            </a:r>
            <a:r>
              <a:rPr lang="en-US" sz="1400" dirty="0">
                <a:solidFill>
                  <a:schemeClr val="bg1"/>
                </a:solidFill>
                <a:latin typeface="Lucida Console" panose="020B0609040504020204" pitchFamily="49" charset="0"/>
              </a:rPr>
              <a:t>}"</a:t>
            </a:r>
          </a:p>
        </p:txBody>
      </p:sp>
      <p:pic>
        <p:nvPicPr>
          <p:cNvPr id="3" name="Picture 2">
            <a:extLst>
              <a:ext uri="{FF2B5EF4-FFF2-40B4-BE49-F238E27FC236}">
                <a16:creationId xmlns:a16="http://schemas.microsoft.com/office/drawing/2014/main" id="{3FA86A22-6E75-6C50-EE0B-EA19F1DA01D0}"/>
              </a:ext>
            </a:extLst>
          </p:cNvPr>
          <p:cNvPicPr>
            <a:picLocks noChangeAspect="1"/>
          </p:cNvPicPr>
          <p:nvPr/>
        </p:nvPicPr>
        <p:blipFill>
          <a:blip r:embed="rId7">
            <a:alphaModFix amt="65000"/>
          </a:blip>
          <a:stretch>
            <a:fillRect/>
          </a:stretch>
        </p:blipFill>
        <p:spPr>
          <a:xfrm>
            <a:off x="360000" y="360000"/>
            <a:ext cx="1659311" cy="720000"/>
          </a:xfrm>
          <a:prstGeom prst="rect">
            <a:avLst/>
          </a:prstGeom>
        </p:spPr>
      </p:pic>
      <p:pic>
        <p:nvPicPr>
          <p:cNvPr id="6" name="Picture 5">
            <a:extLst>
              <a:ext uri="{FF2B5EF4-FFF2-40B4-BE49-F238E27FC236}">
                <a16:creationId xmlns:a16="http://schemas.microsoft.com/office/drawing/2014/main" id="{77849918-24F4-F1E0-47FF-92444966D9F5}"/>
              </a:ext>
            </a:extLst>
          </p:cNvPr>
          <p:cNvPicPr>
            <a:picLocks noChangeAspect="1"/>
          </p:cNvPicPr>
          <p:nvPr/>
        </p:nvPicPr>
        <p:blipFill>
          <a:blip r:embed="rId8"/>
          <a:stretch>
            <a:fillRect/>
          </a:stretch>
        </p:blipFill>
        <p:spPr>
          <a:xfrm>
            <a:off x="436685" y="3950914"/>
            <a:ext cx="11469687" cy="952028"/>
          </a:xfrm>
          <a:prstGeom prst="rect">
            <a:avLst/>
          </a:prstGeom>
        </p:spPr>
      </p:pic>
      <p:pic>
        <p:nvPicPr>
          <p:cNvPr id="8" name="Picture 7">
            <a:extLst>
              <a:ext uri="{FF2B5EF4-FFF2-40B4-BE49-F238E27FC236}">
                <a16:creationId xmlns:a16="http://schemas.microsoft.com/office/drawing/2014/main" id="{CC6D82C0-E0DB-7D65-F22D-A483991C98F2}"/>
              </a:ext>
            </a:extLst>
          </p:cNvPr>
          <p:cNvPicPr>
            <a:picLocks noChangeAspect="1"/>
          </p:cNvPicPr>
          <p:nvPr/>
        </p:nvPicPr>
        <p:blipFill>
          <a:blip r:embed="rId9"/>
          <a:stretch>
            <a:fillRect/>
          </a:stretch>
        </p:blipFill>
        <p:spPr>
          <a:xfrm>
            <a:off x="436684" y="2059248"/>
            <a:ext cx="10594601" cy="962009"/>
          </a:xfrm>
          <a:prstGeom prst="rect">
            <a:avLst/>
          </a:prstGeom>
        </p:spPr>
      </p:pic>
    </p:spTree>
    <p:extLst>
      <p:ext uri="{BB962C8B-B14F-4D97-AF65-F5344CB8AC3E}">
        <p14:creationId xmlns:p14="http://schemas.microsoft.com/office/powerpoint/2010/main" val="37364698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5"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2105685" y="2836637"/>
            <a:ext cx="4992985" cy="1759005"/>
          </a:xfrm>
        </p:spPr>
        <p:txBody>
          <a:bodyPr>
            <a:normAutofit/>
          </a:bodyPr>
          <a:lstStyle/>
          <a:p>
            <a:r>
              <a:rPr lang="hu-HU" sz="11500" b="1">
                <a:solidFill>
                  <a:schemeClr val="accent1">
                    <a:lumMod val="40000"/>
                    <a:lumOff val="60000"/>
                  </a:schemeClr>
                </a:solidFill>
              </a:rPr>
              <a:t>Demó</a:t>
            </a:r>
          </a:p>
        </p:txBody>
      </p:sp>
      <p:pic>
        <p:nvPicPr>
          <p:cNvPr id="7" name="Graphic 6" descr="Thought bubble outline">
            <a:extLst>
              <a:ext uri="{FF2B5EF4-FFF2-40B4-BE49-F238E27FC236}">
                <a16:creationId xmlns:a16="http://schemas.microsoft.com/office/drawing/2014/main" id="{3EFB47F1-9699-819C-65A3-60B8F84207D7}"/>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6620533" y="-219516"/>
            <a:ext cx="4639516" cy="4462072"/>
          </a:xfrm>
          <a:prstGeom prst="rect">
            <a:avLst/>
          </a:prstGeom>
        </p:spPr>
      </p:pic>
      <p:sp>
        <p:nvSpPr>
          <p:cNvPr id="5" name="Subtitle 4">
            <a:extLst>
              <a:ext uri="{FF2B5EF4-FFF2-40B4-BE49-F238E27FC236}">
                <a16:creationId xmlns:a16="http://schemas.microsoft.com/office/drawing/2014/main" id="{6639A45E-C9F3-05C5-9E2E-ADEF29EE021E}"/>
              </a:ext>
            </a:extLst>
          </p:cNvPr>
          <p:cNvSpPr>
            <a:spLocks noGrp="1"/>
          </p:cNvSpPr>
          <p:nvPr>
            <p:ph type="subTitle" idx="1"/>
          </p:nvPr>
        </p:nvSpPr>
        <p:spPr>
          <a:xfrm>
            <a:off x="7380077" y="1289115"/>
            <a:ext cx="3120428" cy="827881"/>
          </a:xfrm>
        </p:spPr>
        <p:txBody>
          <a:bodyPr>
            <a:normAutofit fontScale="85000" lnSpcReduction="10000"/>
          </a:bodyPr>
          <a:lstStyle/>
          <a:p>
            <a:r>
              <a:rPr lang="hu-HU" sz="6000" dirty="0">
                <a:solidFill>
                  <a:schemeClr val="bg1"/>
                </a:solidFill>
              </a:rPr>
              <a:t>Parancssor</a:t>
            </a:r>
          </a:p>
        </p:txBody>
      </p:sp>
      <p:sp>
        <p:nvSpPr>
          <p:cNvPr id="3" name="TextBox 2">
            <a:extLst>
              <a:ext uri="{FF2B5EF4-FFF2-40B4-BE49-F238E27FC236}">
                <a16:creationId xmlns:a16="http://schemas.microsoft.com/office/drawing/2014/main" id="{1DBA45A7-A996-64AD-2379-5E557429099C}"/>
              </a:ext>
            </a:extLst>
          </p:cNvPr>
          <p:cNvSpPr txBox="1"/>
          <p:nvPr/>
        </p:nvSpPr>
        <p:spPr>
          <a:xfrm>
            <a:off x="0" y="6118039"/>
            <a:ext cx="6097656" cy="64633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a:solidFill>
                  <a:schemeClr val="bg2"/>
                </a:solidFill>
              </a:rPr>
              <a:t>PowerShell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solidFill>
                  <a:schemeClr val="bg2"/>
                </a:solidFill>
                <a:effectLst/>
              </a:rPr>
              <a:t>Azure-</a:t>
            </a:r>
            <a:r>
              <a:rPr lang="en-GB" b="0" dirty="0" err="1">
                <a:solidFill>
                  <a:schemeClr val="bg2"/>
                </a:solidFill>
                <a:effectLst/>
              </a:rPr>
              <a:t>Cli</a:t>
            </a:r>
            <a:endParaRPr lang="en-GB" b="0" dirty="0">
              <a:solidFill>
                <a:schemeClr val="bg2"/>
              </a:solidFill>
              <a:effectLst/>
            </a:endParaRPr>
          </a:p>
        </p:txBody>
      </p:sp>
      <p:sp>
        <p:nvSpPr>
          <p:cNvPr id="6" name="TextBox 5">
            <a:extLst>
              <a:ext uri="{FF2B5EF4-FFF2-40B4-BE49-F238E27FC236}">
                <a16:creationId xmlns:a16="http://schemas.microsoft.com/office/drawing/2014/main" id="{1FD5B068-DFAF-3562-A29B-19E5DFC0563A}"/>
              </a:ext>
            </a:extLst>
          </p:cNvPr>
          <p:cNvSpPr txBox="1"/>
          <p:nvPr/>
        </p:nvSpPr>
        <p:spPr>
          <a:xfrm>
            <a:off x="-944353" y="350134"/>
            <a:ext cx="8844379" cy="369332"/>
          </a:xfrm>
          <a:prstGeom prst="rect">
            <a:avLst/>
          </a:prstGeom>
          <a:noFill/>
        </p:spPr>
        <p:txBody>
          <a:bodyPr wrap="square">
            <a:spAutoFit/>
          </a:bodyPr>
          <a:lstStyle/>
          <a:p>
            <a:pPr algn="ctr"/>
            <a:r>
              <a:rPr lang="hu-HU" dirty="0">
                <a:solidFill>
                  <a:schemeClr val="accent1">
                    <a:lumMod val="40000"/>
                    <a:lumOff val="60000"/>
                  </a:schemeClr>
                </a:solidFill>
                <a:hlinkClick r:id="rId6">
                  <a:extLst>
                    <a:ext uri="{A12FA001-AC4F-418D-AE19-62706E023703}">
                      <ahyp:hlinkClr xmlns:ahyp="http://schemas.microsoft.com/office/drawing/2018/hyperlinkcolor" val="tx"/>
                    </a:ext>
                  </a:extLst>
                </a:hlinkClick>
              </a:rPr>
              <a:t>https://github.com/cloudsteak/trn-azure-commandline</a:t>
            </a:r>
            <a:r>
              <a:rPr lang="hu-HU" dirty="0">
                <a:solidFill>
                  <a:schemeClr val="accent1">
                    <a:lumMod val="40000"/>
                    <a:lumOff val="60000"/>
                  </a:schemeClr>
                </a:solidFill>
              </a:rPr>
              <a:t> </a:t>
            </a:r>
          </a:p>
        </p:txBody>
      </p:sp>
    </p:spTree>
    <p:extLst>
      <p:ext uri="{BB962C8B-B14F-4D97-AF65-F5344CB8AC3E}">
        <p14:creationId xmlns:p14="http://schemas.microsoft.com/office/powerpoint/2010/main" val="1540453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3599507" y="2549497"/>
            <a:ext cx="4992985" cy="1759005"/>
          </a:xfrm>
        </p:spPr>
        <p:txBody>
          <a:bodyPr>
            <a:normAutofit/>
          </a:bodyPr>
          <a:lstStyle/>
          <a:p>
            <a:r>
              <a:rPr lang="hu-HU" sz="11500" b="1" dirty="0">
                <a:solidFill>
                  <a:schemeClr val="accent1">
                    <a:lumMod val="40000"/>
                    <a:lumOff val="60000"/>
                  </a:schemeClr>
                </a:solidFill>
              </a:rPr>
              <a:t>4. </a:t>
            </a:r>
          </a:p>
        </p:txBody>
      </p:sp>
      <p:sp>
        <p:nvSpPr>
          <p:cNvPr id="3" name="TextBox 2">
            <a:extLst>
              <a:ext uri="{FF2B5EF4-FFF2-40B4-BE49-F238E27FC236}">
                <a16:creationId xmlns:a16="http://schemas.microsoft.com/office/drawing/2014/main" id="{99BB126E-37C1-3A9D-0518-8E2D6BCEDC93}"/>
              </a:ext>
            </a:extLst>
          </p:cNvPr>
          <p:cNvSpPr txBox="1"/>
          <p:nvPr/>
        </p:nvSpPr>
        <p:spPr>
          <a:xfrm>
            <a:off x="2487168" y="4125206"/>
            <a:ext cx="7217664" cy="646331"/>
          </a:xfrm>
          <a:prstGeom prst="rect">
            <a:avLst/>
          </a:prstGeom>
          <a:noFill/>
        </p:spPr>
        <p:txBody>
          <a:bodyPr wrap="square">
            <a:spAutoFit/>
          </a:bodyPr>
          <a:lstStyle/>
          <a:p>
            <a:pPr algn="ctr"/>
            <a:r>
              <a:rPr lang="hu-HU" sz="3600" dirty="0" err="1">
                <a:solidFill>
                  <a:schemeClr val="accent1"/>
                </a:solidFill>
              </a:rPr>
              <a:t>DevOps</a:t>
            </a:r>
            <a:r>
              <a:rPr lang="hu-HU" sz="3600" dirty="0">
                <a:solidFill>
                  <a:schemeClr val="accent1"/>
                </a:solidFill>
              </a:rPr>
              <a:t> alapok</a:t>
            </a:r>
            <a:endParaRPr lang="en-HU" sz="3600" dirty="0"/>
          </a:p>
        </p:txBody>
      </p:sp>
    </p:spTree>
    <p:extLst>
      <p:ext uri="{BB962C8B-B14F-4D97-AF65-F5344CB8AC3E}">
        <p14:creationId xmlns:p14="http://schemas.microsoft.com/office/powerpoint/2010/main" val="4221280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descr="Free illustration: Change, New Beginning, Renewal - Free Image on ...">
            <a:extLst>
              <a:ext uri="{FF2B5EF4-FFF2-40B4-BE49-F238E27FC236}">
                <a16:creationId xmlns:a16="http://schemas.microsoft.com/office/drawing/2014/main" id="{9203F1ED-D612-4330-524F-848CEE4732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385539" y="2570599"/>
            <a:ext cx="4890868" cy="3107738"/>
          </a:xfrm>
          <a:prstGeom prst="rect">
            <a:avLst/>
          </a:prstGeom>
        </p:spPr>
      </p:pic>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hu-HU" sz="4400" dirty="0" err="1">
                <a:solidFill>
                  <a:schemeClr val="bg1"/>
                </a:solidFill>
                <a:effectLst/>
              </a:rPr>
              <a:t>DevOps</a:t>
            </a:r>
            <a:r>
              <a:rPr lang="hu-HU" sz="4400" dirty="0">
                <a:solidFill>
                  <a:schemeClr val="bg1"/>
                </a:solidFill>
                <a:effectLst/>
              </a:rPr>
              <a:t>, </a:t>
            </a:r>
            <a:r>
              <a:rPr lang="hu-HU" sz="4400" dirty="0" err="1">
                <a:solidFill>
                  <a:schemeClr val="bg1"/>
                </a:solidFill>
                <a:effectLst/>
              </a:rPr>
              <a:t>GitOps</a:t>
            </a:r>
            <a:r>
              <a:rPr lang="hu-HU" sz="4400" dirty="0">
                <a:solidFill>
                  <a:schemeClr val="bg1"/>
                </a:solidFill>
                <a:effectLst/>
              </a:rPr>
              <a:t>, Agilitás</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6">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359999" y="1859320"/>
            <a:ext cx="11203643" cy="4879105"/>
          </a:xfrm>
        </p:spPr>
        <p:txBody>
          <a:bodyPr numCol="1">
            <a:normAutofit/>
          </a:bodyPr>
          <a:lstStyle/>
          <a:p>
            <a:pPr>
              <a:lnSpc>
                <a:spcPct val="150000"/>
              </a:lnSpc>
            </a:pPr>
            <a:r>
              <a:rPr lang="hu-HU" sz="3200" dirty="0">
                <a:solidFill>
                  <a:schemeClr val="bg1"/>
                </a:solidFill>
              </a:rPr>
              <a:t>Hagyományos (</a:t>
            </a:r>
            <a:r>
              <a:rPr lang="hu-HU" sz="3200" dirty="0" err="1">
                <a:solidFill>
                  <a:schemeClr val="bg1"/>
                </a:solidFill>
              </a:rPr>
              <a:t>WaterFall</a:t>
            </a:r>
            <a:r>
              <a:rPr lang="hu-HU" sz="3200" dirty="0">
                <a:solidFill>
                  <a:schemeClr val="bg1"/>
                </a:solidFill>
              </a:rPr>
              <a:t>) projektkezelés nem hatékony</a:t>
            </a:r>
          </a:p>
          <a:p>
            <a:pPr>
              <a:lnSpc>
                <a:spcPct val="150000"/>
              </a:lnSpc>
            </a:pPr>
            <a:r>
              <a:rPr lang="hu-HU" sz="3200" dirty="0">
                <a:solidFill>
                  <a:schemeClr val="bg1"/>
                </a:solidFill>
              </a:rPr>
              <a:t>Folyamatosan változó ügyféligények</a:t>
            </a:r>
          </a:p>
          <a:p>
            <a:pPr>
              <a:lnSpc>
                <a:spcPct val="150000"/>
              </a:lnSpc>
            </a:pPr>
            <a:r>
              <a:rPr lang="hu-HU" sz="3200" dirty="0">
                <a:solidFill>
                  <a:schemeClr val="bg1"/>
                </a:solidFill>
              </a:rPr>
              <a:t>Minden azonnal kell</a:t>
            </a:r>
          </a:p>
          <a:p>
            <a:pPr>
              <a:lnSpc>
                <a:spcPct val="150000"/>
              </a:lnSpc>
            </a:pPr>
            <a:r>
              <a:rPr lang="hu-HU" sz="3200" dirty="0">
                <a:solidFill>
                  <a:schemeClr val="bg1"/>
                </a:solidFill>
              </a:rPr>
              <a:t>Ami biztosan állandó az a változás!</a:t>
            </a:r>
          </a:p>
          <a:p>
            <a:pPr>
              <a:lnSpc>
                <a:spcPct val="150000"/>
              </a:lnSpc>
            </a:pPr>
            <a:r>
              <a:rPr lang="hu-HU" sz="3200" dirty="0">
                <a:solidFill>
                  <a:schemeClr val="bg1"/>
                </a:solidFill>
              </a:rPr>
              <a:t>Technológia fejlettségét ki tudjuk aknázni</a:t>
            </a:r>
          </a:p>
        </p:txBody>
      </p:sp>
      <p:sp>
        <p:nvSpPr>
          <p:cNvPr id="2" name="TextBox 1">
            <a:extLst>
              <a:ext uri="{FF2B5EF4-FFF2-40B4-BE49-F238E27FC236}">
                <a16:creationId xmlns:a16="http://schemas.microsoft.com/office/drawing/2014/main" id="{80804C47-945B-0F7A-E156-26546003041C}"/>
              </a:ext>
            </a:extLst>
          </p:cNvPr>
          <p:cNvSpPr txBox="1"/>
          <p:nvPr/>
        </p:nvSpPr>
        <p:spPr>
          <a:xfrm>
            <a:off x="3070749" y="1369474"/>
            <a:ext cx="6119432" cy="461665"/>
          </a:xfrm>
          <a:prstGeom prst="rect">
            <a:avLst/>
          </a:prstGeom>
          <a:noFill/>
        </p:spPr>
        <p:txBody>
          <a:bodyPr wrap="none" rtlCol="0">
            <a:spAutoFit/>
          </a:bodyPr>
          <a:lstStyle/>
          <a:p>
            <a:r>
              <a:rPr lang="en-GB" sz="2400" dirty="0">
                <a:solidFill>
                  <a:schemeClr val="accent1">
                    <a:lumMod val="40000"/>
                    <a:lumOff val="60000"/>
                  </a:schemeClr>
                </a:solidFill>
              </a:rPr>
              <a:t>Modern </a:t>
            </a:r>
            <a:r>
              <a:rPr lang="en-GB" sz="2400" dirty="0" err="1">
                <a:solidFill>
                  <a:schemeClr val="accent1">
                    <a:lumMod val="40000"/>
                    <a:lumOff val="60000"/>
                  </a:schemeClr>
                </a:solidFill>
              </a:rPr>
              <a:t>projekt</a:t>
            </a:r>
            <a:r>
              <a:rPr lang="en-GB" sz="2400" dirty="0">
                <a:solidFill>
                  <a:schemeClr val="accent1">
                    <a:lumMod val="40000"/>
                    <a:lumOff val="60000"/>
                  </a:schemeClr>
                </a:solidFill>
              </a:rPr>
              <a:t> </a:t>
            </a:r>
            <a:r>
              <a:rPr lang="en-GB" sz="2400" dirty="0" err="1">
                <a:solidFill>
                  <a:schemeClr val="accent1">
                    <a:lumMod val="40000"/>
                    <a:lumOff val="60000"/>
                  </a:schemeClr>
                </a:solidFill>
              </a:rPr>
              <a:t>kezelés</a:t>
            </a:r>
            <a:r>
              <a:rPr lang="en-GB" sz="2400" dirty="0">
                <a:solidFill>
                  <a:schemeClr val="accent1">
                    <a:lumMod val="40000"/>
                    <a:lumOff val="60000"/>
                  </a:schemeClr>
                </a:solidFill>
              </a:rPr>
              <a:t> </a:t>
            </a:r>
            <a:r>
              <a:rPr lang="en-GB" sz="2400" dirty="0" err="1">
                <a:solidFill>
                  <a:schemeClr val="accent1">
                    <a:lumMod val="40000"/>
                    <a:lumOff val="60000"/>
                  </a:schemeClr>
                </a:solidFill>
              </a:rPr>
              <a:t>egy</a:t>
            </a:r>
            <a:r>
              <a:rPr lang="en-GB" sz="2400" dirty="0">
                <a:solidFill>
                  <a:schemeClr val="accent1">
                    <a:lumMod val="40000"/>
                    <a:lumOff val="60000"/>
                  </a:schemeClr>
                </a:solidFill>
              </a:rPr>
              <a:t> </a:t>
            </a:r>
            <a:r>
              <a:rPr lang="en-GB" sz="2400" dirty="0" err="1">
                <a:solidFill>
                  <a:schemeClr val="accent1">
                    <a:lumMod val="40000"/>
                    <a:lumOff val="60000"/>
                  </a:schemeClr>
                </a:solidFill>
              </a:rPr>
              <a:t>felgyorsult</a:t>
            </a:r>
            <a:r>
              <a:rPr lang="en-GB" sz="2400" dirty="0">
                <a:solidFill>
                  <a:schemeClr val="accent1">
                    <a:lumMod val="40000"/>
                    <a:lumOff val="60000"/>
                  </a:schemeClr>
                </a:solidFill>
              </a:rPr>
              <a:t> </a:t>
            </a:r>
            <a:r>
              <a:rPr lang="en-GB" sz="2400" dirty="0" err="1">
                <a:solidFill>
                  <a:schemeClr val="accent1">
                    <a:lumMod val="40000"/>
                    <a:lumOff val="60000"/>
                  </a:schemeClr>
                </a:solidFill>
              </a:rPr>
              <a:t>világban</a:t>
            </a:r>
            <a:endParaRPr lang="en-HU" sz="2400" dirty="0">
              <a:solidFill>
                <a:schemeClr val="accent1">
                  <a:lumMod val="40000"/>
                  <a:lumOff val="60000"/>
                </a:schemeClr>
              </a:solidFill>
            </a:endParaRPr>
          </a:p>
        </p:txBody>
      </p:sp>
      <p:pic>
        <p:nvPicPr>
          <p:cNvPr id="12" name="Picture 11">
            <a:extLst>
              <a:ext uri="{FF2B5EF4-FFF2-40B4-BE49-F238E27FC236}">
                <a16:creationId xmlns:a16="http://schemas.microsoft.com/office/drawing/2014/main" id="{7F1D5998-755F-1CBE-7840-58E0C3A26422}"/>
              </a:ext>
            </a:extLst>
          </p:cNvPr>
          <p:cNvPicPr>
            <a:picLocks noChangeAspect="1"/>
          </p:cNvPicPr>
          <p:nvPr/>
        </p:nvPicPr>
        <p:blipFill>
          <a:blip r:embed="rId7"/>
          <a:stretch>
            <a:fillRect/>
          </a:stretch>
        </p:blipFill>
        <p:spPr>
          <a:xfrm>
            <a:off x="10245293" y="3078"/>
            <a:ext cx="1946707" cy="1933188"/>
          </a:xfrm>
          <a:prstGeom prst="rect">
            <a:avLst/>
          </a:prstGeom>
        </p:spPr>
      </p:pic>
    </p:spTree>
    <p:extLst>
      <p:ext uri="{BB962C8B-B14F-4D97-AF65-F5344CB8AC3E}">
        <p14:creationId xmlns:p14="http://schemas.microsoft.com/office/powerpoint/2010/main" val="274789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03F1ED-D612-4330-524F-848CEE4732EE}"/>
              </a:ext>
            </a:extLst>
          </p:cNvPr>
          <p:cNvPicPr>
            <a:picLocks noChangeAspect="1"/>
          </p:cNvPicPr>
          <p:nvPr/>
        </p:nvPicPr>
        <p:blipFill>
          <a:blip r:embed="rId4"/>
          <a:srcRect/>
          <a:stretch/>
        </p:blipFill>
        <p:spPr>
          <a:xfrm>
            <a:off x="6295592" y="2598707"/>
            <a:ext cx="5749008" cy="3707457"/>
          </a:xfrm>
          <a:prstGeom prst="rect">
            <a:avLst/>
          </a:prstGeom>
        </p:spPr>
      </p:pic>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hu-HU" sz="4400" dirty="0" err="1">
                <a:solidFill>
                  <a:schemeClr val="bg1"/>
                </a:solidFill>
                <a:effectLst/>
              </a:rPr>
              <a:t>Agile</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5">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359999" y="1080000"/>
            <a:ext cx="11203643" cy="5658426"/>
          </a:xfrm>
        </p:spPr>
        <p:txBody>
          <a:bodyPr numCol="1">
            <a:normAutofit fontScale="70000" lnSpcReduction="20000"/>
          </a:bodyPr>
          <a:lstStyle/>
          <a:p>
            <a:pPr>
              <a:lnSpc>
                <a:spcPct val="150000"/>
              </a:lnSpc>
            </a:pPr>
            <a:r>
              <a:rPr lang="hu-HU" sz="3200" dirty="0">
                <a:solidFill>
                  <a:schemeClr val="bg1"/>
                </a:solidFill>
              </a:rPr>
              <a:t>Iterációs munkavégzés</a:t>
            </a:r>
          </a:p>
          <a:p>
            <a:pPr lvl="1">
              <a:lnSpc>
                <a:spcPct val="150000"/>
              </a:lnSpc>
            </a:pPr>
            <a:r>
              <a:rPr lang="hu-HU" sz="2800" dirty="0">
                <a:solidFill>
                  <a:schemeClr val="bg1"/>
                </a:solidFill>
              </a:rPr>
              <a:t>Növekményes, evolúciós</a:t>
            </a:r>
          </a:p>
          <a:p>
            <a:pPr lvl="1">
              <a:lnSpc>
                <a:spcPct val="150000"/>
              </a:lnSpc>
            </a:pPr>
            <a:r>
              <a:rPr lang="hu-HU" sz="2800" dirty="0">
                <a:solidFill>
                  <a:schemeClr val="bg1"/>
                </a:solidFill>
              </a:rPr>
              <a:t>Sprint (2-4 hét)</a:t>
            </a:r>
          </a:p>
          <a:p>
            <a:pPr lvl="1">
              <a:lnSpc>
                <a:spcPct val="150000"/>
              </a:lnSpc>
            </a:pPr>
            <a:r>
              <a:rPr lang="hu-HU" sz="2800" dirty="0">
                <a:solidFill>
                  <a:schemeClr val="bg1"/>
                </a:solidFill>
              </a:rPr>
              <a:t>Sprint végén szállítás</a:t>
            </a:r>
          </a:p>
          <a:p>
            <a:pPr lvl="1">
              <a:lnSpc>
                <a:spcPct val="150000"/>
              </a:lnSpc>
            </a:pPr>
            <a:r>
              <a:rPr lang="hu-HU" sz="2800" dirty="0">
                <a:solidFill>
                  <a:schemeClr val="bg1"/>
                </a:solidFill>
              </a:rPr>
              <a:t>„Ceremóniák”</a:t>
            </a:r>
            <a:br>
              <a:rPr lang="hu-HU" sz="2800" dirty="0">
                <a:solidFill>
                  <a:schemeClr val="bg1"/>
                </a:solidFill>
              </a:rPr>
            </a:br>
            <a:r>
              <a:rPr lang="hu-HU" sz="2800" dirty="0">
                <a:solidFill>
                  <a:schemeClr val="bg1"/>
                </a:solidFill>
              </a:rPr>
              <a:t>(</a:t>
            </a:r>
            <a:r>
              <a:rPr lang="hu-HU" sz="2800" dirty="0" err="1">
                <a:solidFill>
                  <a:schemeClr val="bg1"/>
                </a:solidFill>
              </a:rPr>
              <a:t>daily</a:t>
            </a:r>
            <a:r>
              <a:rPr lang="hu-HU" sz="2800" dirty="0">
                <a:solidFill>
                  <a:schemeClr val="bg1"/>
                </a:solidFill>
              </a:rPr>
              <a:t>, </a:t>
            </a:r>
            <a:r>
              <a:rPr lang="hu-HU" sz="2800" dirty="0" err="1">
                <a:solidFill>
                  <a:schemeClr val="bg1"/>
                </a:solidFill>
              </a:rPr>
              <a:t>refinement</a:t>
            </a:r>
            <a:r>
              <a:rPr lang="hu-HU" sz="2800" dirty="0">
                <a:solidFill>
                  <a:schemeClr val="bg1"/>
                </a:solidFill>
              </a:rPr>
              <a:t>, </a:t>
            </a:r>
            <a:r>
              <a:rPr lang="hu-HU" sz="2800" dirty="0" err="1">
                <a:solidFill>
                  <a:schemeClr val="bg1"/>
                </a:solidFill>
              </a:rPr>
              <a:t>review</a:t>
            </a:r>
            <a:r>
              <a:rPr lang="hu-HU" sz="2800" dirty="0">
                <a:solidFill>
                  <a:schemeClr val="bg1"/>
                </a:solidFill>
              </a:rPr>
              <a:t>, </a:t>
            </a:r>
            <a:r>
              <a:rPr lang="hu-HU" sz="2800" dirty="0" err="1">
                <a:solidFill>
                  <a:schemeClr val="bg1"/>
                </a:solidFill>
              </a:rPr>
              <a:t>retrospective</a:t>
            </a:r>
            <a:r>
              <a:rPr lang="hu-HU" sz="2800" dirty="0">
                <a:solidFill>
                  <a:schemeClr val="bg1"/>
                </a:solidFill>
              </a:rPr>
              <a:t>, </a:t>
            </a:r>
            <a:r>
              <a:rPr lang="hu-HU" sz="2800" dirty="0" err="1">
                <a:solidFill>
                  <a:schemeClr val="bg1"/>
                </a:solidFill>
              </a:rPr>
              <a:t>planning</a:t>
            </a:r>
            <a:r>
              <a:rPr lang="hu-HU" sz="2800" dirty="0">
                <a:solidFill>
                  <a:schemeClr val="bg1"/>
                </a:solidFill>
              </a:rPr>
              <a:t>)</a:t>
            </a:r>
          </a:p>
          <a:p>
            <a:pPr>
              <a:lnSpc>
                <a:spcPct val="150000"/>
              </a:lnSpc>
            </a:pPr>
            <a:r>
              <a:rPr lang="hu-HU" sz="3200" dirty="0">
                <a:solidFill>
                  <a:schemeClr val="bg1"/>
                </a:solidFill>
              </a:rPr>
              <a:t>User Story, SPIKE, </a:t>
            </a:r>
            <a:r>
              <a:rPr lang="hu-HU" sz="3200" dirty="0" err="1">
                <a:solidFill>
                  <a:schemeClr val="bg1"/>
                </a:solidFill>
              </a:rPr>
              <a:t>Epic</a:t>
            </a:r>
            <a:endParaRPr lang="hu-HU" sz="3200" dirty="0">
              <a:solidFill>
                <a:schemeClr val="bg1"/>
              </a:solidFill>
            </a:endParaRPr>
          </a:p>
          <a:p>
            <a:pPr>
              <a:lnSpc>
                <a:spcPct val="150000"/>
              </a:lnSpc>
            </a:pPr>
            <a:r>
              <a:rPr lang="hu-HU" sz="3200" dirty="0">
                <a:solidFill>
                  <a:schemeClr val="bg1"/>
                </a:solidFill>
              </a:rPr>
              <a:t>Csapat: PO, Agilis </a:t>
            </a:r>
            <a:r>
              <a:rPr lang="hu-HU" sz="3200" dirty="0" err="1">
                <a:solidFill>
                  <a:schemeClr val="bg1"/>
                </a:solidFill>
              </a:rPr>
              <a:t>coach</a:t>
            </a:r>
            <a:r>
              <a:rPr lang="hu-HU" sz="3200" dirty="0">
                <a:solidFill>
                  <a:schemeClr val="bg1"/>
                </a:solidFill>
              </a:rPr>
              <a:t>, és a többiek</a:t>
            </a:r>
          </a:p>
          <a:p>
            <a:pPr>
              <a:lnSpc>
                <a:spcPct val="150000"/>
              </a:lnSpc>
            </a:pPr>
            <a:r>
              <a:rPr lang="hu-HU" sz="3200" dirty="0">
                <a:solidFill>
                  <a:schemeClr val="bg1"/>
                </a:solidFill>
              </a:rPr>
              <a:t>Közös ráfordítás tervezés</a:t>
            </a:r>
          </a:p>
          <a:p>
            <a:pPr>
              <a:lnSpc>
                <a:spcPct val="150000"/>
              </a:lnSpc>
            </a:pPr>
            <a:r>
              <a:rPr lang="hu-HU" sz="3200" dirty="0">
                <a:solidFill>
                  <a:schemeClr val="bg1"/>
                </a:solidFill>
              </a:rPr>
              <a:t>Ezt is tervezni kell!</a:t>
            </a:r>
          </a:p>
          <a:p>
            <a:pPr>
              <a:lnSpc>
                <a:spcPct val="150000"/>
              </a:lnSpc>
            </a:pPr>
            <a:r>
              <a:rPr lang="hu-HU" sz="3200" dirty="0" err="1">
                <a:solidFill>
                  <a:schemeClr val="bg1"/>
                </a:solidFill>
              </a:rPr>
              <a:t>Scrum</a:t>
            </a:r>
            <a:r>
              <a:rPr lang="hu-HU" sz="3200" dirty="0">
                <a:solidFill>
                  <a:schemeClr val="bg1"/>
                </a:solidFill>
              </a:rPr>
              <a:t>, Kanban, </a:t>
            </a:r>
            <a:r>
              <a:rPr lang="hu-HU" sz="3200" dirty="0" err="1">
                <a:solidFill>
                  <a:schemeClr val="bg1"/>
                </a:solidFill>
              </a:rPr>
              <a:t>Lean</a:t>
            </a:r>
            <a:endParaRPr lang="hu-HU" sz="3200" dirty="0">
              <a:solidFill>
                <a:schemeClr val="bg1"/>
              </a:solidFill>
            </a:endParaRPr>
          </a:p>
        </p:txBody>
      </p:sp>
      <p:sp>
        <p:nvSpPr>
          <p:cNvPr id="2" name="TextBox 1">
            <a:extLst>
              <a:ext uri="{FF2B5EF4-FFF2-40B4-BE49-F238E27FC236}">
                <a16:creationId xmlns:a16="http://schemas.microsoft.com/office/drawing/2014/main" id="{80804C47-945B-0F7A-E156-26546003041C}"/>
              </a:ext>
            </a:extLst>
          </p:cNvPr>
          <p:cNvSpPr txBox="1"/>
          <p:nvPr/>
        </p:nvSpPr>
        <p:spPr>
          <a:xfrm>
            <a:off x="4598539" y="1459855"/>
            <a:ext cx="3246594" cy="461665"/>
          </a:xfrm>
          <a:prstGeom prst="rect">
            <a:avLst/>
          </a:prstGeom>
          <a:noFill/>
        </p:spPr>
        <p:txBody>
          <a:bodyPr wrap="none" rtlCol="0">
            <a:spAutoFit/>
          </a:bodyPr>
          <a:lstStyle/>
          <a:p>
            <a:r>
              <a:rPr lang="en-GB" sz="2400" dirty="0">
                <a:solidFill>
                  <a:schemeClr val="accent1">
                    <a:lumMod val="40000"/>
                    <a:lumOff val="60000"/>
                  </a:schemeClr>
                </a:solidFill>
              </a:rPr>
              <a:t>“</a:t>
            </a:r>
            <a:r>
              <a:rPr lang="en-GB" sz="2400" dirty="0" err="1">
                <a:solidFill>
                  <a:schemeClr val="accent1">
                    <a:lumMod val="40000"/>
                    <a:lumOff val="60000"/>
                  </a:schemeClr>
                </a:solidFill>
              </a:rPr>
              <a:t>Ez</a:t>
            </a:r>
            <a:r>
              <a:rPr lang="en-GB" sz="2400" dirty="0">
                <a:solidFill>
                  <a:schemeClr val="accent1">
                    <a:lumMod val="40000"/>
                    <a:lumOff val="60000"/>
                  </a:schemeClr>
                </a:solidFill>
              </a:rPr>
              <a:t> </a:t>
            </a:r>
            <a:r>
              <a:rPr lang="en-GB" sz="2400" dirty="0" err="1">
                <a:solidFill>
                  <a:schemeClr val="accent1">
                    <a:lumMod val="40000"/>
                    <a:lumOff val="60000"/>
                  </a:schemeClr>
                </a:solidFill>
              </a:rPr>
              <a:t>nem</a:t>
            </a:r>
            <a:r>
              <a:rPr lang="en-GB" sz="2400" dirty="0">
                <a:solidFill>
                  <a:schemeClr val="accent1">
                    <a:lumMod val="40000"/>
                    <a:lumOff val="60000"/>
                  </a:schemeClr>
                </a:solidFill>
              </a:rPr>
              <a:t> scrum, </a:t>
            </a:r>
            <a:r>
              <a:rPr lang="en-GB" sz="2400" dirty="0" err="1">
                <a:solidFill>
                  <a:schemeClr val="accent1">
                    <a:lumMod val="40000"/>
                    <a:lumOff val="60000"/>
                  </a:schemeClr>
                </a:solidFill>
              </a:rPr>
              <a:t>ez</a:t>
            </a:r>
            <a:r>
              <a:rPr lang="en-GB" sz="2400" dirty="0">
                <a:solidFill>
                  <a:schemeClr val="accent1">
                    <a:lumMod val="40000"/>
                    <a:lumOff val="60000"/>
                  </a:schemeClr>
                </a:solidFill>
              </a:rPr>
              <a:t> agile”</a:t>
            </a:r>
            <a:endParaRPr lang="en-HU" sz="2400" dirty="0">
              <a:solidFill>
                <a:schemeClr val="accent1">
                  <a:lumMod val="40000"/>
                  <a:lumOff val="60000"/>
                </a:schemeClr>
              </a:solidFill>
            </a:endParaRPr>
          </a:p>
        </p:txBody>
      </p:sp>
      <p:pic>
        <p:nvPicPr>
          <p:cNvPr id="12" name="Picture 11">
            <a:extLst>
              <a:ext uri="{FF2B5EF4-FFF2-40B4-BE49-F238E27FC236}">
                <a16:creationId xmlns:a16="http://schemas.microsoft.com/office/drawing/2014/main" id="{7F1D5998-755F-1CBE-7840-58E0C3A26422}"/>
              </a:ext>
            </a:extLst>
          </p:cNvPr>
          <p:cNvPicPr>
            <a:picLocks noChangeAspect="1"/>
          </p:cNvPicPr>
          <p:nvPr/>
        </p:nvPicPr>
        <p:blipFill>
          <a:blip r:embed="rId6"/>
          <a:stretch>
            <a:fillRect/>
          </a:stretch>
        </p:blipFill>
        <p:spPr>
          <a:xfrm>
            <a:off x="10245293" y="3078"/>
            <a:ext cx="1946707" cy="1933188"/>
          </a:xfrm>
          <a:prstGeom prst="rect">
            <a:avLst/>
          </a:prstGeom>
        </p:spPr>
      </p:pic>
    </p:spTree>
    <p:extLst>
      <p:ext uri="{BB962C8B-B14F-4D97-AF65-F5344CB8AC3E}">
        <p14:creationId xmlns:p14="http://schemas.microsoft.com/office/powerpoint/2010/main" val="379622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chemeClr val="accent1"/>
                                      </p:to>
                                    </p:animClr>
                                  </p:sub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checkerboard(across)">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4063C6-487D-FC24-A436-64E9D371427F}"/>
              </a:ext>
            </a:extLst>
          </p:cNvPr>
          <p:cNvSpPr>
            <a:spLocks noGrp="1"/>
          </p:cNvSpPr>
          <p:nvPr>
            <p:ph type="body" idx="1"/>
          </p:nvPr>
        </p:nvSpPr>
        <p:spPr>
          <a:xfrm>
            <a:off x="839787" y="740833"/>
            <a:ext cx="5157787" cy="823912"/>
          </a:xfrm>
        </p:spPr>
        <p:txBody>
          <a:bodyPr>
            <a:normAutofit lnSpcReduction="10000"/>
          </a:bodyPr>
          <a:lstStyle/>
          <a:p>
            <a:pPr algn="ctr"/>
            <a:r>
              <a:rPr lang="hu-HU" sz="5400" dirty="0" err="1">
                <a:solidFill>
                  <a:schemeClr val="bg1"/>
                </a:solidFill>
              </a:rPr>
              <a:t>DevOps</a:t>
            </a:r>
            <a:endParaRPr lang="hu-HU" sz="5400" dirty="0">
              <a:solidFill>
                <a:schemeClr val="bg1"/>
              </a:solidFill>
            </a:endParaRPr>
          </a:p>
        </p:txBody>
      </p:sp>
      <p:sp>
        <p:nvSpPr>
          <p:cNvPr id="8" name="Content Placeholder 7">
            <a:extLst>
              <a:ext uri="{FF2B5EF4-FFF2-40B4-BE49-F238E27FC236}">
                <a16:creationId xmlns:a16="http://schemas.microsoft.com/office/drawing/2014/main" id="{AB351CB1-31F9-D01F-D7F3-92E28DB8F147}"/>
              </a:ext>
            </a:extLst>
          </p:cNvPr>
          <p:cNvSpPr>
            <a:spLocks noGrp="1"/>
          </p:cNvSpPr>
          <p:nvPr>
            <p:ph sz="half" idx="2"/>
          </p:nvPr>
        </p:nvSpPr>
        <p:spPr>
          <a:xfrm>
            <a:off x="170482" y="1564744"/>
            <a:ext cx="5827094" cy="5146021"/>
          </a:xfrm>
        </p:spPr>
        <p:txBody>
          <a:bodyPr lIns="0" tIns="0" rIns="0" bIns="0">
            <a:normAutofit fontScale="92500" lnSpcReduction="10000"/>
          </a:bodyPr>
          <a:lstStyle/>
          <a:p>
            <a:pPr>
              <a:lnSpc>
                <a:spcPct val="150000"/>
              </a:lnSpc>
            </a:pPr>
            <a:r>
              <a:rPr lang="hu-HU" dirty="0">
                <a:solidFill>
                  <a:schemeClr val="bg1"/>
                </a:solidFill>
              </a:rPr>
              <a:t>Fejlesztők és üzemeltetők szoros együttműködése (nem egy csapat!)</a:t>
            </a:r>
          </a:p>
          <a:p>
            <a:pPr>
              <a:lnSpc>
                <a:spcPct val="150000"/>
              </a:lnSpc>
            </a:pPr>
            <a:r>
              <a:rPr lang="hu-HU" dirty="0">
                <a:solidFill>
                  <a:schemeClr val="bg1"/>
                </a:solidFill>
              </a:rPr>
              <a:t>Magas hatékonyság</a:t>
            </a:r>
          </a:p>
          <a:p>
            <a:pPr>
              <a:lnSpc>
                <a:spcPct val="150000"/>
              </a:lnSpc>
            </a:pPr>
            <a:r>
              <a:rPr lang="hu-HU" dirty="0">
                <a:solidFill>
                  <a:schemeClr val="bg1"/>
                </a:solidFill>
              </a:rPr>
              <a:t>Gyakori telepítés</a:t>
            </a:r>
          </a:p>
          <a:p>
            <a:pPr>
              <a:lnSpc>
                <a:spcPct val="150000"/>
              </a:lnSpc>
            </a:pPr>
            <a:r>
              <a:rPr lang="hu-HU" dirty="0">
                <a:solidFill>
                  <a:schemeClr val="bg1"/>
                </a:solidFill>
              </a:rPr>
              <a:t>Hibák hatékonyabb elhárítása</a:t>
            </a:r>
          </a:p>
          <a:p>
            <a:pPr>
              <a:lnSpc>
                <a:spcPct val="150000"/>
              </a:lnSpc>
            </a:pPr>
            <a:r>
              <a:rPr lang="hu-HU" b="1" dirty="0">
                <a:solidFill>
                  <a:schemeClr val="bg1"/>
                </a:solidFill>
              </a:rPr>
              <a:t>Eszköz: CI/CD </a:t>
            </a:r>
            <a:r>
              <a:rPr lang="hu-HU" b="1" dirty="0" err="1">
                <a:solidFill>
                  <a:schemeClr val="bg1"/>
                </a:solidFill>
              </a:rPr>
              <a:t>pipeline</a:t>
            </a:r>
            <a:endParaRPr lang="hu-HU" b="1" dirty="0">
              <a:solidFill>
                <a:schemeClr val="bg1"/>
              </a:solidFill>
            </a:endParaRPr>
          </a:p>
          <a:p>
            <a:pPr>
              <a:lnSpc>
                <a:spcPct val="150000"/>
              </a:lnSpc>
            </a:pPr>
            <a:r>
              <a:rPr lang="hu-HU" b="1" dirty="0">
                <a:solidFill>
                  <a:schemeClr val="bg1"/>
                </a:solidFill>
              </a:rPr>
              <a:t>Fókusz: Alkalmazás fejlesztés automatizálás</a:t>
            </a:r>
          </a:p>
          <a:p>
            <a:pPr>
              <a:lnSpc>
                <a:spcPct val="150000"/>
              </a:lnSpc>
            </a:pPr>
            <a:endParaRPr lang="hu-HU" dirty="0">
              <a:solidFill>
                <a:schemeClr val="bg1"/>
              </a:solidFill>
            </a:endParaRPr>
          </a:p>
          <a:p>
            <a:endParaRPr lang="hu-HU" dirty="0">
              <a:solidFill>
                <a:schemeClr val="bg1"/>
              </a:solidFill>
            </a:endParaRPr>
          </a:p>
        </p:txBody>
      </p:sp>
      <p:sp>
        <p:nvSpPr>
          <p:cNvPr id="11" name="Text Placeholder 10">
            <a:extLst>
              <a:ext uri="{FF2B5EF4-FFF2-40B4-BE49-F238E27FC236}">
                <a16:creationId xmlns:a16="http://schemas.microsoft.com/office/drawing/2014/main" id="{0D788600-4A8B-1F02-545B-62D3AD58C9EE}"/>
              </a:ext>
            </a:extLst>
          </p:cNvPr>
          <p:cNvSpPr>
            <a:spLocks noGrp="1"/>
          </p:cNvSpPr>
          <p:nvPr>
            <p:ph type="body" sz="quarter" idx="3"/>
          </p:nvPr>
        </p:nvSpPr>
        <p:spPr>
          <a:xfrm>
            <a:off x="6096000" y="740833"/>
            <a:ext cx="5183188" cy="823912"/>
          </a:xfrm>
        </p:spPr>
        <p:txBody>
          <a:bodyPr>
            <a:normAutofit lnSpcReduction="10000"/>
          </a:bodyPr>
          <a:lstStyle/>
          <a:p>
            <a:pPr algn="ctr"/>
            <a:r>
              <a:rPr lang="hu-HU" sz="5400" dirty="0" err="1">
                <a:solidFill>
                  <a:schemeClr val="bg1"/>
                </a:solidFill>
              </a:rPr>
              <a:t>GitOps</a:t>
            </a:r>
            <a:endParaRPr lang="hu-HU" sz="5400" dirty="0">
              <a:solidFill>
                <a:schemeClr val="bg1"/>
              </a:solidFill>
            </a:endParaRPr>
          </a:p>
        </p:txBody>
      </p:sp>
      <p:sp>
        <p:nvSpPr>
          <p:cNvPr id="13" name="Content Placeholder 12">
            <a:extLst>
              <a:ext uri="{FF2B5EF4-FFF2-40B4-BE49-F238E27FC236}">
                <a16:creationId xmlns:a16="http://schemas.microsoft.com/office/drawing/2014/main" id="{B2A714BD-1719-C6D3-1F2A-C0C750060D28}"/>
              </a:ext>
            </a:extLst>
          </p:cNvPr>
          <p:cNvSpPr>
            <a:spLocks noGrp="1"/>
          </p:cNvSpPr>
          <p:nvPr>
            <p:ph sz="quarter" idx="4"/>
          </p:nvPr>
        </p:nvSpPr>
        <p:spPr>
          <a:xfrm>
            <a:off x="6172200" y="1564745"/>
            <a:ext cx="5827094" cy="5146020"/>
          </a:xfrm>
        </p:spPr>
        <p:txBody>
          <a:bodyPr lIns="0" tIns="0" rIns="0" bIns="0">
            <a:normAutofit fontScale="92500" lnSpcReduction="10000"/>
          </a:bodyPr>
          <a:lstStyle/>
          <a:p>
            <a:pPr>
              <a:lnSpc>
                <a:spcPct val="150000"/>
              </a:lnSpc>
            </a:pPr>
            <a:r>
              <a:rPr lang="hu-HU" dirty="0">
                <a:solidFill>
                  <a:schemeClr val="bg1"/>
                </a:solidFill>
              </a:rPr>
              <a:t>Új megközelítés</a:t>
            </a:r>
          </a:p>
          <a:p>
            <a:pPr>
              <a:lnSpc>
                <a:spcPct val="150000"/>
              </a:lnSpc>
            </a:pPr>
            <a:r>
              <a:rPr lang="hu-HU" dirty="0" err="1">
                <a:solidFill>
                  <a:schemeClr val="bg1"/>
                </a:solidFill>
              </a:rPr>
              <a:t>Git</a:t>
            </a:r>
            <a:r>
              <a:rPr lang="hu-HU" dirty="0">
                <a:solidFill>
                  <a:schemeClr val="bg1"/>
                </a:solidFill>
              </a:rPr>
              <a:t> alapú automatizáció</a:t>
            </a:r>
          </a:p>
          <a:p>
            <a:pPr>
              <a:lnSpc>
                <a:spcPct val="150000"/>
              </a:lnSpc>
            </a:pPr>
            <a:r>
              <a:rPr lang="hu-HU" dirty="0" err="1">
                <a:solidFill>
                  <a:schemeClr val="bg1"/>
                </a:solidFill>
              </a:rPr>
              <a:t>IaC</a:t>
            </a:r>
            <a:r>
              <a:rPr lang="hu-HU" dirty="0">
                <a:solidFill>
                  <a:schemeClr val="bg1"/>
                </a:solidFill>
              </a:rPr>
              <a:t> (</a:t>
            </a:r>
            <a:r>
              <a:rPr lang="hu-HU" dirty="0" err="1">
                <a:solidFill>
                  <a:schemeClr val="bg1"/>
                </a:solidFill>
              </a:rPr>
              <a:t>Inftastructure</a:t>
            </a:r>
            <a:r>
              <a:rPr lang="hu-HU" dirty="0">
                <a:solidFill>
                  <a:schemeClr val="bg1"/>
                </a:solidFill>
              </a:rPr>
              <a:t> </a:t>
            </a:r>
            <a:r>
              <a:rPr lang="hu-HU" dirty="0" err="1">
                <a:solidFill>
                  <a:schemeClr val="bg1"/>
                </a:solidFill>
              </a:rPr>
              <a:t>as</a:t>
            </a:r>
            <a:r>
              <a:rPr lang="hu-HU" dirty="0">
                <a:solidFill>
                  <a:schemeClr val="bg1"/>
                </a:solidFill>
              </a:rPr>
              <a:t> </a:t>
            </a:r>
            <a:r>
              <a:rPr lang="hu-HU" dirty="0" err="1">
                <a:solidFill>
                  <a:schemeClr val="bg1"/>
                </a:solidFill>
              </a:rPr>
              <a:t>Code</a:t>
            </a:r>
            <a:r>
              <a:rPr lang="hu-HU" dirty="0">
                <a:solidFill>
                  <a:schemeClr val="bg1"/>
                </a:solidFill>
              </a:rPr>
              <a:t>)</a:t>
            </a:r>
          </a:p>
          <a:p>
            <a:pPr>
              <a:lnSpc>
                <a:spcPct val="150000"/>
              </a:lnSpc>
            </a:pPr>
            <a:r>
              <a:rPr lang="hu-HU" dirty="0">
                <a:solidFill>
                  <a:schemeClr val="bg1"/>
                </a:solidFill>
              </a:rPr>
              <a:t>Minden változás </a:t>
            </a:r>
            <a:r>
              <a:rPr lang="hu-HU" dirty="0" err="1">
                <a:solidFill>
                  <a:schemeClr val="bg1"/>
                </a:solidFill>
              </a:rPr>
              <a:t>Git</a:t>
            </a:r>
            <a:r>
              <a:rPr lang="hu-HU" dirty="0">
                <a:solidFill>
                  <a:schemeClr val="bg1"/>
                </a:solidFill>
              </a:rPr>
              <a:t> </a:t>
            </a:r>
            <a:r>
              <a:rPr lang="hu-HU" dirty="0" err="1">
                <a:solidFill>
                  <a:schemeClr val="bg1"/>
                </a:solidFill>
              </a:rPr>
              <a:t>repository</a:t>
            </a:r>
            <a:r>
              <a:rPr lang="hu-HU" dirty="0">
                <a:solidFill>
                  <a:schemeClr val="bg1"/>
                </a:solidFill>
              </a:rPr>
              <a:t>-ban</a:t>
            </a:r>
          </a:p>
          <a:p>
            <a:pPr>
              <a:lnSpc>
                <a:spcPct val="150000"/>
              </a:lnSpc>
            </a:pPr>
            <a:r>
              <a:rPr lang="hu-HU" dirty="0">
                <a:solidFill>
                  <a:schemeClr val="bg1"/>
                </a:solidFill>
              </a:rPr>
              <a:t>Nagyon gyors és gyakori telepítés</a:t>
            </a:r>
          </a:p>
          <a:p>
            <a:pPr>
              <a:lnSpc>
                <a:spcPct val="150000"/>
              </a:lnSpc>
            </a:pPr>
            <a:r>
              <a:rPr lang="hu-HU" b="1" dirty="0">
                <a:solidFill>
                  <a:schemeClr val="bg1"/>
                </a:solidFill>
              </a:rPr>
              <a:t>Eszköz: </a:t>
            </a:r>
            <a:r>
              <a:rPr lang="hu-HU" b="1" dirty="0" err="1">
                <a:solidFill>
                  <a:schemeClr val="bg1"/>
                </a:solidFill>
              </a:rPr>
              <a:t>Git</a:t>
            </a:r>
            <a:endParaRPr lang="hu-HU" b="1" dirty="0">
              <a:solidFill>
                <a:schemeClr val="bg1"/>
              </a:solidFill>
            </a:endParaRPr>
          </a:p>
          <a:p>
            <a:pPr>
              <a:lnSpc>
                <a:spcPct val="150000"/>
              </a:lnSpc>
            </a:pPr>
            <a:r>
              <a:rPr lang="hu-HU" b="1" dirty="0">
                <a:solidFill>
                  <a:schemeClr val="bg1"/>
                </a:solidFill>
              </a:rPr>
              <a:t>Fókusz: </a:t>
            </a:r>
            <a:r>
              <a:rPr lang="hu-HU" b="1" dirty="0" err="1">
                <a:solidFill>
                  <a:schemeClr val="bg1"/>
                </a:solidFill>
              </a:rPr>
              <a:t>IaC</a:t>
            </a:r>
            <a:r>
              <a:rPr lang="hu-HU" b="1" dirty="0">
                <a:solidFill>
                  <a:schemeClr val="bg1"/>
                </a:solidFill>
              </a:rPr>
              <a:t> (</a:t>
            </a:r>
            <a:r>
              <a:rPr lang="hu-HU" b="1" dirty="0" err="1">
                <a:solidFill>
                  <a:schemeClr val="bg1"/>
                </a:solidFill>
              </a:rPr>
              <a:t>Inftastructure</a:t>
            </a:r>
            <a:r>
              <a:rPr lang="hu-HU" b="1" dirty="0">
                <a:solidFill>
                  <a:schemeClr val="bg1"/>
                </a:solidFill>
              </a:rPr>
              <a:t> </a:t>
            </a:r>
            <a:r>
              <a:rPr lang="hu-HU" b="1" dirty="0" err="1">
                <a:solidFill>
                  <a:schemeClr val="bg1"/>
                </a:solidFill>
              </a:rPr>
              <a:t>as</a:t>
            </a:r>
            <a:r>
              <a:rPr lang="hu-HU" b="1" dirty="0">
                <a:solidFill>
                  <a:schemeClr val="bg1"/>
                </a:solidFill>
              </a:rPr>
              <a:t> </a:t>
            </a:r>
            <a:r>
              <a:rPr lang="hu-HU" b="1" dirty="0" err="1">
                <a:solidFill>
                  <a:schemeClr val="bg1"/>
                </a:solidFill>
              </a:rPr>
              <a:t>Code</a:t>
            </a:r>
            <a:r>
              <a:rPr lang="hu-HU" b="1" dirty="0">
                <a:solidFill>
                  <a:schemeClr val="bg1"/>
                </a:solidFill>
              </a:rPr>
              <a:t>)</a:t>
            </a: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18" name="Title 4">
            <a:extLst>
              <a:ext uri="{FF2B5EF4-FFF2-40B4-BE49-F238E27FC236}">
                <a16:creationId xmlns:a16="http://schemas.microsoft.com/office/drawing/2014/main" id="{7D2D10B4-FA20-D8B3-30C0-4E9018F47B24}"/>
              </a:ext>
            </a:extLst>
          </p:cNvPr>
          <p:cNvSpPr>
            <a:spLocks noGrp="1"/>
          </p:cNvSpPr>
          <p:nvPr>
            <p:ph type="title"/>
          </p:nvPr>
        </p:nvSpPr>
        <p:spPr>
          <a:xfrm>
            <a:off x="839786" y="5555"/>
            <a:ext cx="10515600" cy="823913"/>
          </a:xfrm>
        </p:spPr>
        <p:txBody>
          <a:bodyPr/>
          <a:lstStyle/>
          <a:p>
            <a:pPr algn="ctr"/>
            <a:r>
              <a:rPr lang="hu-HU" sz="4400" dirty="0">
                <a:solidFill>
                  <a:schemeClr val="bg1"/>
                </a:solidFill>
                <a:effectLst/>
              </a:rPr>
              <a:t>Fejlesztési gyakorlatok</a:t>
            </a:r>
            <a:endParaRPr lang="en-HU" dirty="0">
              <a:solidFill>
                <a:schemeClr val="bg1"/>
              </a:solidFill>
            </a:endParaRPr>
          </a:p>
        </p:txBody>
      </p:sp>
    </p:spTree>
    <p:extLst>
      <p:ext uri="{BB962C8B-B14F-4D97-AF65-F5344CB8AC3E}">
        <p14:creationId xmlns:p14="http://schemas.microsoft.com/office/powerpoint/2010/main" val="23237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subTnLst>
                                    <p:animClr clrSpc="rgb" dir="cw">
                                      <p:cBhvr override="childStyle">
                                        <p:cTn dur="1" fill="hold" display="0" masterRel="nextClick" afterEffect="1"/>
                                        <p:tgtEl>
                                          <p:spTgt spid="8">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subTnLst>
                                    <p:animClr clrSpc="rgb" dir="cw">
                                      <p:cBhvr override="childStyle">
                                        <p:cTn dur="1" fill="hold" display="0" masterRel="nextClick" afterEffect="1"/>
                                        <p:tgtEl>
                                          <p:spTgt spid="13">
                                            <p:txEl>
                                              <p:pRg st="0" end="0"/>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fade">
                                      <p:cBhvr>
                                        <p:cTn id="42" dur="500"/>
                                        <p:tgtEl>
                                          <p:spTgt spid="13">
                                            <p:txEl>
                                              <p:pRg st="1" end="1"/>
                                            </p:txEl>
                                          </p:spTgt>
                                        </p:tgtEl>
                                      </p:cBhvr>
                                    </p:animEffect>
                                  </p:childTnLst>
                                  <p:subTnLst>
                                    <p:animClr clrSpc="rgb" dir="cw">
                                      <p:cBhvr override="childStyle">
                                        <p:cTn dur="1" fill="hold" display="0" masterRel="nextClick" afterEffect="1"/>
                                        <p:tgtEl>
                                          <p:spTgt spid="13">
                                            <p:txEl>
                                              <p:pRg st="1" end="1"/>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animEffect transition="in" filter="fade">
                                      <p:cBhvr>
                                        <p:cTn id="47" dur="500"/>
                                        <p:tgtEl>
                                          <p:spTgt spid="13">
                                            <p:txEl>
                                              <p:pRg st="2" end="2"/>
                                            </p:txEl>
                                          </p:spTgt>
                                        </p:tgtEl>
                                      </p:cBhvr>
                                    </p:animEffect>
                                  </p:childTnLst>
                                  <p:subTnLst>
                                    <p:animClr clrSpc="rgb" dir="cw">
                                      <p:cBhvr override="childStyle">
                                        <p:cTn dur="1" fill="hold" display="0" masterRel="nextClick" afterEffect="1"/>
                                        <p:tgtEl>
                                          <p:spTgt spid="13">
                                            <p:txEl>
                                              <p:pRg st="2" end="2"/>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3" end="3"/>
                                            </p:txEl>
                                          </p:spTgt>
                                        </p:tgtEl>
                                        <p:attrNameLst>
                                          <p:attrName>style.visibility</p:attrName>
                                        </p:attrNameLst>
                                      </p:cBhvr>
                                      <p:to>
                                        <p:strVal val="visible"/>
                                      </p:to>
                                    </p:set>
                                    <p:animEffect transition="in" filter="fade">
                                      <p:cBhvr>
                                        <p:cTn id="52" dur="500"/>
                                        <p:tgtEl>
                                          <p:spTgt spid="13">
                                            <p:txEl>
                                              <p:pRg st="3" end="3"/>
                                            </p:txEl>
                                          </p:spTgt>
                                        </p:tgtEl>
                                      </p:cBhvr>
                                    </p:animEffect>
                                  </p:childTnLst>
                                  <p:subTnLst>
                                    <p:animClr clrSpc="rgb" dir="cw">
                                      <p:cBhvr override="childStyle">
                                        <p:cTn dur="1" fill="hold" display="0" masterRel="nextClick" afterEffect="1"/>
                                        <p:tgtEl>
                                          <p:spTgt spid="13">
                                            <p:txEl>
                                              <p:pRg st="3" end="3"/>
                                            </p:txEl>
                                          </p:spTgt>
                                        </p:tgtEl>
                                        <p:attrNameLst>
                                          <p:attrName>ppt_c</p:attrName>
                                        </p:attrNameLst>
                                      </p:cBhvr>
                                      <p:to>
                                        <a:schemeClr val="accent1"/>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xEl>
                                              <p:pRg st="4" end="4"/>
                                            </p:txEl>
                                          </p:spTgt>
                                        </p:tgtEl>
                                        <p:attrNameLst>
                                          <p:attrName>style.visibility</p:attrName>
                                        </p:attrNameLst>
                                      </p:cBhvr>
                                      <p:to>
                                        <p:strVal val="visible"/>
                                      </p:to>
                                    </p:set>
                                    <p:animEffect transition="in" filter="fade">
                                      <p:cBhvr>
                                        <p:cTn id="57" dur="500"/>
                                        <p:tgtEl>
                                          <p:spTgt spid="13">
                                            <p:txEl>
                                              <p:pRg st="4" end="4"/>
                                            </p:txEl>
                                          </p:spTgt>
                                        </p:tgtEl>
                                      </p:cBhvr>
                                    </p:animEffect>
                                  </p:childTnLst>
                                  <p:subTnLst>
                                    <p:animClr clrSpc="rgb" dir="cw">
                                      <p:cBhvr override="childStyle">
                                        <p:cTn dur="1" fill="hold" display="0" masterRel="nextClick" afterEffect="1"/>
                                        <p:tgtEl>
                                          <p:spTgt spid="13">
                                            <p:txEl>
                                              <p:pRg st="4" end="4"/>
                                            </p:txEl>
                                          </p:spTgt>
                                        </p:tgtEl>
                                        <p:attrNameLst>
                                          <p:attrName>ppt_c</p:attrName>
                                        </p:attrNameLst>
                                      </p:cBhvr>
                                      <p:to>
                                        <a:schemeClr val="accent1"/>
                                      </p:to>
                                    </p:animClr>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xEl>
                                              <p:pRg st="5" end="5"/>
                                            </p:txEl>
                                          </p:spTgt>
                                        </p:tgtEl>
                                        <p:attrNameLst>
                                          <p:attrName>style.visibility</p:attrName>
                                        </p:attrNameLst>
                                      </p:cBhvr>
                                      <p:to>
                                        <p:strVal val="visible"/>
                                      </p:to>
                                    </p:set>
                                    <p:animEffect transition="in" filter="fade">
                                      <p:cBhvr>
                                        <p:cTn id="62" dur="500"/>
                                        <p:tgtEl>
                                          <p:spTgt spid="13">
                                            <p:txEl>
                                              <p:pRg st="5" end="5"/>
                                            </p:txEl>
                                          </p:spTgt>
                                        </p:tgtEl>
                                      </p:cBhvr>
                                    </p:animEffect>
                                  </p:childTnLst>
                                  <p:subTnLst>
                                    <p:animClr clrSpc="rgb" dir="cw">
                                      <p:cBhvr override="childStyle">
                                        <p:cTn dur="1" fill="hold" display="0" masterRel="nextClick" afterEffect="1"/>
                                        <p:tgtEl>
                                          <p:spTgt spid="13">
                                            <p:txEl>
                                              <p:pRg st="5" end="5"/>
                                            </p:txEl>
                                          </p:spTgt>
                                        </p:tgtEl>
                                        <p:attrNameLst>
                                          <p:attrName>ppt_c</p:attrName>
                                        </p:attrNameLst>
                                      </p:cBhvr>
                                      <p:to>
                                        <a:schemeClr val="accent1"/>
                                      </p:to>
                                    </p:animClr>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xEl>
                                              <p:pRg st="6" end="6"/>
                                            </p:txEl>
                                          </p:spTgt>
                                        </p:tgtEl>
                                        <p:attrNameLst>
                                          <p:attrName>style.visibility</p:attrName>
                                        </p:attrNameLst>
                                      </p:cBhvr>
                                      <p:to>
                                        <p:strVal val="visible"/>
                                      </p:to>
                                    </p:set>
                                    <p:animEffect transition="in" filter="fade">
                                      <p:cBhvr>
                                        <p:cTn id="67" dur="500"/>
                                        <p:tgtEl>
                                          <p:spTgt spid="13">
                                            <p:txEl>
                                              <p:pRg st="6" end="6"/>
                                            </p:txEl>
                                          </p:spTgt>
                                        </p:tgtEl>
                                      </p:cBhvr>
                                    </p:animEffect>
                                  </p:childTnLst>
                                  <p:subTnLst>
                                    <p:animClr clrSpc="rgb" dir="cw">
                                      <p:cBhvr override="childStyle">
                                        <p:cTn dur="1" fill="hold" display="0" masterRel="nextClick" afterEffect="1"/>
                                        <p:tgtEl>
                                          <p:spTgt spid="13">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4063C6-487D-FC24-A436-64E9D371427F}"/>
              </a:ext>
            </a:extLst>
          </p:cNvPr>
          <p:cNvSpPr>
            <a:spLocks noGrp="1"/>
          </p:cNvSpPr>
          <p:nvPr>
            <p:ph type="body" idx="1"/>
          </p:nvPr>
        </p:nvSpPr>
        <p:spPr>
          <a:xfrm>
            <a:off x="839787" y="740833"/>
            <a:ext cx="5157787" cy="823912"/>
          </a:xfrm>
        </p:spPr>
        <p:txBody>
          <a:bodyPr>
            <a:normAutofit lnSpcReduction="10000"/>
          </a:bodyPr>
          <a:lstStyle/>
          <a:p>
            <a:pPr algn="ctr"/>
            <a:r>
              <a:rPr lang="hu-HU" sz="5400" dirty="0" err="1">
                <a:solidFill>
                  <a:schemeClr val="bg1"/>
                </a:solidFill>
              </a:rPr>
              <a:t>Azure</a:t>
            </a:r>
            <a:r>
              <a:rPr lang="hu-HU" sz="5400" dirty="0">
                <a:solidFill>
                  <a:schemeClr val="bg1"/>
                </a:solidFill>
              </a:rPr>
              <a:t> </a:t>
            </a:r>
            <a:r>
              <a:rPr lang="hu-HU" sz="5400" dirty="0" err="1">
                <a:solidFill>
                  <a:schemeClr val="bg1"/>
                </a:solidFill>
              </a:rPr>
              <a:t>DevOps</a:t>
            </a:r>
            <a:endParaRPr lang="hu-HU" sz="5400" dirty="0">
              <a:solidFill>
                <a:schemeClr val="bg1"/>
              </a:solidFill>
            </a:endParaRPr>
          </a:p>
        </p:txBody>
      </p:sp>
      <p:sp>
        <p:nvSpPr>
          <p:cNvPr id="8" name="Content Placeholder 7">
            <a:extLst>
              <a:ext uri="{FF2B5EF4-FFF2-40B4-BE49-F238E27FC236}">
                <a16:creationId xmlns:a16="http://schemas.microsoft.com/office/drawing/2014/main" id="{AB351CB1-31F9-D01F-D7F3-92E28DB8F147}"/>
              </a:ext>
            </a:extLst>
          </p:cNvPr>
          <p:cNvSpPr>
            <a:spLocks noGrp="1"/>
          </p:cNvSpPr>
          <p:nvPr>
            <p:ph sz="half" idx="2"/>
          </p:nvPr>
        </p:nvSpPr>
        <p:spPr>
          <a:xfrm>
            <a:off x="170482" y="1564744"/>
            <a:ext cx="5827094" cy="5146021"/>
          </a:xfrm>
        </p:spPr>
        <p:txBody>
          <a:bodyPr lIns="0" tIns="0" rIns="0" bIns="0">
            <a:normAutofit fontScale="85000" lnSpcReduction="20000"/>
          </a:bodyPr>
          <a:lstStyle/>
          <a:p>
            <a:pPr>
              <a:lnSpc>
                <a:spcPct val="150000"/>
              </a:lnSpc>
            </a:pPr>
            <a:r>
              <a:rPr lang="hu-HU" sz="2200" dirty="0">
                <a:solidFill>
                  <a:schemeClr val="bg1"/>
                </a:solidFill>
                <a:hlinkClick r:id="rId4">
                  <a:extLst>
                    <a:ext uri="{A12FA001-AC4F-418D-AE19-62706E023703}">
                      <ahyp:hlinkClr xmlns:ahyp="http://schemas.microsoft.com/office/drawing/2018/hyperlinkcolor" val="tx"/>
                    </a:ext>
                  </a:extLst>
                </a:hlinkClick>
              </a:rPr>
              <a:t>https://azure.microsoft.com/hu-hu/products/devops</a:t>
            </a:r>
            <a:endParaRPr lang="hu-HU" sz="2200" dirty="0">
              <a:solidFill>
                <a:schemeClr val="bg1"/>
              </a:solidFill>
            </a:endParaRPr>
          </a:p>
          <a:p>
            <a:pPr>
              <a:lnSpc>
                <a:spcPct val="150000"/>
              </a:lnSpc>
            </a:pPr>
            <a:r>
              <a:rPr lang="hu-HU" dirty="0">
                <a:solidFill>
                  <a:schemeClr val="bg1"/>
                </a:solidFill>
              </a:rPr>
              <a:t>Microsoft</a:t>
            </a:r>
          </a:p>
          <a:p>
            <a:pPr>
              <a:lnSpc>
                <a:spcPct val="150000"/>
              </a:lnSpc>
            </a:pPr>
            <a:r>
              <a:rPr lang="hu-HU" dirty="0">
                <a:solidFill>
                  <a:schemeClr val="bg1"/>
                </a:solidFill>
              </a:rPr>
              <a:t>Ingyenes*</a:t>
            </a:r>
          </a:p>
          <a:p>
            <a:pPr>
              <a:lnSpc>
                <a:spcPct val="150000"/>
              </a:lnSpc>
            </a:pPr>
            <a:r>
              <a:rPr lang="hu-HU" dirty="0">
                <a:solidFill>
                  <a:schemeClr val="bg1"/>
                </a:solidFill>
              </a:rPr>
              <a:t>Publikus és Privát </a:t>
            </a:r>
            <a:r>
              <a:rPr lang="hu-HU" dirty="0" err="1">
                <a:solidFill>
                  <a:schemeClr val="bg1"/>
                </a:solidFill>
              </a:rPr>
              <a:t>repository</a:t>
            </a:r>
            <a:endParaRPr lang="hu-HU" dirty="0">
              <a:solidFill>
                <a:schemeClr val="bg1"/>
              </a:solidFill>
            </a:endParaRPr>
          </a:p>
          <a:p>
            <a:pPr>
              <a:lnSpc>
                <a:spcPct val="150000"/>
              </a:lnSpc>
            </a:pPr>
            <a:r>
              <a:rPr lang="hu-HU" dirty="0">
                <a:solidFill>
                  <a:schemeClr val="bg1"/>
                </a:solidFill>
              </a:rPr>
              <a:t>Team </a:t>
            </a:r>
            <a:r>
              <a:rPr lang="hu-HU" dirty="0" err="1">
                <a:solidFill>
                  <a:schemeClr val="bg1"/>
                </a:solidFill>
              </a:rPr>
              <a:t>Foundation</a:t>
            </a:r>
            <a:r>
              <a:rPr lang="hu-HU" dirty="0">
                <a:solidFill>
                  <a:schemeClr val="bg1"/>
                </a:solidFill>
              </a:rPr>
              <a:t> (TFVC) utódja + </a:t>
            </a:r>
            <a:r>
              <a:rPr lang="hu-HU" dirty="0" err="1">
                <a:solidFill>
                  <a:schemeClr val="bg1"/>
                </a:solidFill>
              </a:rPr>
              <a:t>Git</a:t>
            </a:r>
            <a:endParaRPr lang="hu-HU" dirty="0">
              <a:solidFill>
                <a:schemeClr val="bg1"/>
              </a:solidFill>
            </a:endParaRPr>
          </a:p>
          <a:p>
            <a:pPr>
              <a:lnSpc>
                <a:spcPct val="150000"/>
              </a:lnSpc>
            </a:pPr>
            <a:r>
              <a:rPr lang="hu-HU" dirty="0">
                <a:solidFill>
                  <a:schemeClr val="bg1"/>
                </a:solidFill>
              </a:rPr>
              <a:t>Hiba és Projekt kezelés (</a:t>
            </a:r>
            <a:r>
              <a:rPr lang="hu-HU" dirty="0" err="1">
                <a:solidFill>
                  <a:schemeClr val="bg1"/>
                </a:solidFill>
              </a:rPr>
              <a:t>Agile</a:t>
            </a:r>
            <a:r>
              <a:rPr lang="hu-HU" dirty="0">
                <a:solidFill>
                  <a:schemeClr val="bg1"/>
                </a:solidFill>
              </a:rPr>
              <a:t>, </a:t>
            </a:r>
            <a:r>
              <a:rPr lang="hu-HU" dirty="0" err="1">
                <a:solidFill>
                  <a:schemeClr val="bg1"/>
                </a:solidFill>
              </a:rPr>
              <a:t>Scrum</a:t>
            </a:r>
            <a:r>
              <a:rPr lang="hu-HU" dirty="0">
                <a:solidFill>
                  <a:schemeClr val="bg1"/>
                </a:solidFill>
              </a:rPr>
              <a:t>, Kanban)</a:t>
            </a:r>
          </a:p>
          <a:p>
            <a:pPr>
              <a:lnSpc>
                <a:spcPct val="150000"/>
              </a:lnSpc>
            </a:pPr>
            <a:r>
              <a:rPr lang="hu-HU" dirty="0" err="1">
                <a:solidFill>
                  <a:schemeClr val="bg1"/>
                </a:solidFill>
              </a:rPr>
              <a:t>Pipeline</a:t>
            </a:r>
            <a:r>
              <a:rPr lang="hu-HU" dirty="0">
                <a:solidFill>
                  <a:schemeClr val="bg1"/>
                </a:solidFill>
              </a:rPr>
              <a:t>, </a:t>
            </a:r>
            <a:r>
              <a:rPr lang="hu-HU" dirty="0" err="1">
                <a:solidFill>
                  <a:schemeClr val="bg1"/>
                </a:solidFill>
              </a:rPr>
              <a:t>Automation</a:t>
            </a:r>
            <a:endParaRPr lang="hu-HU" dirty="0">
              <a:solidFill>
                <a:schemeClr val="bg1"/>
              </a:solidFill>
            </a:endParaRPr>
          </a:p>
          <a:p>
            <a:pPr>
              <a:lnSpc>
                <a:spcPct val="150000"/>
              </a:lnSpc>
            </a:pPr>
            <a:r>
              <a:rPr lang="hu-HU" dirty="0">
                <a:solidFill>
                  <a:schemeClr val="bg1"/>
                </a:solidFill>
              </a:rPr>
              <a:t>Céges, védett környezet</a:t>
            </a:r>
          </a:p>
          <a:p>
            <a:pPr>
              <a:lnSpc>
                <a:spcPct val="150000"/>
              </a:lnSpc>
            </a:pPr>
            <a:endParaRPr lang="hu-HU" dirty="0">
              <a:solidFill>
                <a:schemeClr val="bg1"/>
              </a:solidFill>
            </a:endParaRPr>
          </a:p>
          <a:p>
            <a:endParaRPr lang="hu-HU" dirty="0">
              <a:solidFill>
                <a:schemeClr val="bg1"/>
              </a:solidFill>
            </a:endParaRPr>
          </a:p>
        </p:txBody>
      </p:sp>
      <p:sp>
        <p:nvSpPr>
          <p:cNvPr id="11" name="Text Placeholder 10">
            <a:extLst>
              <a:ext uri="{FF2B5EF4-FFF2-40B4-BE49-F238E27FC236}">
                <a16:creationId xmlns:a16="http://schemas.microsoft.com/office/drawing/2014/main" id="{0D788600-4A8B-1F02-545B-62D3AD58C9EE}"/>
              </a:ext>
            </a:extLst>
          </p:cNvPr>
          <p:cNvSpPr>
            <a:spLocks noGrp="1"/>
          </p:cNvSpPr>
          <p:nvPr>
            <p:ph type="body" sz="quarter" idx="3"/>
          </p:nvPr>
        </p:nvSpPr>
        <p:spPr>
          <a:xfrm>
            <a:off x="6096000" y="740833"/>
            <a:ext cx="5183188" cy="823912"/>
          </a:xfrm>
        </p:spPr>
        <p:txBody>
          <a:bodyPr>
            <a:normAutofit lnSpcReduction="10000"/>
          </a:bodyPr>
          <a:lstStyle/>
          <a:p>
            <a:pPr algn="ctr"/>
            <a:r>
              <a:rPr lang="hu-HU" sz="5400" dirty="0">
                <a:solidFill>
                  <a:schemeClr val="bg1"/>
                </a:solidFill>
              </a:rPr>
              <a:t>GitHub</a:t>
            </a:r>
          </a:p>
        </p:txBody>
      </p:sp>
      <p:sp>
        <p:nvSpPr>
          <p:cNvPr id="13" name="Content Placeholder 12">
            <a:extLst>
              <a:ext uri="{FF2B5EF4-FFF2-40B4-BE49-F238E27FC236}">
                <a16:creationId xmlns:a16="http://schemas.microsoft.com/office/drawing/2014/main" id="{B2A714BD-1719-C6D3-1F2A-C0C750060D28}"/>
              </a:ext>
            </a:extLst>
          </p:cNvPr>
          <p:cNvSpPr>
            <a:spLocks noGrp="1"/>
          </p:cNvSpPr>
          <p:nvPr>
            <p:ph sz="quarter" idx="4"/>
          </p:nvPr>
        </p:nvSpPr>
        <p:spPr>
          <a:xfrm>
            <a:off x="6172200" y="1564745"/>
            <a:ext cx="5827094" cy="5146020"/>
          </a:xfrm>
        </p:spPr>
        <p:txBody>
          <a:bodyPr lIns="0" tIns="0" rIns="0" bIns="0">
            <a:normAutofit fontScale="85000" lnSpcReduction="20000"/>
          </a:bodyPr>
          <a:lstStyle/>
          <a:p>
            <a:pPr>
              <a:lnSpc>
                <a:spcPct val="150000"/>
              </a:lnSpc>
            </a:pPr>
            <a:r>
              <a:rPr lang="hu-HU" sz="2200" dirty="0">
                <a:solidFill>
                  <a:schemeClr val="bg1"/>
                </a:solidFill>
                <a:hlinkClick r:id="rId5">
                  <a:extLst>
                    <a:ext uri="{A12FA001-AC4F-418D-AE19-62706E023703}">
                      <ahyp:hlinkClr xmlns:ahyp="http://schemas.microsoft.com/office/drawing/2018/hyperlinkcolor" val="tx"/>
                    </a:ext>
                  </a:extLst>
                </a:hlinkClick>
              </a:rPr>
              <a:t>https://github.com</a:t>
            </a:r>
            <a:endParaRPr lang="hu-HU" sz="2200" dirty="0">
              <a:solidFill>
                <a:schemeClr val="bg1"/>
              </a:solidFill>
            </a:endParaRPr>
          </a:p>
          <a:p>
            <a:pPr>
              <a:lnSpc>
                <a:spcPct val="150000"/>
              </a:lnSpc>
            </a:pPr>
            <a:r>
              <a:rPr lang="hu-HU" dirty="0">
                <a:solidFill>
                  <a:schemeClr val="bg1"/>
                </a:solidFill>
              </a:rPr>
              <a:t>Microsoft (2018)</a:t>
            </a:r>
          </a:p>
          <a:p>
            <a:pPr>
              <a:lnSpc>
                <a:spcPct val="150000"/>
              </a:lnSpc>
            </a:pPr>
            <a:r>
              <a:rPr lang="hu-HU" dirty="0">
                <a:solidFill>
                  <a:schemeClr val="bg1"/>
                </a:solidFill>
              </a:rPr>
              <a:t>Ingyenes*</a:t>
            </a:r>
          </a:p>
          <a:p>
            <a:pPr>
              <a:lnSpc>
                <a:spcPct val="150000"/>
              </a:lnSpc>
            </a:pPr>
            <a:r>
              <a:rPr lang="hu-HU" dirty="0">
                <a:solidFill>
                  <a:schemeClr val="bg1"/>
                </a:solidFill>
              </a:rPr>
              <a:t>Publikus és Privát </a:t>
            </a:r>
            <a:r>
              <a:rPr lang="hu-HU" dirty="0" err="1">
                <a:solidFill>
                  <a:schemeClr val="bg1"/>
                </a:solidFill>
              </a:rPr>
              <a:t>repository</a:t>
            </a:r>
            <a:endParaRPr lang="hu-HU" dirty="0">
              <a:solidFill>
                <a:schemeClr val="bg1"/>
              </a:solidFill>
            </a:endParaRPr>
          </a:p>
          <a:p>
            <a:pPr>
              <a:lnSpc>
                <a:spcPct val="150000"/>
              </a:lnSpc>
            </a:pPr>
            <a:r>
              <a:rPr lang="hu-HU" dirty="0">
                <a:solidFill>
                  <a:schemeClr val="bg1"/>
                </a:solidFill>
              </a:rPr>
              <a:t>Legnagyobb nyílt </a:t>
            </a:r>
            <a:r>
              <a:rPr lang="hu-HU" dirty="0" err="1">
                <a:solidFill>
                  <a:schemeClr val="bg1"/>
                </a:solidFill>
              </a:rPr>
              <a:t>Git</a:t>
            </a:r>
            <a:r>
              <a:rPr lang="hu-HU" dirty="0">
                <a:solidFill>
                  <a:schemeClr val="bg1"/>
                </a:solidFill>
              </a:rPr>
              <a:t> szolgáltató	</a:t>
            </a:r>
          </a:p>
          <a:p>
            <a:pPr>
              <a:lnSpc>
                <a:spcPct val="150000"/>
              </a:lnSpc>
            </a:pPr>
            <a:r>
              <a:rPr lang="hu-HU" dirty="0">
                <a:solidFill>
                  <a:schemeClr val="bg1"/>
                </a:solidFill>
              </a:rPr>
              <a:t>Hiba-, </a:t>
            </a:r>
            <a:r>
              <a:rPr lang="hu-HU" dirty="0" err="1">
                <a:solidFill>
                  <a:schemeClr val="bg1"/>
                </a:solidFill>
              </a:rPr>
              <a:t>Release</a:t>
            </a:r>
            <a:r>
              <a:rPr lang="hu-HU" dirty="0">
                <a:solidFill>
                  <a:schemeClr val="bg1"/>
                </a:solidFill>
              </a:rPr>
              <a:t>-, Projekt kezelés</a:t>
            </a:r>
          </a:p>
          <a:p>
            <a:pPr>
              <a:lnSpc>
                <a:spcPct val="150000"/>
              </a:lnSpc>
            </a:pPr>
            <a:r>
              <a:rPr lang="hu-HU" dirty="0" err="1">
                <a:solidFill>
                  <a:schemeClr val="bg1"/>
                </a:solidFill>
              </a:rPr>
              <a:t>Automatizáció</a:t>
            </a:r>
            <a:r>
              <a:rPr lang="hu-HU" dirty="0">
                <a:solidFill>
                  <a:schemeClr val="bg1"/>
                </a:solidFill>
              </a:rPr>
              <a:t> (GitHub Action)</a:t>
            </a:r>
          </a:p>
          <a:p>
            <a:pPr>
              <a:lnSpc>
                <a:spcPct val="150000"/>
              </a:lnSpc>
            </a:pPr>
            <a:r>
              <a:rPr lang="hu-HU" dirty="0">
                <a:solidFill>
                  <a:schemeClr val="bg1"/>
                </a:solidFill>
              </a:rPr>
              <a:t>Alternatívák: </a:t>
            </a:r>
            <a:r>
              <a:rPr lang="hu-HU" dirty="0" err="1">
                <a:solidFill>
                  <a:schemeClr val="bg1"/>
                </a:solidFill>
              </a:rPr>
              <a:t>GitLab</a:t>
            </a:r>
            <a:r>
              <a:rPr lang="hu-HU" dirty="0">
                <a:solidFill>
                  <a:schemeClr val="bg1"/>
                </a:solidFill>
              </a:rPr>
              <a:t>, </a:t>
            </a:r>
            <a:r>
              <a:rPr lang="hu-HU" dirty="0" err="1">
                <a:solidFill>
                  <a:schemeClr val="bg1"/>
                </a:solidFill>
              </a:rPr>
              <a:t>BitBucket</a:t>
            </a:r>
            <a:r>
              <a:rPr lang="hu-HU" dirty="0">
                <a:solidFill>
                  <a:schemeClr val="bg1"/>
                </a:solidFill>
              </a:rPr>
              <a:t>, ...</a:t>
            </a: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6">
            <a:alphaModFix amt="65000"/>
          </a:blip>
          <a:stretch>
            <a:fillRect/>
          </a:stretch>
        </p:blipFill>
        <p:spPr>
          <a:xfrm>
            <a:off x="360000" y="360000"/>
            <a:ext cx="1659311" cy="720000"/>
          </a:xfrm>
          <a:prstGeom prst="rect">
            <a:avLst/>
          </a:prstGeom>
        </p:spPr>
      </p:pic>
      <p:sp>
        <p:nvSpPr>
          <p:cNvPr id="18" name="Title 4">
            <a:extLst>
              <a:ext uri="{FF2B5EF4-FFF2-40B4-BE49-F238E27FC236}">
                <a16:creationId xmlns:a16="http://schemas.microsoft.com/office/drawing/2014/main" id="{7D2D10B4-FA20-D8B3-30C0-4E9018F47B24}"/>
              </a:ext>
            </a:extLst>
          </p:cNvPr>
          <p:cNvSpPr>
            <a:spLocks noGrp="1"/>
          </p:cNvSpPr>
          <p:nvPr>
            <p:ph type="title"/>
          </p:nvPr>
        </p:nvSpPr>
        <p:spPr>
          <a:xfrm>
            <a:off x="839786" y="5555"/>
            <a:ext cx="10515600" cy="823913"/>
          </a:xfrm>
        </p:spPr>
        <p:txBody>
          <a:bodyPr/>
          <a:lstStyle/>
          <a:p>
            <a:pPr algn="ctr"/>
            <a:r>
              <a:rPr lang="hu-HU" sz="4400" dirty="0">
                <a:solidFill>
                  <a:schemeClr val="bg1"/>
                </a:solidFill>
                <a:effectLst/>
              </a:rPr>
              <a:t>Fejlesztési gyakorlatok</a:t>
            </a:r>
            <a:endParaRPr lang="en-HU" dirty="0">
              <a:solidFill>
                <a:schemeClr val="bg1"/>
              </a:solidFill>
            </a:endParaRPr>
          </a:p>
        </p:txBody>
      </p:sp>
      <p:pic>
        <p:nvPicPr>
          <p:cNvPr id="2" name="Picture 1">
            <a:extLst>
              <a:ext uri="{FF2B5EF4-FFF2-40B4-BE49-F238E27FC236}">
                <a16:creationId xmlns:a16="http://schemas.microsoft.com/office/drawing/2014/main" id="{52FFB3D3-AA9E-73F7-E014-E917D3A4911E}"/>
              </a:ext>
            </a:extLst>
          </p:cNvPr>
          <p:cNvPicPr>
            <a:picLocks noChangeAspect="1"/>
          </p:cNvPicPr>
          <p:nvPr/>
        </p:nvPicPr>
        <p:blipFill>
          <a:blip r:embed="rId7"/>
          <a:srcRect/>
          <a:stretch/>
        </p:blipFill>
        <p:spPr>
          <a:xfrm>
            <a:off x="10724081" y="1"/>
            <a:ext cx="1467919" cy="823912"/>
          </a:xfrm>
          <a:prstGeom prst="rect">
            <a:avLst/>
          </a:prstGeom>
        </p:spPr>
      </p:pic>
    </p:spTree>
    <p:extLst>
      <p:ext uri="{BB962C8B-B14F-4D97-AF65-F5344CB8AC3E}">
        <p14:creationId xmlns:p14="http://schemas.microsoft.com/office/powerpoint/2010/main" val="120131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subTnLst>
                                    <p:animClr clrSpc="rgb" dir="cw">
                                      <p:cBhvr override="childStyle">
                                        <p:cTn dur="1" fill="hold" display="0" masterRel="nextClick" afterEffect="1"/>
                                        <p:tgtEl>
                                          <p:spTgt spid="8">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subTnLst>
                                    <p:animClr clrSpc="rgb" dir="cw">
                                      <p:cBhvr override="childStyle">
                                        <p:cTn dur="1" fill="hold" display="0" masterRel="nextClick" afterEffect="1"/>
                                        <p:tgtEl>
                                          <p:spTgt spid="8">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subTnLst>
                                    <p:animClr clrSpc="rgb" dir="cw">
                                      <p:cBhvr override="childStyle">
                                        <p:cTn dur="1" fill="hold" display="0" masterRel="nextClick" afterEffect="1"/>
                                        <p:tgtEl>
                                          <p:spTgt spid="8">
                                            <p:txEl>
                                              <p:pRg st="7" end="7"/>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subTnLst>
                                    <p:animClr clrSpc="rgb" dir="cw">
                                      <p:cBhvr override="childStyle">
                                        <p:cTn dur="1" fill="hold" display="0" masterRel="nextClick" afterEffect="1"/>
                                        <p:tgtEl>
                                          <p:spTgt spid="13">
                                            <p:txEl>
                                              <p:pRg st="0" end="0"/>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500"/>
                                        <p:tgtEl>
                                          <p:spTgt spid="13">
                                            <p:txEl>
                                              <p:pRg st="1" end="1"/>
                                            </p:txEl>
                                          </p:spTgt>
                                        </p:tgtEl>
                                      </p:cBhvr>
                                    </p:animEffect>
                                  </p:childTnLst>
                                  <p:subTnLst>
                                    <p:animClr clrSpc="rgb" dir="cw">
                                      <p:cBhvr override="childStyle">
                                        <p:cTn dur="1" fill="hold" display="0" masterRel="nextClick" afterEffect="1"/>
                                        <p:tgtEl>
                                          <p:spTgt spid="13">
                                            <p:txEl>
                                              <p:pRg st="1" end="1"/>
                                            </p:txEl>
                                          </p:spTgt>
                                        </p:tgtEl>
                                        <p:attrNameLst>
                                          <p:attrName>ppt_c</p:attrName>
                                        </p:attrNameLst>
                                      </p:cBhvr>
                                      <p:to>
                                        <a:schemeClr val="accent1"/>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xEl>
                                              <p:pRg st="2" end="2"/>
                                            </p:txEl>
                                          </p:spTgt>
                                        </p:tgtEl>
                                        <p:attrNameLst>
                                          <p:attrName>style.visibility</p:attrName>
                                        </p:attrNameLst>
                                      </p:cBhvr>
                                      <p:to>
                                        <p:strVal val="visible"/>
                                      </p:to>
                                    </p:set>
                                    <p:animEffect transition="in" filter="fade">
                                      <p:cBhvr>
                                        <p:cTn id="57" dur="500"/>
                                        <p:tgtEl>
                                          <p:spTgt spid="13">
                                            <p:txEl>
                                              <p:pRg st="2" end="2"/>
                                            </p:txEl>
                                          </p:spTgt>
                                        </p:tgtEl>
                                      </p:cBhvr>
                                    </p:animEffect>
                                  </p:childTnLst>
                                  <p:subTnLst>
                                    <p:animClr clrSpc="rgb" dir="cw">
                                      <p:cBhvr override="childStyle">
                                        <p:cTn dur="1" fill="hold" display="0" masterRel="nextClick" afterEffect="1"/>
                                        <p:tgtEl>
                                          <p:spTgt spid="13">
                                            <p:txEl>
                                              <p:pRg st="2" end="2"/>
                                            </p:txEl>
                                          </p:spTgt>
                                        </p:tgtEl>
                                        <p:attrNameLst>
                                          <p:attrName>ppt_c</p:attrName>
                                        </p:attrNameLst>
                                      </p:cBhvr>
                                      <p:to>
                                        <a:schemeClr val="accent1"/>
                                      </p:to>
                                    </p:animClr>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xEl>
                                              <p:pRg st="3" end="3"/>
                                            </p:txEl>
                                          </p:spTgt>
                                        </p:tgtEl>
                                        <p:attrNameLst>
                                          <p:attrName>style.visibility</p:attrName>
                                        </p:attrNameLst>
                                      </p:cBhvr>
                                      <p:to>
                                        <p:strVal val="visible"/>
                                      </p:to>
                                    </p:set>
                                    <p:animEffect transition="in" filter="fade">
                                      <p:cBhvr>
                                        <p:cTn id="62" dur="500"/>
                                        <p:tgtEl>
                                          <p:spTgt spid="13">
                                            <p:txEl>
                                              <p:pRg st="3" end="3"/>
                                            </p:txEl>
                                          </p:spTgt>
                                        </p:tgtEl>
                                      </p:cBhvr>
                                    </p:animEffect>
                                  </p:childTnLst>
                                  <p:subTnLst>
                                    <p:animClr clrSpc="rgb" dir="cw">
                                      <p:cBhvr override="childStyle">
                                        <p:cTn dur="1" fill="hold" display="0" masterRel="nextClick" afterEffect="1"/>
                                        <p:tgtEl>
                                          <p:spTgt spid="13">
                                            <p:txEl>
                                              <p:pRg st="3" end="3"/>
                                            </p:txEl>
                                          </p:spTgt>
                                        </p:tgtEl>
                                        <p:attrNameLst>
                                          <p:attrName>ppt_c</p:attrName>
                                        </p:attrNameLst>
                                      </p:cBhvr>
                                      <p:to>
                                        <a:schemeClr val="accent1"/>
                                      </p:to>
                                    </p:animClr>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xEl>
                                              <p:pRg st="4" end="4"/>
                                            </p:txEl>
                                          </p:spTgt>
                                        </p:tgtEl>
                                        <p:attrNameLst>
                                          <p:attrName>style.visibility</p:attrName>
                                        </p:attrNameLst>
                                      </p:cBhvr>
                                      <p:to>
                                        <p:strVal val="visible"/>
                                      </p:to>
                                    </p:set>
                                    <p:animEffect transition="in" filter="fade">
                                      <p:cBhvr>
                                        <p:cTn id="67" dur="500"/>
                                        <p:tgtEl>
                                          <p:spTgt spid="13">
                                            <p:txEl>
                                              <p:pRg st="4" end="4"/>
                                            </p:txEl>
                                          </p:spTgt>
                                        </p:tgtEl>
                                      </p:cBhvr>
                                    </p:animEffect>
                                  </p:childTnLst>
                                  <p:subTnLst>
                                    <p:animClr clrSpc="rgb" dir="cw">
                                      <p:cBhvr override="childStyle">
                                        <p:cTn dur="1" fill="hold" display="0" masterRel="nextClick" afterEffect="1"/>
                                        <p:tgtEl>
                                          <p:spTgt spid="13">
                                            <p:txEl>
                                              <p:pRg st="4" end="4"/>
                                            </p:txEl>
                                          </p:spTgt>
                                        </p:tgtEl>
                                        <p:attrNameLst>
                                          <p:attrName>ppt_c</p:attrName>
                                        </p:attrNameLst>
                                      </p:cBhvr>
                                      <p:to>
                                        <a:schemeClr val="accent1"/>
                                      </p:to>
                                    </p:animClr>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xEl>
                                              <p:pRg st="5" end="5"/>
                                            </p:txEl>
                                          </p:spTgt>
                                        </p:tgtEl>
                                        <p:attrNameLst>
                                          <p:attrName>style.visibility</p:attrName>
                                        </p:attrNameLst>
                                      </p:cBhvr>
                                      <p:to>
                                        <p:strVal val="visible"/>
                                      </p:to>
                                    </p:set>
                                    <p:animEffect transition="in" filter="fade">
                                      <p:cBhvr>
                                        <p:cTn id="72" dur="500"/>
                                        <p:tgtEl>
                                          <p:spTgt spid="13">
                                            <p:txEl>
                                              <p:pRg st="5" end="5"/>
                                            </p:txEl>
                                          </p:spTgt>
                                        </p:tgtEl>
                                      </p:cBhvr>
                                    </p:animEffect>
                                  </p:childTnLst>
                                  <p:subTnLst>
                                    <p:animClr clrSpc="rgb" dir="cw">
                                      <p:cBhvr override="childStyle">
                                        <p:cTn dur="1" fill="hold" display="0" masterRel="nextClick" afterEffect="1"/>
                                        <p:tgtEl>
                                          <p:spTgt spid="13">
                                            <p:txEl>
                                              <p:pRg st="5" end="5"/>
                                            </p:txEl>
                                          </p:spTgt>
                                        </p:tgtEl>
                                        <p:attrNameLst>
                                          <p:attrName>ppt_c</p:attrName>
                                        </p:attrNameLst>
                                      </p:cBhvr>
                                      <p:to>
                                        <a:schemeClr val="accent1"/>
                                      </p:to>
                                    </p:animClr>
                                  </p:sub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xEl>
                                              <p:pRg st="6" end="6"/>
                                            </p:txEl>
                                          </p:spTgt>
                                        </p:tgtEl>
                                        <p:attrNameLst>
                                          <p:attrName>style.visibility</p:attrName>
                                        </p:attrNameLst>
                                      </p:cBhvr>
                                      <p:to>
                                        <p:strVal val="visible"/>
                                      </p:to>
                                    </p:set>
                                    <p:animEffect transition="in" filter="fade">
                                      <p:cBhvr>
                                        <p:cTn id="77" dur="500"/>
                                        <p:tgtEl>
                                          <p:spTgt spid="13">
                                            <p:txEl>
                                              <p:pRg st="6" end="6"/>
                                            </p:txEl>
                                          </p:spTgt>
                                        </p:tgtEl>
                                      </p:cBhvr>
                                    </p:animEffect>
                                  </p:childTnLst>
                                  <p:subTnLst>
                                    <p:animClr clrSpc="rgb" dir="cw">
                                      <p:cBhvr override="childStyle">
                                        <p:cTn dur="1" fill="hold" display="0" masterRel="nextClick" afterEffect="1"/>
                                        <p:tgtEl>
                                          <p:spTgt spid="13">
                                            <p:txEl>
                                              <p:pRg st="6" end="6"/>
                                            </p:txEl>
                                          </p:spTgt>
                                        </p:tgtEl>
                                        <p:attrNameLst>
                                          <p:attrName>ppt_c</p:attrName>
                                        </p:attrNameLst>
                                      </p:cBhvr>
                                      <p:to>
                                        <a:schemeClr val="accent1"/>
                                      </p:to>
                                    </p:animClr>
                                  </p:sub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
                                            <p:txEl>
                                              <p:pRg st="7" end="7"/>
                                            </p:txEl>
                                          </p:spTgt>
                                        </p:tgtEl>
                                        <p:attrNameLst>
                                          <p:attrName>style.visibility</p:attrName>
                                        </p:attrNameLst>
                                      </p:cBhvr>
                                      <p:to>
                                        <p:strVal val="visible"/>
                                      </p:to>
                                    </p:set>
                                    <p:animEffect transition="in" filter="fade">
                                      <p:cBhvr>
                                        <p:cTn id="82" dur="500"/>
                                        <p:tgtEl>
                                          <p:spTgt spid="13">
                                            <p:txEl>
                                              <p:pRg st="7" end="7"/>
                                            </p:txEl>
                                          </p:spTgt>
                                        </p:tgtEl>
                                      </p:cBhvr>
                                    </p:animEffect>
                                  </p:childTnLst>
                                  <p:subTnLst>
                                    <p:animClr clrSpc="rgb" dir="cw">
                                      <p:cBhvr override="childStyle">
                                        <p:cTn dur="1" fill="hold" display="0" masterRel="nextClick" afterEffect="1"/>
                                        <p:tgtEl>
                                          <p:spTgt spid="13">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2105685" y="2836637"/>
            <a:ext cx="4992985" cy="1759005"/>
          </a:xfrm>
        </p:spPr>
        <p:txBody>
          <a:bodyPr>
            <a:normAutofit/>
          </a:bodyPr>
          <a:lstStyle/>
          <a:p>
            <a:r>
              <a:rPr lang="hu-HU" sz="11500" b="1" dirty="0">
                <a:solidFill>
                  <a:schemeClr val="accent1">
                    <a:lumMod val="40000"/>
                    <a:lumOff val="60000"/>
                  </a:schemeClr>
                </a:solidFill>
              </a:rPr>
              <a:t>Demó</a:t>
            </a:r>
          </a:p>
        </p:txBody>
      </p:sp>
      <p:pic>
        <p:nvPicPr>
          <p:cNvPr id="7" name="Graphic 6" descr="Thought bubble outline">
            <a:extLst>
              <a:ext uri="{FF2B5EF4-FFF2-40B4-BE49-F238E27FC236}">
                <a16:creationId xmlns:a16="http://schemas.microsoft.com/office/drawing/2014/main" id="{3EFB47F1-9699-819C-65A3-60B8F84207D7}"/>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6620533" y="-219516"/>
            <a:ext cx="4639516" cy="4462072"/>
          </a:xfrm>
          <a:prstGeom prst="rect">
            <a:avLst/>
          </a:prstGeom>
        </p:spPr>
      </p:pic>
      <p:sp>
        <p:nvSpPr>
          <p:cNvPr id="5" name="Subtitle 4">
            <a:extLst>
              <a:ext uri="{FF2B5EF4-FFF2-40B4-BE49-F238E27FC236}">
                <a16:creationId xmlns:a16="http://schemas.microsoft.com/office/drawing/2014/main" id="{6639A45E-C9F3-05C5-9E2E-ADEF29EE021E}"/>
              </a:ext>
            </a:extLst>
          </p:cNvPr>
          <p:cNvSpPr>
            <a:spLocks noGrp="1"/>
          </p:cNvSpPr>
          <p:nvPr>
            <p:ph type="subTitle" idx="1"/>
          </p:nvPr>
        </p:nvSpPr>
        <p:spPr>
          <a:xfrm>
            <a:off x="7380077" y="1289115"/>
            <a:ext cx="3120428" cy="827881"/>
          </a:xfrm>
        </p:spPr>
        <p:txBody>
          <a:bodyPr>
            <a:normAutofit fontScale="85000" lnSpcReduction="10000"/>
          </a:bodyPr>
          <a:lstStyle/>
          <a:p>
            <a:r>
              <a:rPr lang="hu-HU" sz="6000" dirty="0">
                <a:solidFill>
                  <a:schemeClr val="bg1"/>
                </a:solidFill>
              </a:rPr>
              <a:t>ADO &amp; GH</a:t>
            </a:r>
          </a:p>
        </p:txBody>
      </p:sp>
      <p:sp>
        <p:nvSpPr>
          <p:cNvPr id="3" name="TextBox 2">
            <a:extLst>
              <a:ext uri="{FF2B5EF4-FFF2-40B4-BE49-F238E27FC236}">
                <a16:creationId xmlns:a16="http://schemas.microsoft.com/office/drawing/2014/main" id="{1DBA45A7-A996-64AD-2379-5E557429099C}"/>
              </a:ext>
            </a:extLst>
          </p:cNvPr>
          <p:cNvSpPr txBox="1"/>
          <p:nvPr/>
        </p:nvSpPr>
        <p:spPr>
          <a:xfrm>
            <a:off x="0" y="5657671"/>
            <a:ext cx="6097656" cy="12003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err="1">
                <a:solidFill>
                  <a:schemeClr val="bg2"/>
                </a:solidFill>
              </a:rPr>
              <a:t>Azure</a:t>
            </a:r>
            <a:r>
              <a:rPr lang="hu-HU" dirty="0">
                <a:solidFill>
                  <a:schemeClr val="bg2"/>
                </a:solidFill>
              </a:rPr>
              <a:t> </a:t>
            </a:r>
            <a:r>
              <a:rPr lang="hu-HU" dirty="0" err="1">
                <a:solidFill>
                  <a:schemeClr val="bg2"/>
                </a:solidFill>
              </a:rPr>
              <a:t>DevOps</a:t>
            </a:r>
            <a:endParaRPr lang="hu-HU" dirty="0">
              <a:solidFill>
                <a:schemeClr val="bg2"/>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solidFill>
                  <a:schemeClr val="bg2"/>
                </a:solidFill>
                <a:effectLst/>
              </a:rPr>
              <a:t>GitHub</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solidFill>
                  <a:schemeClr val="bg2"/>
                </a:solidFill>
              </a:rPr>
              <a:t>Azure Pipeline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err="1">
                <a:solidFill>
                  <a:schemeClr val="bg2"/>
                </a:solidFill>
                <a:effectLst/>
              </a:rPr>
              <a:t>Github</a:t>
            </a:r>
            <a:r>
              <a:rPr lang="en-GB" b="0" dirty="0">
                <a:solidFill>
                  <a:schemeClr val="bg2"/>
                </a:solidFill>
                <a:effectLst/>
              </a:rPr>
              <a:t> Action</a:t>
            </a:r>
          </a:p>
        </p:txBody>
      </p:sp>
      <p:sp>
        <p:nvSpPr>
          <p:cNvPr id="6" name="TextBox 5">
            <a:extLst>
              <a:ext uri="{FF2B5EF4-FFF2-40B4-BE49-F238E27FC236}">
                <a16:creationId xmlns:a16="http://schemas.microsoft.com/office/drawing/2014/main" id="{1FD5B068-DFAF-3562-A29B-19E5DFC0563A}"/>
              </a:ext>
            </a:extLst>
          </p:cNvPr>
          <p:cNvSpPr txBox="1"/>
          <p:nvPr/>
        </p:nvSpPr>
        <p:spPr>
          <a:xfrm>
            <a:off x="-944353" y="350134"/>
            <a:ext cx="8844379" cy="369332"/>
          </a:xfrm>
          <a:prstGeom prst="rect">
            <a:avLst/>
          </a:prstGeom>
          <a:noFill/>
        </p:spPr>
        <p:txBody>
          <a:bodyPr wrap="square">
            <a:spAutoFit/>
          </a:bodyPr>
          <a:lstStyle/>
          <a:p>
            <a:pPr algn="ctr"/>
            <a:r>
              <a:rPr lang="hu-HU" dirty="0">
                <a:solidFill>
                  <a:schemeClr val="accent1">
                    <a:lumMod val="40000"/>
                    <a:lumOff val="60000"/>
                  </a:schemeClr>
                </a:solidFill>
              </a:rPr>
              <a:t>https://</a:t>
            </a:r>
            <a:r>
              <a:rPr lang="hu-HU" dirty="0" err="1">
                <a:solidFill>
                  <a:schemeClr val="accent1">
                    <a:lumMod val="40000"/>
                    <a:lumOff val="60000"/>
                  </a:schemeClr>
                </a:solidFill>
              </a:rPr>
              <a:t>github.com</a:t>
            </a:r>
            <a:r>
              <a:rPr lang="hu-HU" dirty="0">
                <a:solidFill>
                  <a:schemeClr val="accent1">
                    <a:lumMod val="40000"/>
                    <a:lumOff val="60000"/>
                  </a:schemeClr>
                </a:solidFill>
              </a:rPr>
              <a:t>/</a:t>
            </a:r>
            <a:r>
              <a:rPr lang="hu-HU" dirty="0" err="1">
                <a:solidFill>
                  <a:schemeClr val="accent1">
                    <a:lumMod val="40000"/>
                    <a:lumOff val="60000"/>
                  </a:schemeClr>
                </a:solidFill>
              </a:rPr>
              <a:t>cloudsteak</a:t>
            </a:r>
            <a:r>
              <a:rPr lang="hu-HU" dirty="0">
                <a:solidFill>
                  <a:schemeClr val="accent1">
                    <a:lumMod val="40000"/>
                    <a:lumOff val="60000"/>
                  </a:schemeClr>
                </a:solidFill>
              </a:rPr>
              <a:t>/</a:t>
            </a:r>
            <a:r>
              <a:rPr lang="hu-HU" dirty="0" err="1">
                <a:solidFill>
                  <a:schemeClr val="accent1">
                    <a:lumMod val="40000"/>
                    <a:lumOff val="60000"/>
                  </a:schemeClr>
                </a:solidFill>
              </a:rPr>
              <a:t>trn-azure-pipeline</a:t>
            </a:r>
            <a:endParaRPr lang="hu-HU" dirty="0">
              <a:solidFill>
                <a:schemeClr val="accent1">
                  <a:lumMod val="40000"/>
                  <a:lumOff val="60000"/>
                </a:schemeClr>
              </a:solidFill>
            </a:endParaRPr>
          </a:p>
        </p:txBody>
      </p:sp>
      <p:sp>
        <p:nvSpPr>
          <p:cNvPr id="8" name="TextBox 7">
            <a:extLst>
              <a:ext uri="{FF2B5EF4-FFF2-40B4-BE49-F238E27FC236}">
                <a16:creationId xmlns:a16="http://schemas.microsoft.com/office/drawing/2014/main" id="{9D5111E5-20E0-FA45-B146-597C0B42FD25}"/>
              </a:ext>
            </a:extLst>
          </p:cNvPr>
          <p:cNvSpPr txBox="1"/>
          <p:nvPr/>
        </p:nvSpPr>
        <p:spPr>
          <a:xfrm>
            <a:off x="1077469" y="711343"/>
            <a:ext cx="6571280" cy="369332"/>
          </a:xfrm>
          <a:prstGeom prst="rect">
            <a:avLst/>
          </a:prstGeom>
          <a:noFill/>
        </p:spPr>
        <p:txBody>
          <a:bodyPr wrap="square">
            <a:spAutoFit/>
          </a:bodyPr>
          <a:lstStyle/>
          <a:p>
            <a:r>
              <a:rPr lang="hu-HU" dirty="0">
                <a:solidFill>
                  <a:schemeClr val="accent1">
                    <a:lumMod val="40000"/>
                    <a:lumOff val="60000"/>
                  </a:schemeClr>
                </a:solidFill>
              </a:rPr>
              <a:t>https://</a:t>
            </a:r>
            <a:r>
              <a:rPr lang="hu-HU" dirty="0" err="1">
                <a:solidFill>
                  <a:schemeClr val="accent1">
                    <a:lumMod val="40000"/>
                    <a:lumOff val="60000"/>
                  </a:schemeClr>
                </a:solidFill>
              </a:rPr>
              <a:t>cloudsteak.visualstudio.com</a:t>
            </a:r>
            <a:r>
              <a:rPr lang="hu-HU" dirty="0">
                <a:solidFill>
                  <a:schemeClr val="accent1">
                    <a:lumMod val="40000"/>
                    <a:lumOff val="60000"/>
                  </a:schemeClr>
                </a:solidFill>
              </a:rPr>
              <a:t>/</a:t>
            </a:r>
            <a:r>
              <a:rPr lang="hu-HU" dirty="0" err="1">
                <a:solidFill>
                  <a:schemeClr val="accent1">
                    <a:lumMod val="40000"/>
                    <a:lumOff val="60000"/>
                  </a:schemeClr>
                </a:solidFill>
              </a:rPr>
              <a:t>MentorKlub</a:t>
            </a:r>
            <a:endParaRPr lang="hu-HU" dirty="0">
              <a:solidFill>
                <a:schemeClr val="accent1">
                  <a:lumMod val="40000"/>
                  <a:lumOff val="60000"/>
                </a:schemeClr>
              </a:solidFill>
            </a:endParaRPr>
          </a:p>
        </p:txBody>
      </p:sp>
    </p:spTree>
    <p:extLst>
      <p:ext uri="{BB962C8B-B14F-4D97-AF65-F5344CB8AC3E}">
        <p14:creationId xmlns:p14="http://schemas.microsoft.com/office/powerpoint/2010/main" val="364416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en-HU" dirty="0"/>
              <a:t>Kérdezz és figyelj </a:t>
            </a:r>
            <a:r>
              <a:rPr lang="en-HU" dirty="0">
                <a:sym typeface="Wingdings" pitchFamily="2" charset="2"/>
              </a:rPr>
              <a:t></a:t>
            </a:r>
            <a:endParaRPr lang="en-HU" dirty="0"/>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3"/>
          <a:srcRect/>
          <a:stretch/>
        </p:blipFill>
        <p:spPr>
          <a:xfrm>
            <a:off x="361035" y="360000"/>
            <a:ext cx="1657241" cy="720000"/>
          </a:xfrm>
          <a:prstGeom prst="rect">
            <a:avLst/>
          </a:prstGeom>
        </p:spPr>
      </p:pic>
      <p:sp>
        <p:nvSpPr>
          <p:cNvPr id="3" name="Content Placeholder 2">
            <a:extLst>
              <a:ext uri="{FF2B5EF4-FFF2-40B4-BE49-F238E27FC236}">
                <a16:creationId xmlns:a16="http://schemas.microsoft.com/office/drawing/2014/main" id="{04EABBF3-E63B-886A-5E64-BB9F3F682457}"/>
              </a:ext>
            </a:extLst>
          </p:cNvPr>
          <p:cNvSpPr>
            <a:spLocks noGrp="1"/>
          </p:cNvSpPr>
          <p:nvPr>
            <p:ph idx="1"/>
          </p:nvPr>
        </p:nvSpPr>
        <p:spPr>
          <a:xfrm>
            <a:off x="838200" y="1801639"/>
            <a:ext cx="10515600" cy="3220935"/>
          </a:xfrm>
        </p:spPr>
        <p:txBody>
          <a:bodyPr>
            <a:normAutofit/>
          </a:bodyPr>
          <a:lstStyle/>
          <a:p>
            <a:pPr>
              <a:lnSpc>
                <a:spcPct val="200000"/>
              </a:lnSpc>
            </a:pPr>
            <a:r>
              <a:rPr lang="en-HU" sz="3200" dirty="0">
                <a:solidFill>
                  <a:schemeClr val="accent1"/>
                </a:solidFill>
              </a:rPr>
              <a:t>Ha kérdésed van, akkor állíts meg és beszéljük meg.</a:t>
            </a:r>
          </a:p>
          <a:p>
            <a:pPr>
              <a:lnSpc>
                <a:spcPct val="200000"/>
              </a:lnSpc>
            </a:pPr>
            <a:r>
              <a:rPr lang="en-HU" sz="3200" dirty="0">
                <a:solidFill>
                  <a:schemeClr val="accent1"/>
                </a:solidFill>
              </a:rPr>
              <a:t>Írd le chat-be és időnként megválaszolom azokat </a:t>
            </a:r>
            <a:r>
              <a:rPr lang="en-HU" sz="3200" dirty="0">
                <a:solidFill>
                  <a:schemeClr val="accent1"/>
                </a:solidFill>
                <a:sym typeface="Wingdings" pitchFamily="2" charset="2"/>
              </a:rPr>
              <a:t></a:t>
            </a:r>
          </a:p>
          <a:p>
            <a:pPr>
              <a:lnSpc>
                <a:spcPct val="200000"/>
              </a:lnSpc>
            </a:pPr>
            <a:r>
              <a:rPr lang="en-HU" sz="3200" dirty="0">
                <a:solidFill>
                  <a:schemeClr val="accent1"/>
                </a:solidFill>
                <a:sym typeface="Wingdings" pitchFamily="2" charset="2"/>
              </a:rPr>
              <a:t>Órán figyelj és később gyakorolj!</a:t>
            </a:r>
            <a:endParaRPr lang="en-HU" dirty="0"/>
          </a:p>
        </p:txBody>
      </p:sp>
    </p:spTree>
    <p:extLst>
      <p:ext uri="{BB962C8B-B14F-4D97-AF65-F5344CB8AC3E}">
        <p14:creationId xmlns:p14="http://schemas.microsoft.com/office/powerpoint/2010/main" val="72130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3599507" y="2549497"/>
            <a:ext cx="4992985" cy="1759005"/>
          </a:xfrm>
        </p:spPr>
        <p:txBody>
          <a:bodyPr>
            <a:normAutofit/>
          </a:bodyPr>
          <a:lstStyle/>
          <a:p>
            <a:r>
              <a:rPr lang="hu-HU" sz="11500" b="1" dirty="0">
                <a:solidFill>
                  <a:schemeClr val="accent1">
                    <a:lumMod val="40000"/>
                    <a:lumOff val="60000"/>
                  </a:schemeClr>
                </a:solidFill>
              </a:rPr>
              <a:t>5. </a:t>
            </a:r>
          </a:p>
        </p:txBody>
      </p:sp>
      <p:sp>
        <p:nvSpPr>
          <p:cNvPr id="3" name="TextBox 2">
            <a:extLst>
              <a:ext uri="{FF2B5EF4-FFF2-40B4-BE49-F238E27FC236}">
                <a16:creationId xmlns:a16="http://schemas.microsoft.com/office/drawing/2014/main" id="{99BB126E-37C1-3A9D-0518-8E2D6BCEDC93}"/>
              </a:ext>
            </a:extLst>
          </p:cNvPr>
          <p:cNvSpPr txBox="1"/>
          <p:nvPr/>
        </p:nvSpPr>
        <p:spPr>
          <a:xfrm>
            <a:off x="2487168" y="4125206"/>
            <a:ext cx="7217664" cy="1754326"/>
          </a:xfrm>
          <a:prstGeom prst="rect">
            <a:avLst/>
          </a:prstGeom>
          <a:noFill/>
        </p:spPr>
        <p:txBody>
          <a:bodyPr wrap="square">
            <a:spAutoFit/>
          </a:bodyPr>
          <a:lstStyle/>
          <a:p>
            <a:pPr algn="ctr"/>
            <a:r>
              <a:rPr lang="hu-HU" sz="3600" dirty="0" err="1">
                <a:solidFill>
                  <a:schemeClr val="accent1"/>
                </a:solidFill>
              </a:rPr>
              <a:t>Git</a:t>
            </a:r>
            <a:r>
              <a:rPr lang="hu-HU" sz="3600" dirty="0">
                <a:solidFill>
                  <a:schemeClr val="accent1"/>
                </a:solidFill>
              </a:rPr>
              <a:t> + </a:t>
            </a:r>
            <a:r>
              <a:rPr lang="hu-HU" sz="3600" dirty="0" err="1">
                <a:solidFill>
                  <a:schemeClr val="accent1"/>
                </a:solidFill>
              </a:rPr>
              <a:t>WebApp</a:t>
            </a:r>
            <a:endParaRPr lang="hu-HU" sz="3600" dirty="0">
              <a:solidFill>
                <a:schemeClr val="accent1"/>
              </a:solidFill>
            </a:endParaRPr>
          </a:p>
          <a:p>
            <a:pPr algn="ctr"/>
            <a:r>
              <a:rPr lang="hu-HU" sz="3600">
                <a:solidFill>
                  <a:schemeClr val="accent1"/>
                </a:solidFill>
              </a:rPr>
              <a:t>(CI/CD)</a:t>
            </a:r>
            <a:endParaRPr lang="hu-HU" sz="3600" dirty="0">
              <a:solidFill>
                <a:schemeClr val="accent1"/>
              </a:solidFill>
            </a:endParaRPr>
          </a:p>
          <a:p>
            <a:pPr algn="ctr"/>
            <a:endParaRPr lang="en-HU" sz="3600" dirty="0"/>
          </a:p>
        </p:txBody>
      </p:sp>
    </p:spTree>
    <p:extLst>
      <p:ext uri="{BB962C8B-B14F-4D97-AF65-F5344CB8AC3E}">
        <p14:creationId xmlns:p14="http://schemas.microsoft.com/office/powerpoint/2010/main" val="595302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hu-HU" sz="4400" dirty="0" err="1">
                <a:solidFill>
                  <a:schemeClr val="bg1"/>
                </a:solidFill>
                <a:effectLst/>
              </a:rPr>
              <a:t>Git</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359999" y="1356134"/>
            <a:ext cx="11203643" cy="5382292"/>
          </a:xfrm>
        </p:spPr>
        <p:txBody>
          <a:bodyPr numCol="1">
            <a:normAutofit fontScale="92500" lnSpcReduction="10000"/>
          </a:bodyPr>
          <a:lstStyle/>
          <a:p>
            <a:pPr>
              <a:lnSpc>
                <a:spcPct val="150000"/>
              </a:lnSpc>
            </a:pPr>
            <a:r>
              <a:rPr lang="hu-HU" sz="3200" dirty="0">
                <a:solidFill>
                  <a:schemeClr val="bg1"/>
                </a:solidFill>
              </a:rPr>
              <a:t>Nyíltforráskódú</a:t>
            </a:r>
          </a:p>
          <a:p>
            <a:pPr>
              <a:lnSpc>
                <a:spcPct val="150000"/>
              </a:lnSpc>
            </a:pPr>
            <a:r>
              <a:rPr lang="hu-HU" sz="3200" dirty="0">
                <a:solidFill>
                  <a:schemeClr val="bg1"/>
                </a:solidFill>
              </a:rPr>
              <a:t>Verziókezelő rendszer</a:t>
            </a:r>
          </a:p>
          <a:p>
            <a:pPr>
              <a:lnSpc>
                <a:spcPct val="150000"/>
              </a:lnSpc>
            </a:pPr>
            <a:r>
              <a:rPr lang="hu-HU" sz="3200" dirty="0">
                <a:solidFill>
                  <a:schemeClr val="bg1"/>
                </a:solidFill>
              </a:rPr>
              <a:t>Nem lineáris fejlesztés</a:t>
            </a:r>
          </a:p>
          <a:p>
            <a:pPr>
              <a:lnSpc>
                <a:spcPct val="150000"/>
              </a:lnSpc>
            </a:pPr>
            <a:r>
              <a:rPr lang="hu-HU" sz="3200" dirty="0">
                <a:solidFill>
                  <a:schemeClr val="bg1"/>
                </a:solidFill>
              </a:rPr>
              <a:t>Elosztott fejlesztés</a:t>
            </a:r>
          </a:p>
          <a:p>
            <a:pPr>
              <a:lnSpc>
                <a:spcPct val="150000"/>
              </a:lnSpc>
            </a:pPr>
            <a:r>
              <a:rPr lang="hu-HU" sz="3200" dirty="0">
                <a:solidFill>
                  <a:schemeClr val="bg1"/>
                </a:solidFill>
              </a:rPr>
              <a:t>Kód tárolás </a:t>
            </a:r>
            <a:r>
              <a:rPr lang="hu-HU" sz="3200" dirty="0" err="1">
                <a:solidFill>
                  <a:schemeClr val="bg1"/>
                </a:solidFill>
              </a:rPr>
              <a:t>Repository</a:t>
            </a:r>
            <a:r>
              <a:rPr lang="hu-HU" sz="3200" dirty="0">
                <a:solidFill>
                  <a:schemeClr val="bg1"/>
                </a:solidFill>
              </a:rPr>
              <a:t>-ban</a:t>
            </a:r>
          </a:p>
          <a:p>
            <a:pPr>
              <a:lnSpc>
                <a:spcPct val="150000"/>
              </a:lnSpc>
            </a:pPr>
            <a:r>
              <a:rPr lang="hu-HU" sz="3200" dirty="0">
                <a:solidFill>
                  <a:schemeClr val="bg1"/>
                </a:solidFill>
              </a:rPr>
              <a:t>Teljes verzióelőzmény</a:t>
            </a:r>
          </a:p>
          <a:p>
            <a:pPr>
              <a:lnSpc>
                <a:spcPct val="150000"/>
              </a:lnSpc>
            </a:pPr>
            <a:r>
              <a:rPr lang="hu-HU" sz="3200" dirty="0" err="1">
                <a:solidFill>
                  <a:schemeClr val="bg1"/>
                </a:solidFill>
              </a:rPr>
              <a:t>Branch</a:t>
            </a:r>
            <a:r>
              <a:rPr lang="hu-HU" sz="3200" dirty="0">
                <a:solidFill>
                  <a:schemeClr val="bg1"/>
                </a:solidFill>
              </a:rPr>
              <a:t>-ek készítése, összefűzése</a:t>
            </a:r>
          </a:p>
          <a:p>
            <a:pPr>
              <a:lnSpc>
                <a:spcPct val="150000"/>
              </a:lnSpc>
            </a:pPr>
            <a:endParaRPr lang="hu-HU" sz="3200" dirty="0">
              <a:solidFill>
                <a:schemeClr val="bg1"/>
              </a:solidFill>
            </a:endParaRPr>
          </a:p>
        </p:txBody>
      </p:sp>
      <p:pic>
        <p:nvPicPr>
          <p:cNvPr id="12" name="Picture 11">
            <a:extLst>
              <a:ext uri="{FF2B5EF4-FFF2-40B4-BE49-F238E27FC236}">
                <a16:creationId xmlns:a16="http://schemas.microsoft.com/office/drawing/2014/main" id="{7F1D5998-755F-1CBE-7840-58E0C3A26422}"/>
              </a:ext>
            </a:extLst>
          </p:cNvPr>
          <p:cNvPicPr>
            <a:picLocks noChangeAspect="1"/>
          </p:cNvPicPr>
          <p:nvPr/>
        </p:nvPicPr>
        <p:blipFill>
          <a:blip r:embed="rId5"/>
          <a:srcRect/>
          <a:stretch/>
        </p:blipFill>
        <p:spPr>
          <a:xfrm>
            <a:off x="9753480" y="119573"/>
            <a:ext cx="2203113" cy="1236561"/>
          </a:xfrm>
          <a:prstGeom prst="rect">
            <a:avLst/>
          </a:prstGeom>
        </p:spPr>
      </p:pic>
      <p:pic>
        <p:nvPicPr>
          <p:cNvPr id="8" name="Picture 7">
            <a:extLst>
              <a:ext uri="{FF2B5EF4-FFF2-40B4-BE49-F238E27FC236}">
                <a16:creationId xmlns:a16="http://schemas.microsoft.com/office/drawing/2014/main" id="{90068896-9053-FBD8-5023-8C280BA2D9F0}"/>
              </a:ext>
            </a:extLst>
          </p:cNvPr>
          <p:cNvPicPr>
            <a:picLocks noChangeAspect="1"/>
          </p:cNvPicPr>
          <p:nvPr/>
        </p:nvPicPr>
        <p:blipFill>
          <a:blip r:embed="rId6"/>
          <a:stretch>
            <a:fillRect/>
          </a:stretch>
        </p:blipFill>
        <p:spPr>
          <a:xfrm>
            <a:off x="4688246" y="1690688"/>
            <a:ext cx="7353596" cy="2902491"/>
          </a:xfrm>
          <a:prstGeom prst="rect">
            <a:avLst/>
          </a:prstGeom>
        </p:spPr>
      </p:pic>
    </p:spTree>
    <p:extLst>
      <p:ext uri="{BB962C8B-B14F-4D97-AF65-F5344CB8AC3E}">
        <p14:creationId xmlns:p14="http://schemas.microsoft.com/office/powerpoint/2010/main" val="11663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heckerboard(across)">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200" y="30571"/>
            <a:ext cx="10515600" cy="1325563"/>
          </a:xfrm>
        </p:spPr>
        <p:txBody>
          <a:bodyPr/>
          <a:lstStyle/>
          <a:p>
            <a:pPr algn="ctr"/>
            <a:r>
              <a:rPr lang="hu-HU" sz="4400" dirty="0" err="1">
                <a:solidFill>
                  <a:schemeClr val="bg1"/>
                </a:solidFill>
                <a:effectLst/>
              </a:rPr>
              <a:t>Git</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pic>
        <p:nvPicPr>
          <p:cNvPr id="12" name="Picture 11">
            <a:extLst>
              <a:ext uri="{FF2B5EF4-FFF2-40B4-BE49-F238E27FC236}">
                <a16:creationId xmlns:a16="http://schemas.microsoft.com/office/drawing/2014/main" id="{7F1D5998-755F-1CBE-7840-58E0C3A26422}"/>
              </a:ext>
            </a:extLst>
          </p:cNvPr>
          <p:cNvPicPr>
            <a:picLocks noChangeAspect="1"/>
          </p:cNvPicPr>
          <p:nvPr/>
        </p:nvPicPr>
        <p:blipFill>
          <a:blip r:embed="rId5"/>
          <a:srcRect/>
          <a:stretch/>
        </p:blipFill>
        <p:spPr>
          <a:xfrm>
            <a:off x="9753480" y="119573"/>
            <a:ext cx="2203113" cy="1236561"/>
          </a:xfrm>
          <a:prstGeom prst="rect">
            <a:avLst/>
          </a:prstGeom>
        </p:spPr>
      </p:pic>
      <p:pic>
        <p:nvPicPr>
          <p:cNvPr id="7" name="Content Placeholder 6">
            <a:extLst>
              <a:ext uri="{FF2B5EF4-FFF2-40B4-BE49-F238E27FC236}">
                <a16:creationId xmlns:a16="http://schemas.microsoft.com/office/drawing/2014/main" id="{73C991B4-B4FB-5DD6-234F-62067B625ABA}"/>
              </a:ext>
            </a:extLst>
          </p:cNvPr>
          <p:cNvPicPr>
            <a:picLocks noGrp="1" noChangeAspect="1"/>
          </p:cNvPicPr>
          <p:nvPr>
            <p:ph idx="1"/>
          </p:nvPr>
        </p:nvPicPr>
        <p:blipFill>
          <a:blip r:embed="rId6"/>
          <a:stretch>
            <a:fillRect/>
          </a:stretch>
        </p:blipFill>
        <p:spPr>
          <a:xfrm>
            <a:off x="2768981" y="743335"/>
            <a:ext cx="6654037" cy="6238651"/>
          </a:xfrm>
        </p:spPr>
      </p:pic>
    </p:spTree>
    <p:extLst>
      <p:ext uri="{BB962C8B-B14F-4D97-AF65-F5344CB8AC3E}">
        <p14:creationId xmlns:p14="http://schemas.microsoft.com/office/powerpoint/2010/main" val="2566745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hu-HU" sz="4400" dirty="0">
                <a:solidFill>
                  <a:schemeClr val="bg1"/>
                </a:solidFill>
                <a:effectLst/>
              </a:rPr>
              <a:t>CI/CD</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359999" y="1753672"/>
            <a:ext cx="11203643" cy="4984754"/>
          </a:xfrm>
        </p:spPr>
        <p:txBody>
          <a:bodyPr numCol="1">
            <a:normAutofit lnSpcReduction="10000"/>
          </a:bodyPr>
          <a:lstStyle/>
          <a:p>
            <a:pPr>
              <a:lnSpc>
                <a:spcPct val="150000"/>
              </a:lnSpc>
            </a:pPr>
            <a:r>
              <a:rPr lang="hu-HU" sz="3200" dirty="0" err="1">
                <a:solidFill>
                  <a:schemeClr val="bg1"/>
                </a:solidFill>
              </a:rPr>
              <a:t>Continuous</a:t>
            </a:r>
            <a:r>
              <a:rPr lang="hu-HU" sz="3200" dirty="0">
                <a:solidFill>
                  <a:schemeClr val="bg1"/>
                </a:solidFill>
              </a:rPr>
              <a:t> </a:t>
            </a:r>
            <a:r>
              <a:rPr lang="hu-HU" sz="3200" dirty="0" err="1">
                <a:solidFill>
                  <a:schemeClr val="bg1"/>
                </a:solidFill>
              </a:rPr>
              <a:t>Deployment</a:t>
            </a:r>
            <a:r>
              <a:rPr lang="hu-HU" sz="3200" dirty="0">
                <a:solidFill>
                  <a:schemeClr val="bg1"/>
                </a:solidFill>
              </a:rPr>
              <a:t> (CD): „Folyamatos telepítés”</a:t>
            </a:r>
          </a:p>
          <a:p>
            <a:pPr>
              <a:lnSpc>
                <a:spcPct val="150000"/>
              </a:lnSpc>
            </a:pPr>
            <a:r>
              <a:rPr lang="hu-HU" sz="3200" dirty="0">
                <a:solidFill>
                  <a:schemeClr val="bg1"/>
                </a:solidFill>
              </a:rPr>
              <a:t>Programverziók és javítások gyors telepítése</a:t>
            </a:r>
          </a:p>
          <a:p>
            <a:pPr>
              <a:lnSpc>
                <a:spcPct val="150000"/>
              </a:lnSpc>
            </a:pPr>
            <a:r>
              <a:rPr lang="hu-HU" sz="3200" dirty="0">
                <a:solidFill>
                  <a:schemeClr val="bg1"/>
                </a:solidFill>
              </a:rPr>
              <a:t>Automatizálás (nincs kézi beavatkozás)</a:t>
            </a:r>
          </a:p>
          <a:p>
            <a:pPr>
              <a:lnSpc>
                <a:spcPct val="150000"/>
              </a:lnSpc>
            </a:pPr>
            <a:r>
              <a:rPr lang="hu-HU" sz="3200" dirty="0">
                <a:solidFill>
                  <a:schemeClr val="bg1"/>
                </a:solidFill>
              </a:rPr>
              <a:t>Teszt automatizálás</a:t>
            </a:r>
          </a:p>
          <a:p>
            <a:pPr>
              <a:lnSpc>
                <a:spcPct val="150000"/>
              </a:lnSpc>
            </a:pPr>
            <a:r>
              <a:rPr lang="hu-HU" sz="3200" dirty="0">
                <a:solidFill>
                  <a:schemeClr val="bg1"/>
                </a:solidFill>
              </a:rPr>
              <a:t>Költség csökkentés</a:t>
            </a:r>
          </a:p>
          <a:p>
            <a:pPr>
              <a:lnSpc>
                <a:spcPct val="150000"/>
              </a:lnSpc>
            </a:pPr>
            <a:r>
              <a:rPr lang="hu-HU" sz="3200" dirty="0">
                <a:solidFill>
                  <a:schemeClr val="bg1"/>
                </a:solidFill>
              </a:rPr>
              <a:t>Rendszer kiesés minimalizálása</a:t>
            </a:r>
          </a:p>
        </p:txBody>
      </p:sp>
      <p:sp>
        <p:nvSpPr>
          <p:cNvPr id="2" name="TextBox 1">
            <a:extLst>
              <a:ext uri="{FF2B5EF4-FFF2-40B4-BE49-F238E27FC236}">
                <a16:creationId xmlns:a16="http://schemas.microsoft.com/office/drawing/2014/main" id="{80804C47-945B-0F7A-E156-26546003041C}"/>
              </a:ext>
            </a:extLst>
          </p:cNvPr>
          <p:cNvSpPr txBox="1"/>
          <p:nvPr/>
        </p:nvSpPr>
        <p:spPr>
          <a:xfrm>
            <a:off x="1402728" y="1384340"/>
            <a:ext cx="9386544" cy="369332"/>
          </a:xfrm>
          <a:prstGeom prst="rect">
            <a:avLst/>
          </a:prstGeom>
          <a:noFill/>
        </p:spPr>
        <p:txBody>
          <a:bodyPr wrap="none" rtlCol="0">
            <a:spAutoFit/>
          </a:bodyPr>
          <a:lstStyle/>
          <a:p>
            <a:r>
              <a:rPr lang="en-GB" dirty="0">
                <a:solidFill>
                  <a:schemeClr val="accent1">
                    <a:lumMod val="40000"/>
                    <a:lumOff val="60000"/>
                  </a:schemeClr>
                </a:solidFill>
              </a:rPr>
              <a:t>Continuous Integration (CI): </a:t>
            </a:r>
            <a:r>
              <a:rPr lang="en-GB" dirty="0" err="1">
                <a:solidFill>
                  <a:schemeClr val="accent1">
                    <a:lumMod val="40000"/>
                    <a:lumOff val="60000"/>
                  </a:schemeClr>
                </a:solidFill>
              </a:rPr>
              <a:t>folyamatos</a:t>
            </a:r>
            <a:r>
              <a:rPr lang="en-GB" dirty="0">
                <a:solidFill>
                  <a:schemeClr val="accent1">
                    <a:lumMod val="40000"/>
                    <a:lumOff val="60000"/>
                  </a:schemeClr>
                </a:solidFill>
              </a:rPr>
              <a:t> </a:t>
            </a:r>
            <a:r>
              <a:rPr lang="en-GB" dirty="0" err="1">
                <a:solidFill>
                  <a:schemeClr val="accent1">
                    <a:lumMod val="40000"/>
                    <a:lumOff val="60000"/>
                  </a:schemeClr>
                </a:solidFill>
              </a:rPr>
              <a:t>integráció</a:t>
            </a:r>
            <a:r>
              <a:rPr lang="en-GB" dirty="0">
                <a:solidFill>
                  <a:schemeClr val="accent1">
                    <a:lumMod val="40000"/>
                    <a:lumOff val="60000"/>
                  </a:schemeClr>
                </a:solidFill>
              </a:rPr>
              <a:t> | Continuous Delivery (CD): </a:t>
            </a:r>
            <a:r>
              <a:rPr lang="en-GB" dirty="0" err="1">
                <a:solidFill>
                  <a:schemeClr val="accent1">
                    <a:lumMod val="40000"/>
                    <a:lumOff val="60000"/>
                  </a:schemeClr>
                </a:solidFill>
              </a:rPr>
              <a:t>folyamatos</a:t>
            </a:r>
            <a:r>
              <a:rPr lang="en-GB" dirty="0">
                <a:solidFill>
                  <a:schemeClr val="accent1">
                    <a:lumMod val="40000"/>
                    <a:lumOff val="60000"/>
                  </a:schemeClr>
                </a:solidFill>
              </a:rPr>
              <a:t> </a:t>
            </a:r>
            <a:r>
              <a:rPr lang="en-GB" dirty="0" err="1">
                <a:solidFill>
                  <a:schemeClr val="accent1">
                    <a:lumMod val="40000"/>
                    <a:lumOff val="60000"/>
                  </a:schemeClr>
                </a:solidFill>
              </a:rPr>
              <a:t>szállítás</a:t>
            </a:r>
            <a:r>
              <a:rPr lang="en-GB" dirty="0">
                <a:solidFill>
                  <a:schemeClr val="accent1">
                    <a:lumMod val="40000"/>
                    <a:lumOff val="60000"/>
                  </a:schemeClr>
                </a:solidFill>
              </a:rPr>
              <a:t>.</a:t>
            </a:r>
            <a:endParaRPr lang="en-HU" dirty="0">
              <a:solidFill>
                <a:schemeClr val="accent1">
                  <a:lumMod val="40000"/>
                  <a:lumOff val="60000"/>
                </a:schemeClr>
              </a:solidFill>
            </a:endParaRPr>
          </a:p>
        </p:txBody>
      </p:sp>
      <p:pic>
        <p:nvPicPr>
          <p:cNvPr id="12" name="Picture 11">
            <a:extLst>
              <a:ext uri="{FF2B5EF4-FFF2-40B4-BE49-F238E27FC236}">
                <a16:creationId xmlns:a16="http://schemas.microsoft.com/office/drawing/2014/main" id="{7F1D5998-755F-1CBE-7840-58E0C3A26422}"/>
              </a:ext>
            </a:extLst>
          </p:cNvPr>
          <p:cNvPicPr>
            <a:picLocks noChangeAspect="1"/>
          </p:cNvPicPr>
          <p:nvPr/>
        </p:nvPicPr>
        <p:blipFill>
          <a:blip r:embed="rId5"/>
          <a:srcRect/>
          <a:stretch/>
        </p:blipFill>
        <p:spPr>
          <a:xfrm>
            <a:off x="9684327" y="119573"/>
            <a:ext cx="2341419" cy="1236561"/>
          </a:xfrm>
          <a:prstGeom prst="rect">
            <a:avLst/>
          </a:prstGeom>
        </p:spPr>
      </p:pic>
    </p:spTree>
    <p:extLst>
      <p:ext uri="{BB962C8B-B14F-4D97-AF65-F5344CB8AC3E}">
        <p14:creationId xmlns:p14="http://schemas.microsoft.com/office/powerpoint/2010/main" val="30317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hu-HU" sz="4400" dirty="0">
                <a:solidFill>
                  <a:schemeClr val="bg1"/>
                </a:solidFill>
                <a:effectLst/>
              </a:rPr>
              <a:t>CI/CD</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graphicFrame>
        <p:nvGraphicFramePr>
          <p:cNvPr id="6" name="Content Placeholder 5">
            <a:extLst>
              <a:ext uri="{FF2B5EF4-FFF2-40B4-BE49-F238E27FC236}">
                <a16:creationId xmlns:a16="http://schemas.microsoft.com/office/drawing/2014/main" id="{50F3FC56-F23A-39B9-DE5A-AAAE65BA5A88}"/>
              </a:ext>
            </a:extLst>
          </p:cNvPr>
          <p:cNvGraphicFramePr>
            <a:graphicFrameLocks noGrp="1"/>
          </p:cNvGraphicFramePr>
          <p:nvPr>
            <p:ph idx="1"/>
            <p:extLst>
              <p:ext uri="{D42A27DB-BD31-4B8C-83A1-F6EECF244321}">
                <p14:modId xmlns:p14="http://schemas.microsoft.com/office/powerpoint/2010/main" val="3628843946"/>
              </p:ext>
            </p:extLst>
          </p:nvPr>
        </p:nvGraphicFramePr>
        <p:xfrm>
          <a:off x="145473" y="1388303"/>
          <a:ext cx="11880273"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80804C47-945B-0F7A-E156-26546003041C}"/>
              </a:ext>
            </a:extLst>
          </p:cNvPr>
          <p:cNvSpPr txBox="1"/>
          <p:nvPr/>
        </p:nvSpPr>
        <p:spPr>
          <a:xfrm>
            <a:off x="1402728" y="1384340"/>
            <a:ext cx="9386544" cy="369332"/>
          </a:xfrm>
          <a:prstGeom prst="rect">
            <a:avLst/>
          </a:prstGeom>
          <a:noFill/>
        </p:spPr>
        <p:txBody>
          <a:bodyPr wrap="none" rtlCol="0">
            <a:spAutoFit/>
          </a:bodyPr>
          <a:lstStyle/>
          <a:p>
            <a:r>
              <a:rPr lang="en-GB" dirty="0">
                <a:solidFill>
                  <a:schemeClr val="accent1">
                    <a:lumMod val="40000"/>
                    <a:lumOff val="60000"/>
                  </a:schemeClr>
                </a:solidFill>
              </a:rPr>
              <a:t>Continuous Integration (CI): </a:t>
            </a:r>
            <a:r>
              <a:rPr lang="en-GB" dirty="0" err="1">
                <a:solidFill>
                  <a:schemeClr val="accent1">
                    <a:lumMod val="40000"/>
                    <a:lumOff val="60000"/>
                  </a:schemeClr>
                </a:solidFill>
              </a:rPr>
              <a:t>folyamatos</a:t>
            </a:r>
            <a:r>
              <a:rPr lang="en-GB" dirty="0">
                <a:solidFill>
                  <a:schemeClr val="accent1">
                    <a:lumMod val="40000"/>
                    <a:lumOff val="60000"/>
                  </a:schemeClr>
                </a:solidFill>
              </a:rPr>
              <a:t> </a:t>
            </a:r>
            <a:r>
              <a:rPr lang="en-GB" dirty="0" err="1">
                <a:solidFill>
                  <a:schemeClr val="accent1">
                    <a:lumMod val="40000"/>
                    <a:lumOff val="60000"/>
                  </a:schemeClr>
                </a:solidFill>
              </a:rPr>
              <a:t>integráció</a:t>
            </a:r>
            <a:r>
              <a:rPr lang="en-GB" dirty="0">
                <a:solidFill>
                  <a:schemeClr val="accent1">
                    <a:lumMod val="40000"/>
                    <a:lumOff val="60000"/>
                  </a:schemeClr>
                </a:solidFill>
              </a:rPr>
              <a:t> | Continuous Delivery (CD): </a:t>
            </a:r>
            <a:r>
              <a:rPr lang="en-GB" dirty="0" err="1">
                <a:solidFill>
                  <a:schemeClr val="accent1">
                    <a:lumMod val="40000"/>
                    <a:lumOff val="60000"/>
                  </a:schemeClr>
                </a:solidFill>
              </a:rPr>
              <a:t>folyamatos</a:t>
            </a:r>
            <a:r>
              <a:rPr lang="en-GB" dirty="0">
                <a:solidFill>
                  <a:schemeClr val="accent1">
                    <a:lumMod val="40000"/>
                    <a:lumOff val="60000"/>
                  </a:schemeClr>
                </a:solidFill>
              </a:rPr>
              <a:t> </a:t>
            </a:r>
            <a:r>
              <a:rPr lang="en-GB" dirty="0" err="1">
                <a:solidFill>
                  <a:schemeClr val="accent1">
                    <a:lumMod val="40000"/>
                    <a:lumOff val="60000"/>
                  </a:schemeClr>
                </a:solidFill>
              </a:rPr>
              <a:t>szállítás</a:t>
            </a:r>
            <a:endParaRPr lang="en-HU" dirty="0">
              <a:solidFill>
                <a:schemeClr val="accent1">
                  <a:lumMod val="40000"/>
                  <a:lumOff val="60000"/>
                </a:schemeClr>
              </a:solidFill>
            </a:endParaRPr>
          </a:p>
        </p:txBody>
      </p:sp>
      <p:pic>
        <p:nvPicPr>
          <p:cNvPr id="4" name="Picture 3">
            <a:extLst>
              <a:ext uri="{FF2B5EF4-FFF2-40B4-BE49-F238E27FC236}">
                <a16:creationId xmlns:a16="http://schemas.microsoft.com/office/drawing/2014/main" id="{F569B15C-F890-5826-EAFE-0609D324337D}"/>
              </a:ext>
            </a:extLst>
          </p:cNvPr>
          <p:cNvPicPr>
            <a:picLocks noChangeAspect="1"/>
          </p:cNvPicPr>
          <p:nvPr/>
        </p:nvPicPr>
        <p:blipFill>
          <a:blip r:embed="rId10"/>
          <a:srcRect/>
          <a:stretch/>
        </p:blipFill>
        <p:spPr>
          <a:xfrm>
            <a:off x="9684327" y="119573"/>
            <a:ext cx="2341419" cy="1236561"/>
          </a:xfrm>
          <a:prstGeom prst="rect">
            <a:avLst/>
          </a:prstGeom>
        </p:spPr>
      </p:pic>
      <p:cxnSp>
        <p:nvCxnSpPr>
          <p:cNvPr id="13" name="Straight Connector 12">
            <a:extLst>
              <a:ext uri="{FF2B5EF4-FFF2-40B4-BE49-F238E27FC236}">
                <a16:creationId xmlns:a16="http://schemas.microsoft.com/office/drawing/2014/main" id="{AD0CAF3E-5630-239B-2F3B-3587B2B00AF1}"/>
              </a:ext>
            </a:extLst>
          </p:cNvPr>
          <p:cNvCxnSpPr>
            <a:cxnSpLocks/>
          </p:cNvCxnSpPr>
          <p:nvPr/>
        </p:nvCxnSpPr>
        <p:spPr>
          <a:xfrm>
            <a:off x="176645" y="5030996"/>
            <a:ext cx="11828319" cy="0"/>
          </a:xfrm>
          <a:prstGeom prst="line">
            <a:avLst/>
          </a:prstGeom>
          <a:ln w="69850">
            <a:solidFill>
              <a:schemeClr val="bg1"/>
            </a:solidFill>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DD51ADF2-573D-E134-EB12-AD7AE42EE8E3}"/>
              </a:ext>
            </a:extLst>
          </p:cNvPr>
          <p:cNvGrpSpPr/>
          <p:nvPr/>
        </p:nvGrpSpPr>
        <p:grpSpPr>
          <a:xfrm>
            <a:off x="97423" y="4072684"/>
            <a:ext cx="6098582" cy="495889"/>
            <a:chOff x="97423" y="4072684"/>
            <a:chExt cx="6098582" cy="495889"/>
          </a:xfrm>
        </p:grpSpPr>
        <p:cxnSp>
          <p:nvCxnSpPr>
            <p:cNvPr id="8" name="Straight Connector 7">
              <a:extLst>
                <a:ext uri="{FF2B5EF4-FFF2-40B4-BE49-F238E27FC236}">
                  <a16:creationId xmlns:a16="http://schemas.microsoft.com/office/drawing/2014/main" id="{E34C9B2E-C00A-9DA6-5384-003822287214}"/>
                </a:ext>
              </a:extLst>
            </p:cNvPr>
            <p:cNvCxnSpPr>
              <a:cxnSpLocks/>
            </p:cNvCxnSpPr>
            <p:nvPr/>
          </p:nvCxnSpPr>
          <p:spPr>
            <a:xfrm>
              <a:off x="166254" y="4072684"/>
              <a:ext cx="5919355" cy="0"/>
            </a:xfrm>
            <a:prstGeom prst="line">
              <a:avLst/>
            </a:prstGeom>
            <a:ln w="69850">
              <a:solidFill>
                <a:schemeClr val="accent6">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E5C75FA-060F-B8A5-5A19-FB78266128A1}"/>
                </a:ext>
              </a:extLst>
            </p:cNvPr>
            <p:cNvSpPr txBox="1"/>
            <p:nvPr/>
          </p:nvSpPr>
          <p:spPr>
            <a:xfrm>
              <a:off x="97423" y="4137686"/>
              <a:ext cx="6098582" cy="430887"/>
            </a:xfrm>
            <a:prstGeom prst="rect">
              <a:avLst/>
            </a:prstGeom>
            <a:noFill/>
          </p:spPr>
          <p:txBody>
            <a:bodyPr wrap="square">
              <a:spAutoFit/>
            </a:bodyPr>
            <a:lstStyle/>
            <a:p>
              <a:pPr algn="ctr"/>
              <a:r>
                <a:rPr lang="en-GB" sz="2200" dirty="0">
                  <a:solidFill>
                    <a:schemeClr val="accent6">
                      <a:lumMod val="60000"/>
                      <a:lumOff val="40000"/>
                    </a:schemeClr>
                  </a:solidFill>
                </a:rPr>
                <a:t>Continuous Integration (CI): </a:t>
              </a:r>
              <a:r>
                <a:rPr lang="en-GB" sz="2200" dirty="0" err="1">
                  <a:solidFill>
                    <a:schemeClr val="accent6">
                      <a:lumMod val="60000"/>
                      <a:lumOff val="40000"/>
                    </a:schemeClr>
                  </a:solidFill>
                </a:rPr>
                <a:t>folyamatos</a:t>
              </a:r>
              <a:r>
                <a:rPr lang="en-GB" sz="2200" dirty="0">
                  <a:solidFill>
                    <a:schemeClr val="accent6">
                      <a:lumMod val="60000"/>
                      <a:lumOff val="40000"/>
                    </a:schemeClr>
                  </a:solidFill>
                </a:rPr>
                <a:t> </a:t>
              </a:r>
              <a:r>
                <a:rPr lang="en-GB" sz="2200" dirty="0" err="1">
                  <a:solidFill>
                    <a:schemeClr val="accent6">
                      <a:lumMod val="60000"/>
                      <a:lumOff val="40000"/>
                    </a:schemeClr>
                  </a:solidFill>
                </a:rPr>
                <a:t>integráció</a:t>
              </a:r>
              <a:r>
                <a:rPr lang="en-GB" sz="2200" dirty="0">
                  <a:solidFill>
                    <a:schemeClr val="accent6">
                      <a:lumMod val="60000"/>
                      <a:lumOff val="40000"/>
                    </a:schemeClr>
                  </a:solidFill>
                </a:rPr>
                <a:t> </a:t>
              </a:r>
              <a:endParaRPr lang="hu-HU" sz="2200" dirty="0">
                <a:solidFill>
                  <a:schemeClr val="accent6">
                    <a:lumMod val="60000"/>
                    <a:lumOff val="40000"/>
                  </a:schemeClr>
                </a:solidFill>
              </a:endParaRPr>
            </a:p>
          </p:txBody>
        </p:sp>
      </p:grpSp>
      <p:grpSp>
        <p:nvGrpSpPr>
          <p:cNvPr id="22" name="Group 21">
            <a:extLst>
              <a:ext uri="{FF2B5EF4-FFF2-40B4-BE49-F238E27FC236}">
                <a16:creationId xmlns:a16="http://schemas.microsoft.com/office/drawing/2014/main" id="{419B02DC-3BB1-3396-EF14-D576EA9DC258}"/>
              </a:ext>
            </a:extLst>
          </p:cNvPr>
          <p:cNvGrpSpPr/>
          <p:nvPr/>
        </p:nvGrpSpPr>
        <p:grpSpPr>
          <a:xfrm>
            <a:off x="5995995" y="4072684"/>
            <a:ext cx="6098582" cy="502841"/>
            <a:chOff x="5995995" y="4072684"/>
            <a:chExt cx="6098582" cy="502841"/>
          </a:xfrm>
        </p:grpSpPr>
        <p:cxnSp>
          <p:nvCxnSpPr>
            <p:cNvPr id="11" name="Straight Connector 10">
              <a:extLst>
                <a:ext uri="{FF2B5EF4-FFF2-40B4-BE49-F238E27FC236}">
                  <a16:creationId xmlns:a16="http://schemas.microsoft.com/office/drawing/2014/main" id="{FE4D68E9-245E-1A4A-1BD1-28E7401EBDB7}"/>
                </a:ext>
              </a:extLst>
            </p:cNvPr>
            <p:cNvCxnSpPr>
              <a:cxnSpLocks/>
            </p:cNvCxnSpPr>
            <p:nvPr/>
          </p:nvCxnSpPr>
          <p:spPr>
            <a:xfrm>
              <a:off x="6085609" y="4072684"/>
              <a:ext cx="5919355" cy="0"/>
            </a:xfrm>
            <a:prstGeom prst="line">
              <a:avLst/>
            </a:prstGeom>
            <a:ln w="69850">
              <a:solidFill>
                <a:schemeClr val="accent1">
                  <a:lumMod val="40000"/>
                  <a:lumOff val="6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685188B-9945-F6DF-A53A-62B28AA9635A}"/>
                </a:ext>
              </a:extLst>
            </p:cNvPr>
            <p:cNvSpPr txBox="1"/>
            <p:nvPr/>
          </p:nvSpPr>
          <p:spPr>
            <a:xfrm>
              <a:off x="5995995" y="4144638"/>
              <a:ext cx="6098582" cy="430887"/>
            </a:xfrm>
            <a:prstGeom prst="rect">
              <a:avLst/>
            </a:prstGeom>
            <a:noFill/>
          </p:spPr>
          <p:txBody>
            <a:bodyPr wrap="square">
              <a:spAutoFit/>
            </a:bodyPr>
            <a:lstStyle/>
            <a:p>
              <a:pPr algn="ctr"/>
              <a:r>
                <a:rPr lang="en-GB" sz="2200" dirty="0">
                  <a:solidFill>
                    <a:schemeClr val="accent1">
                      <a:lumMod val="40000"/>
                      <a:lumOff val="60000"/>
                    </a:schemeClr>
                  </a:solidFill>
                </a:rPr>
                <a:t>Continuous Delivery (CD): </a:t>
              </a:r>
              <a:r>
                <a:rPr lang="en-GB" sz="2200" dirty="0" err="1">
                  <a:solidFill>
                    <a:schemeClr val="accent1">
                      <a:lumMod val="40000"/>
                      <a:lumOff val="60000"/>
                    </a:schemeClr>
                  </a:solidFill>
                </a:rPr>
                <a:t>folyamatos</a:t>
              </a:r>
              <a:r>
                <a:rPr lang="en-GB" sz="2200" dirty="0">
                  <a:solidFill>
                    <a:schemeClr val="accent1">
                      <a:lumMod val="40000"/>
                      <a:lumOff val="60000"/>
                    </a:schemeClr>
                  </a:solidFill>
                </a:rPr>
                <a:t> </a:t>
              </a:r>
              <a:r>
                <a:rPr lang="en-GB" sz="2200" dirty="0" err="1">
                  <a:solidFill>
                    <a:schemeClr val="accent1">
                      <a:lumMod val="40000"/>
                      <a:lumOff val="60000"/>
                    </a:schemeClr>
                  </a:solidFill>
                </a:rPr>
                <a:t>szállítás</a:t>
              </a:r>
              <a:endParaRPr lang="hu-HU" sz="2200" dirty="0"/>
            </a:p>
          </p:txBody>
        </p:sp>
      </p:grpSp>
      <p:sp>
        <p:nvSpPr>
          <p:cNvPr id="20" name="TextBox 19">
            <a:extLst>
              <a:ext uri="{FF2B5EF4-FFF2-40B4-BE49-F238E27FC236}">
                <a16:creationId xmlns:a16="http://schemas.microsoft.com/office/drawing/2014/main" id="{58F452F4-3894-0DBE-CA4D-8FB063502904}"/>
              </a:ext>
            </a:extLst>
          </p:cNvPr>
          <p:cNvSpPr txBox="1"/>
          <p:nvPr/>
        </p:nvSpPr>
        <p:spPr>
          <a:xfrm>
            <a:off x="1657395" y="5296702"/>
            <a:ext cx="8677199" cy="523220"/>
          </a:xfrm>
          <a:prstGeom prst="rect">
            <a:avLst/>
          </a:prstGeom>
          <a:noFill/>
        </p:spPr>
        <p:txBody>
          <a:bodyPr wrap="square">
            <a:spAutoFit/>
          </a:bodyPr>
          <a:lstStyle/>
          <a:p>
            <a:pPr algn="ctr"/>
            <a:r>
              <a:rPr lang="en-GB" sz="2800" dirty="0">
                <a:solidFill>
                  <a:schemeClr val="bg1"/>
                </a:solidFill>
              </a:rPr>
              <a:t>Continuous Deployment (CD): „</a:t>
            </a:r>
            <a:r>
              <a:rPr lang="en-GB" sz="2800" dirty="0" err="1">
                <a:solidFill>
                  <a:schemeClr val="bg1"/>
                </a:solidFill>
              </a:rPr>
              <a:t>Folyamatos</a:t>
            </a:r>
            <a:r>
              <a:rPr lang="en-GB" sz="2800" dirty="0">
                <a:solidFill>
                  <a:schemeClr val="bg1"/>
                </a:solidFill>
              </a:rPr>
              <a:t> </a:t>
            </a:r>
            <a:r>
              <a:rPr lang="en-GB" sz="2800" dirty="0" err="1">
                <a:solidFill>
                  <a:schemeClr val="bg1"/>
                </a:solidFill>
              </a:rPr>
              <a:t>telepítés</a:t>
            </a:r>
            <a:r>
              <a:rPr lang="en-GB" sz="2800" dirty="0">
                <a:solidFill>
                  <a:schemeClr val="bg1"/>
                </a:solidFill>
              </a:rPr>
              <a:t>”</a:t>
            </a:r>
          </a:p>
        </p:txBody>
      </p:sp>
    </p:spTree>
    <p:extLst>
      <p:ext uri="{BB962C8B-B14F-4D97-AF65-F5344CB8AC3E}">
        <p14:creationId xmlns:p14="http://schemas.microsoft.com/office/powerpoint/2010/main" val="217804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B6F0F477-089E-0345-8785-763CBDBF55A7}"/>
                                            </p:graphicEl>
                                          </p:spTgt>
                                        </p:tgtEl>
                                        <p:attrNameLst>
                                          <p:attrName>style.visibility</p:attrName>
                                        </p:attrNameLst>
                                      </p:cBhvr>
                                      <p:to>
                                        <p:strVal val="visible"/>
                                      </p:to>
                                    </p:set>
                                    <p:animEffect transition="in" filter="fade">
                                      <p:cBhvr>
                                        <p:cTn id="7" dur="500"/>
                                        <p:tgtEl>
                                          <p:spTgt spid="6">
                                            <p:graphicEl>
                                              <a:dgm id="{B6F0F477-089E-0345-8785-763CBDBF55A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5BF4C049-4771-6B48-8527-C279172F42DC}"/>
                                            </p:graphicEl>
                                          </p:spTgt>
                                        </p:tgtEl>
                                        <p:attrNameLst>
                                          <p:attrName>style.visibility</p:attrName>
                                        </p:attrNameLst>
                                      </p:cBhvr>
                                      <p:to>
                                        <p:strVal val="visible"/>
                                      </p:to>
                                    </p:set>
                                    <p:animEffect transition="in" filter="fade">
                                      <p:cBhvr>
                                        <p:cTn id="12" dur="500"/>
                                        <p:tgtEl>
                                          <p:spTgt spid="6">
                                            <p:graphicEl>
                                              <a:dgm id="{5BF4C049-4771-6B48-8527-C279172F42D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50405C2B-C213-4544-82EA-A5FA3DD593C8}"/>
                                            </p:graphicEl>
                                          </p:spTgt>
                                        </p:tgtEl>
                                        <p:attrNameLst>
                                          <p:attrName>style.visibility</p:attrName>
                                        </p:attrNameLst>
                                      </p:cBhvr>
                                      <p:to>
                                        <p:strVal val="visible"/>
                                      </p:to>
                                    </p:set>
                                    <p:animEffect transition="in" filter="fade">
                                      <p:cBhvr>
                                        <p:cTn id="17" dur="500"/>
                                        <p:tgtEl>
                                          <p:spTgt spid="6">
                                            <p:graphicEl>
                                              <a:dgm id="{50405C2B-C213-4544-82EA-A5FA3DD593C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BF94162D-2706-4841-8AA8-F475DDFC4B8A}"/>
                                            </p:graphicEl>
                                          </p:spTgt>
                                        </p:tgtEl>
                                        <p:attrNameLst>
                                          <p:attrName>style.visibility</p:attrName>
                                        </p:attrNameLst>
                                      </p:cBhvr>
                                      <p:to>
                                        <p:strVal val="visible"/>
                                      </p:to>
                                    </p:set>
                                    <p:animEffect transition="in" filter="fade">
                                      <p:cBhvr>
                                        <p:cTn id="22" dur="500"/>
                                        <p:tgtEl>
                                          <p:spTgt spid="6">
                                            <p:graphicEl>
                                              <a:dgm id="{BF94162D-2706-4841-8AA8-F475DDFC4B8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A85F385F-D9D0-F345-AC79-FDAD44565378}"/>
                                            </p:graphicEl>
                                          </p:spTgt>
                                        </p:tgtEl>
                                        <p:attrNameLst>
                                          <p:attrName>style.visibility</p:attrName>
                                        </p:attrNameLst>
                                      </p:cBhvr>
                                      <p:to>
                                        <p:strVal val="visible"/>
                                      </p:to>
                                    </p:set>
                                    <p:animEffect transition="in" filter="fade">
                                      <p:cBhvr>
                                        <p:cTn id="32" dur="500"/>
                                        <p:tgtEl>
                                          <p:spTgt spid="6">
                                            <p:graphicEl>
                                              <a:dgm id="{A85F385F-D9D0-F345-AC79-FDAD4456537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CF013A12-D447-B64A-A922-A1B141C91300}"/>
                                            </p:graphicEl>
                                          </p:spTgt>
                                        </p:tgtEl>
                                        <p:attrNameLst>
                                          <p:attrName>style.visibility</p:attrName>
                                        </p:attrNameLst>
                                      </p:cBhvr>
                                      <p:to>
                                        <p:strVal val="visible"/>
                                      </p:to>
                                    </p:set>
                                    <p:animEffect transition="in" filter="fade">
                                      <p:cBhvr>
                                        <p:cTn id="37" dur="500"/>
                                        <p:tgtEl>
                                          <p:spTgt spid="6">
                                            <p:graphicEl>
                                              <a:dgm id="{CF013A12-D447-B64A-A922-A1B141C9130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B86013B9-FE6E-8E41-AB08-DCD92F2A30D4}"/>
                                            </p:graphicEl>
                                          </p:spTgt>
                                        </p:tgtEl>
                                        <p:attrNameLst>
                                          <p:attrName>style.visibility</p:attrName>
                                        </p:attrNameLst>
                                      </p:cBhvr>
                                      <p:to>
                                        <p:strVal val="visible"/>
                                      </p:to>
                                    </p:set>
                                    <p:animEffect transition="in" filter="fade">
                                      <p:cBhvr>
                                        <p:cTn id="42" dur="500"/>
                                        <p:tgtEl>
                                          <p:spTgt spid="6">
                                            <p:graphicEl>
                                              <a:dgm id="{B86013B9-FE6E-8E41-AB08-DCD92F2A30D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hu-HU" sz="4400" dirty="0">
                <a:solidFill>
                  <a:schemeClr val="bg1"/>
                </a:solidFill>
                <a:effectLst/>
              </a:rPr>
              <a:t>App Service </a:t>
            </a:r>
            <a:r>
              <a:rPr lang="hu-HU" sz="4400" dirty="0" err="1">
                <a:solidFill>
                  <a:schemeClr val="bg1"/>
                </a:solidFill>
                <a:effectLst/>
              </a:rPr>
              <a:t>Plan</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3">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105310" y="1690688"/>
            <a:ext cx="6200806" cy="4963609"/>
          </a:xfrm>
        </p:spPr>
        <p:txBody>
          <a:bodyPr numCol="1">
            <a:normAutofit fontScale="85000" lnSpcReduction="20000"/>
          </a:bodyPr>
          <a:lstStyle/>
          <a:p>
            <a:pPr>
              <a:lnSpc>
                <a:spcPct val="150000"/>
              </a:lnSpc>
            </a:pPr>
            <a:r>
              <a:rPr lang="hu-HU" sz="3200" dirty="0">
                <a:solidFill>
                  <a:schemeClr val="bg1"/>
                </a:solidFill>
              </a:rPr>
              <a:t>Kiszolgáló mentes megoldásokhoz</a:t>
            </a:r>
          </a:p>
          <a:p>
            <a:pPr>
              <a:lnSpc>
                <a:spcPct val="150000"/>
              </a:lnSpc>
            </a:pPr>
            <a:r>
              <a:rPr lang="hu-HU" sz="3200" dirty="0">
                <a:solidFill>
                  <a:schemeClr val="bg1"/>
                </a:solidFill>
              </a:rPr>
              <a:t>Windows, Linux</a:t>
            </a:r>
          </a:p>
          <a:p>
            <a:pPr>
              <a:lnSpc>
                <a:spcPct val="150000"/>
              </a:lnSpc>
            </a:pPr>
            <a:r>
              <a:rPr lang="hu-HU" sz="3200" dirty="0">
                <a:solidFill>
                  <a:schemeClr val="bg1"/>
                </a:solidFill>
              </a:rPr>
              <a:t>Skálázható (Virtuálisgépek tulajdonságai)</a:t>
            </a:r>
          </a:p>
          <a:p>
            <a:pPr>
              <a:lnSpc>
                <a:spcPct val="150000"/>
              </a:lnSpc>
            </a:pPr>
            <a:r>
              <a:rPr lang="hu-HU" sz="3200" dirty="0">
                <a:solidFill>
                  <a:schemeClr val="bg1"/>
                </a:solidFill>
              </a:rPr>
              <a:t>„Tarifacsomag”: tulajdonságok és méret</a:t>
            </a:r>
          </a:p>
          <a:p>
            <a:pPr>
              <a:lnSpc>
                <a:spcPct val="150000"/>
              </a:lnSpc>
            </a:pPr>
            <a:r>
              <a:rPr lang="hu-HU" sz="3200" dirty="0">
                <a:solidFill>
                  <a:schemeClr val="bg1"/>
                </a:solidFill>
              </a:rPr>
              <a:t>Típusok:</a:t>
            </a:r>
          </a:p>
          <a:p>
            <a:pPr lvl="1">
              <a:lnSpc>
                <a:spcPct val="150000"/>
              </a:lnSpc>
            </a:pPr>
            <a:r>
              <a:rPr lang="hu-HU" sz="2800" dirty="0">
                <a:solidFill>
                  <a:schemeClr val="bg1"/>
                </a:solidFill>
              </a:rPr>
              <a:t>Megosztott (Ingyenes és megosztott)</a:t>
            </a:r>
          </a:p>
          <a:p>
            <a:pPr lvl="1">
              <a:lnSpc>
                <a:spcPct val="150000"/>
              </a:lnSpc>
            </a:pPr>
            <a:r>
              <a:rPr lang="hu-HU" sz="2800" dirty="0">
                <a:solidFill>
                  <a:schemeClr val="bg1"/>
                </a:solidFill>
              </a:rPr>
              <a:t>Dedikált (Alap, Standard, Prémium)</a:t>
            </a:r>
          </a:p>
          <a:p>
            <a:pPr lvl="1">
              <a:lnSpc>
                <a:spcPct val="150000"/>
              </a:lnSpc>
            </a:pPr>
            <a:r>
              <a:rPr lang="hu-HU" sz="2800" dirty="0">
                <a:solidFill>
                  <a:schemeClr val="bg1"/>
                </a:solidFill>
              </a:rPr>
              <a:t>Izolált</a:t>
            </a:r>
          </a:p>
          <a:p>
            <a:pPr>
              <a:lnSpc>
                <a:spcPct val="150000"/>
              </a:lnSpc>
            </a:pPr>
            <a:endParaRPr lang="hu-HU" sz="3200" dirty="0">
              <a:solidFill>
                <a:schemeClr val="bg1"/>
              </a:solidFill>
            </a:endParaRPr>
          </a:p>
        </p:txBody>
      </p:sp>
      <p:pic>
        <p:nvPicPr>
          <p:cNvPr id="11" name="Picture 10">
            <a:extLst>
              <a:ext uri="{FF2B5EF4-FFF2-40B4-BE49-F238E27FC236}">
                <a16:creationId xmlns:a16="http://schemas.microsoft.com/office/drawing/2014/main" id="{C7E80809-8E4A-8C42-939A-FFC84F78706E}"/>
              </a:ext>
            </a:extLst>
          </p:cNvPr>
          <p:cNvPicPr>
            <a:picLocks noChangeAspect="1"/>
          </p:cNvPicPr>
          <p:nvPr/>
        </p:nvPicPr>
        <p:blipFill rotWithShape="1">
          <a:blip r:embed="rId4"/>
          <a:srcRect l="1901" r="6866"/>
          <a:stretch/>
        </p:blipFill>
        <p:spPr>
          <a:xfrm>
            <a:off x="6121002" y="2003417"/>
            <a:ext cx="5985634" cy="4533182"/>
          </a:xfrm>
          <a:prstGeom prst="rect">
            <a:avLst/>
          </a:prstGeom>
          <a:solidFill>
            <a:schemeClr val="bg1">
              <a:lumMod val="95000"/>
              <a:alpha val="50929"/>
            </a:schemeClr>
          </a:solidFill>
        </p:spPr>
      </p:pic>
    </p:spTree>
    <p:extLst>
      <p:ext uri="{BB962C8B-B14F-4D97-AF65-F5344CB8AC3E}">
        <p14:creationId xmlns:p14="http://schemas.microsoft.com/office/powerpoint/2010/main" val="293692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repeatCount="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repeatCount="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repeatCount="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repeatCount="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repeatCount="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repeatCount="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normAutofit/>
          </a:bodyPr>
          <a:lstStyle/>
          <a:p>
            <a:pPr algn="ctr"/>
            <a:r>
              <a:rPr lang="hu-HU" sz="4400" dirty="0">
                <a:solidFill>
                  <a:schemeClr val="bg1"/>
                </a:solidFill>
                <a:effectLst/>
              </a:rPr>
              <a:t>App </a:t>
            </a:r>
            <a:r>
              <a:rPr lang="hu-HU" dirty="0" err="1">
                <a:solidFill>
                  <a:schemeClr val="bg1"/>
                </a:solidFill>
              </a:rPr>
              <a:t>Services</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3">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230864" y="1330859"/>
            <a:ext cx="11828352" cy="5583679"/>
          </a:xfrm>
        </p:spPr>
        <p:txBody>
          <a:bodyPr numCol="1">
            <a:normAutofit fontScale="92500" lnSpcReduction="10000"/>
          </a:bodyPr>
          <a:lstStyle/>
          <a:p>
            <a:pPr>
              <a:lnSpc>
                <a:spcPct val="150000"/>
              </a:lnSpc>
            </a:pPr>
            <a:r>
              <a:rPr lang="hu-HU" sz="3200" dirty="0">
                <a:solidFill>
                  <a:schemeClr val="bg1"/>
                </a:solidFill>
              </a:rPr>
              <a:t>Kiszolgáló mentes megoldás (PaaS)</a:t>
            </a:r>
          </a:p>
          <a:p>
            <a:pPr>
              <a:lnSpc>
                <a:spcPct val="150000"/>
              </a:lnSpc>
            </a:pPr>
            <a:r>
              <a:rPr lang="hu-HU" sz="3200" dirty="0">
                <a:solidFill>
                  <a:schemeClr val="bg1"/>
                </a:solidFill>
              </a:rPr>
              <a:t>Web </a:t>
            </a:r>
            <a:r>
              <a:rPr lang="hu-HU" sz="3200" dirty="0" err="1">
                <a:solidFill>
                  <a:schemeClr val="bg1"/>
                </a:solidFill>
              </a:rPr>
              <a:t>Apps</a:t>
            </a:r>
            <a:r>
              <a:rPr lang="hu-HU" sz="3200" dirty="0">
                <a:solidFill>
                  <a:schemeClr val="bg1"/>
                </a:solidFill>
              </a:rPr>
              <a:t>, API </a:t>
            </a:r>
            <a:r>
              <a:rPr lang="hu-HU" sz="3200" dirty="0" err="1">
                <a:solidFill>
                  <a:schemeClr val="bg1"/>
                </a:solidFill>
              </a:rPr>
              <a:t>Apps</a:t>
            </a:r>
            <a:r>
              <a:rPr lang="hu-HU" sz="3200" dirty="0">
                <a:solidFill>
                  <a:schemeClr val="bg1"/>
                </a:solidFill>
              </a:rPr>
              <a:t> vagy Mobile </a:t>
            </a:r>
            <a:r>
              <a:rPr lang="hu-HU" sz="3200" dirty="0" err="1">
                <a:solidFill>
                  <a:schemeClr val="bg1"/>
                </a:solidFill>
              </a:rPr>
              <a:t>Apps</a:t>
            </a:r>
            <a:endParaRPr lang="hu-HU" sz="3200" dirty="0">
              <a:solidFill>
                <a:schemeClr val="bg1"/>
              </a:solidFill>
            </a:endParaRPr>
          </a:p>
          <a:p>
            <a:pPr>
              <a:lnSpc>
                <a:spcPct val="150000"/>
              </a:lnSpc>
            </a:pPr>
            <a:r>
              <a:rPr lang="hu-HU" sz="3200" dirty="0">
                <a:solidFill>
                  <a:schemeClr val="bg1"/>
                </a:solidFill>
              </a:rPr>
              <a:t>Legnépszerűbb program nyelvek </a:t>
            </a:r>
          </a:p>
          <a:p>
            <a:pPr>
              <a:lnSpc>
                <a:spcPct val="150000"/>
              </a:lnSpc>
            </a:pPr>
            <a:r>
              <a:rPr lang="hu-HU" sz="3200" dirty="0" err="1">
                <a:solidFill>
                  <a:schemeClr val="bg1"/>
                </a:solidFill>
              </a:rPr>
              <a:t>Git</a:t>
            </a:r>
            <a:r>
              <a:rPr lang="hu-HU" sz="3200" dirty="0">
                <a:solidFill>
                  <a:schemeClr val="bg1"/>
                </a:solidFill>
              </a:rPr>
              <a:t> támogatás</a:t>
            </a:r>
          </a:p>
          <a:p>
            <a:pPr>
              <a:lnSpc>
                <a:spcPct val="150000"/>
              </a:lnSpc>
            </a:pPr>
            <a:r>
              <a:rPr lang="hu-HU" sz="3200" dirty="0">
                <a:solidFill>
                  <a:schemeClr val="bg1"/>
                </a:solidFill>
              </a:rPr>
              <a:t>CI/CD </a:t>
            </a:r>
          </a:p>
          <a:p>
            <a:pPr>
              <a:lnSpc>
                <a:spcPct val="150000"/>
              </a:lnSpc>
            </a:pPr>
            <a:r>
              <a:rPr lang="hu-HU" sz="3200" dirty="0" err="1">
                <a:solidFill>
                  <a:schemeClr val="bg1"/>
                </a:solidFill>
              </a:rPr>
              <a:t>Deployment</a:t>
            </a:r>
            <a:r>
              <a:rPr lang="hu-HU" sz="3200" dirty="0">
                <a:solidFill>
                  <a:schemeClr val="bg1"/>
                </a:solidFill>
              </a:rPr>
              <a:t> </a:t>
            </a:r>
            <a:r>
              <a:rPr lang="hu-HU" sz="3200" dirty="0" err="1">
                <a:solidFill>
                  <a:schemeClr val="bg1"/>
                </a:solidFill>
              </a:rPr>
              <a:t>Slot</a:t>
            </a:r>
            <a:r>
              <a:rPr lang="hu-HU" sz="3200" dirty="0">
                <a:solidFill>
                  <a:schemeClr val="bg1"/>
                </a:solidFill>
              </a:rPr>
              <a:t> (átmeneti környezet)</a:t>
            </a:r>
          </a:p>
          <a:p>
            <a:pPr>
              <a:lnSpc>
                <a:spcPct val="150000"/>
              </a:lnSpc>
            </a:pPr>
            <a:r>
              <a:rPr lang="hu-HU" sz="3200" dirty="0">
                <a:solidFill>
                  <a:schemeClr val="bg1"/>
                </a:solidFill>
              </a:rPr>
              <a:t>Számlázás: App Service </a:t>
            </a:r>
            <a:r>
              <a:rPr lang="hu-HU" sz="3200" dirty="0" err="1">
                <a:solidFill>
                  <a:schemeClr val="bg1"/>
                </a:solidFill>
              </a:rPr>
              <a:t>Plan</a:t>
            </a:r>
            <a:endParaRPr lang="hu-HU" sz="3200" dirty="0">
              <a:solidFill>
                <a:schemeClr val="bg1"/>
              </a:solidFill>
            </a:endParaRPr>
          </a:p>
          <a:p>
            <a:pPr>
              <a:lnSpc>
                <a:spcPct val="150000"/>
              </a:lnSpc>
            </a:pPr>
            <a:endParaRPr lang="hu-HU" sz="3200" dirty="0">
              <a:solidFill>
                <a:schemeClr val="bg1"/>
              </a:solidFill>
            </a:endParaRPr>
          </a:p>
        </p:txBody>
      </p:sp>
      <p:graphicFrame>
        <p:nvGraphicFramePr>
          <p:cNvPr id="6" name="Diagram 5">
            <a:extLst>
              <a:ext uri="{FF2B5EF4-FFF2-40B4-BE49-F238E27FC236}">
                <a16:creationId xmlns:a16="http://schemas.microsoft.com/office/drawing/2014/main" id="{0969E38A-1BDD-72EB-FF1E-BD5523A7CFD5}"/>
              </a:ext>
            </a:extLst>
          </p:cNvPr>
          <p:cNvGraphicFramePr/>
          <p:nvPr>
            <p:extLst>
              <p:ext uri="{D42A27DB-BD31-4B8C-83A1-F6EECF244321}">
                <p14:modId xmlns:p14="http://schemas.microsoft.com/office/powerpoint/2010/main" val="3180844593"/>
              </p:ext>
            </p:extLst>
          </p:nvPr>
        </p:nvGraphicFramePr>
        <p:xfrm>
          <a:off x="5809317" y="1747541"/>
          <a:ext cx="7052894" cy="4701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09FD4E44-FE01-0933-D85E-A2F4D2F1BBE9}"/>
              </a:ext>
            </a:extLst>
          </p:cNvPr>
          <p:cNvPicPr>
            <a:picLocks noChangeAspect="1"/>
          </p:cNvPicPr>
          <p:nvPr/>
        </p:nvPicPr>
        <p:blipFill>
          <a:blip r:embed="rId9"/>
          <a:stretch>
            <a:fillRect/>
          </a:stretch>
        </p:blipFill>
        <p:spPr>
          <a:xfrm>
            <a:off x="10149398" y="217136"/>
            <a:ext cx="2042602" cy="1072366"/>
          </a:xfrm>
          <a:prstGeom prst="rect">
            <a:avLst/>
          </a:prstGeom>
        </p:spPr>
      </p:pic>
    </p:spTree>
    <p:extLst>
      <p:ext uri="{BB962C8B-B14F-4D97-AF65-F5344CB8AC3E}">
        <p14:creationId xmlns:p14="http://schemas.microsoft.com/office/powerpoint/2010/main" val="133992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repeatCount="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repeatCount="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B9738906-D5B2-434B-B891-7BAB469C4429}"/>
                                            </p:graphicEl>
                                          </p:spTgt>
                                        </p:tgtEl>
                                        <p:attrNameLst>
                                          <p:attrName>style.visibility</p:attrName>
                                        </p:attrNameLst>
                                      </p:cBhvr>
                                      <p:to>
                                        <p:strVal val="visible"/>
                                      </p:to>
                                    </p:set>
                                    <p:animEffect transition="in" filter="fade">
                                      <p:cBhvr>
                                        <p:cTn id="22" dur="500"/>
                                        <p:tgtEl>
                                          <p:spTgt spid="6">
                                            <p:graphicEl>
                                              <a:dgm id="{B9738906-D5B2-434B-B891-7BAB469C442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D59B64A2-99C9-974D-9084-8F8FED3C0035}"/>
                                            </p:graphicEl>
                                          </p:spTgt>
                                        </p:tgtEl>
                                        <p:attrNameLst>
                                          <p:attrName>style.visibility</p:attrName>
                                        </p:attrNameLst>
                                      </p:cBhvr>
                                      <p:to>
                                        <p:strVal val="visible"/>
                                      </p:to>
                                    </p:set>
                                    <p:animEffect transition="in" filter="fade">
                                      <p:cBhvr>
                                        <p:cTn id="27" dur="500"/>
                                        <p:tgtEl>
                                          <p:spTgt spid="6">
                                            <p:graphicEl>
                                              <a:dgm id="{D59B64A2-99C9-974D-9084-8F8FED3C0035}"/>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graphicEl>
                                              <a:dgm id="{AE40EBFD-47A9-F841-A227-211298AE52C0}"/>
                                            </p:graphicEl>
                                          </p:spTgt>
                                        </p:tgtEl>
                                        <p:attrNameLst>
                                          <p:attrName>style.visibility</p:attrName>
                                        </p:attrNameLst>
                                      </p:cBhvr>
                                      <p:to>
                                        <p:strVal val="visible"/>
                                      </p:to>
                                    </p:set>
                                    <p:animEffect transition="in" filter="fade">
                                      <p:cBhvr>
                                        <p:cTn id="30" dur="500"/>
                                        <p:tgtEl>
                                          <p:spTgt spid="6">
                                            <p:graphicEl>
                                              <a:dgm id="{AE40EBFD-47A9-F841-A227-211298AE52C0}"/>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graphicEl>
                                              <a:dgm id="{DEB7E407-1AE3-CB45-B859-F9B32724E85F}"/>
                                            </p:graphicEl>
                                          </p:spTgt>
                                        </p:tgtEl>
                                        <p:attrNameLst>
                                          <p:attrName>style.visibility</p:attrName>
                                        </p:attrNameLst>
                                      </p:cBhvr>
                                      <p:to>
                                        <p:strVal val="visible"/>
                                      </p:to>
                                    </p:set>
                                    <p:animEffect transition="in" filter="fade">
                                      <p:cBhvr>
                                        <p:cTn id="35" dur="500"/>
                                        <p:tgtEl>
                                          <p:spTgt spid="6">
                                            <p:graphicEl>
                                              <a:dgm id="{DEB7E407-1AE3-CB45-B859-F9B32724E85F}"/>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graphicEl>
                                              <a:dgm id="{756A3E1F-9681-BF44-89C1-BF824D630FDB}"/>
                                            </p:graphicEl>
                                          </p:spTgt>
                                        </p:tgtEl>
                                        <p:attrNameLst>
                                          <p:attrName>style.visibility</p:attrName>
                                        </p:attrNameLst>
                                      </p:cBhvr>
                                      <p:to>
                                        <p:strVal val="visible"/>
                                      </p:to>
                                    </p:set>
                                    <p:animEffect transition="in" filter="fade">
                                      <p:cBhvr>
                                        <p:cTn id="38" dur="500"/>
                                        <p:tgtEl>
                                          <p:spTgt spid="6">
                                            <p:graphicEl>
                                              <a:dgm id="{756A3E1F-9681-BF44-89C1-BF824D630FDB}"/>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graphicEl>
                                              <a:dgm id="{107CF56E-8339-D648-BF2B-73459EA3E2FA}"/>
                                            </p:graphicEl>
                                          </p:spTgt>
                                        </p:tgtEl>
                                        <p:attrNameLst>
                                          <p:attrName>style.visibility</p:attrName>
                                        </p:attrNameLst>
                                      </p:cBhvr>
                                      <p:to>
                                        <p:strVal val="visible"/>
                                      </p:to>
                                    </p:set>
                                    <p:animEffect transition="in" filter="fade">
                                      <p:cBhvr>
                                        <p:cTn id="43" dur="500"/>
                                        <p:tgtEl>
                                          <p:spTgt spid="6">
                                            <p:graphicEl>
                                              <a:dgm id="{107CF56E-8339-D648-BF2B-73459EA3E2FA}"/>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graphicEl>
                                              <a:dgm id="{382B6446-04C7-0849-85A1-7F3436F3F280}"/>
                                            </p:graphicEl>
                                          </p:spTgt>
                                        </p:tgtEl>
                                        <p:attrNameLst>
                                          <p:attrName>style.visibility</p:attrName>
                                        </p:attrNameLst>
                                      </p:cBhvr>
                                      <p:to>
                                        <p:strVal val="visible"/>
                                      </p:to>
                                    </p:set>
                                    <p:animEffect transition="in" filter="fade">
                                      <p:cBhvr>
                                        <p:cTn id="46" dur="500"/>
                                        <p:tgtEl>
                                          <p:spTgt spid="6">
                                            <p:graphicEl>
                                              <a:dgm id="{382B6446-04C7-0849-85A1-7F3436F3F28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graphicEl>
                                              <a:dgm id="{C26B8683-E996-CE4E-B9F7-85074F5991A7}"/>
                                            </p:graphicEl>
                                          </p:spTgt>
                                        </p:tgtEl>
                                        <p:attrNameLst>
                                          <p:attrName>style.visibility</p:attrName>
                                        </p:attrNameLst>
                                      </p:cBhvr>
                                      <p:to>
                                        <p:strVal val="visible"/>
                                      </p:to>
                                    </p:set>
                                    <p:animEffect transition="in" filter="fade">
                                      <p:cBhvr>
                                        <p:cTn id="51" dur="500"/>
                                        <p:tgtEl>
                                          <p:spTgt spid="6">
                                            <p:graphicEl>
                                              <a:dgm id="{C26B8683-E996-CE4E-B9F7-85074F5991A7}"/>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graphicEl>
                                              <a:dgm id="{15863CB7-2827-1948-B249-AE0414A68AA7}"/>
                                            </p:graphicEl>
                                          </p:spTgt>
                                        </p:tgtEl>
                                        <p:attrNameLst>
                                          <p:attrName>style.visibility</p:attrName>
                                        </p:attrNameLst>
                                      </p:cBhvr>
                                      <p:to>
                                        <p:strVal val="visible"/>
                                      </p:to>
                                    </p:set>
                                    <p:animEffect transition="in" filter="fade">
                                      <p:cBhvr>
                                        <p:cTn id="54" dur="500"/>
                                        <p:tgtEl>
                                          <p:spTgt spid="6">
                                            <p:graphicEl>
                                              <a:dgm id="{15863CB7-2827-1948-B249-AE0414A68AA7}"/>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graphicEl>
                                              <a:dgm id="{F490D769-E833-4A4C-B313-39B52F7B08E5}"/>
                                            </p:graphicEl>
                                          </p:spTgt>
                                        </p:tgtEl>
                                        <p:attrNameLst>
                                          <p:attrName>style.visibility</p:attrName>
                                        </p:attrNameLst>
                                      </p:cBhvr>
                                      <p:to>
                                        <p:strVal val="visible"/>
                                      </p:to>
                                    </p:set>
                                    <p:animEffect transition="in" filter="fade">
                                      <p:cBhvr>
                                        <p:cTn id="59" dur="500"/>
                                        <p:tgtEl>
                                          <p:spTgt spid="6">
                                            <p:graphicEl>
                                              <a:dgm id="{F490D769-E833-4A4C-B313-39B52F7B08E5}"/>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97274535-B32F-0A41-93D1-46C7D32B4EA4}"/>
                                            </p:graphicEl>
                                          </p:spTgt>
                                        </p:tgtEl>
                                        <p:attrNameLst>
                                          <p:attrName>style.visibility</p:attrName>
                                        </p:attrNameLst>
                                      </p:cBhvr>
                                      <p:to>
                                        <p:strVal val="visible"/>
                                      </p:to>
                                    </p:set>
                                    <p:animEffect transition="in" filter="fade">
                                      <p:cBhvr>
                                        <p:cTn id="62" dur="500"/>
                                        <p:tgtEl>
                                          <p:spTgt spid="6">
                                            <p:graphicEl>
                                              <a:dgm id="{97274535-B32F-0A41-93D1-46C7D32B4EA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graphicEl>
                                              <a:dgm id="{6CAEF34F-8CFB-F747-88B9-E1B9C302B1CB}"/>
                                            </p:graphicEl>
                                          </p:spTgt>
                                        </p:tgtEl>
                                        <p:attrNameLst>
                                          <p:attrName>style.visibility</p:attrName>
                                        </p:attrNameLst>
                                      </p:cBhvr>
                                      <p:to>
                                        <p:strVal val="visible"/>
                                      </p:to>
                                    </p:set>
                                    <p:animEffect transition="in" filter="fade">
                                      <p:cBhvr>
                                        <p:cTn id="67" dur="500"/>
                                        <p:tgtEl>
                                          <p:spTgt spid="6">
                                            <p:graphicEl>
                                              <a:dgm id="{6CAEF34F-8CFB-F747-88B9-E1B9C302B1CB}"/>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
                                            <p:graphicEl>
                                              <a:dgm id="{74EEE851-8E0F-584B-B707-1E32EBED2BC1}"/>
                                            </p:graphicEl>
                                          </p:spTgt>
                                        </p:tgtEl>
                                        <p:attrNameLst>
                                          <p:attrName>style.visibility</p:attrName>
                                        </p:attrNameLst>
                                      </p:cBhvr>
                                      <p:to>
                                        <p:strVal val="visible"/>
                                      </p:to>
                                    </p:set>
                                    <p:animEffect transition="in" filter="fade">
                                      <p:cBhvr>
                                        <p:cTn id="70" dur="500"/>
                                        <p:tgtEl>
                                          <p:spTgt spid="6">
                                            <p:graphicEl>
                                              <a:dgm id="{74EEE851-8E0F-584B-B707-1E32EBED2BC1}"/>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
                                            <p:graphicEl>
                                              <a:dgm id="{3BE73B46-9AB2-1D4E-8F98-596360E27AA6}"/>
                                            </p:graphicEl>
                                          </p:spTgt>
                                        </p:tgtEl>
                                        <p:attrNameLst>
                                          <p:attrName>style.visibility</p:attrName>
                                        </p:attrNameLst>
                                      </p:cBhvr>
                                      <p:to>
                                        <p:strVal val="visible"/>
                                      </p:to>
                                    </p:set>
                                    <p:animEffect transition="in" filter="fade">
                                      <p:cBhvr>
                                        <p:cTn id="75" dur="500"/>
                                        <p:tgtEl>
                                          <p:spTgt spid="6">
                                            <p:graphicEl>
                                              <a:dgm id="{3BE73B46-9AB2-1D4E-8F98-596360E27AA6}"/>
                                            </p:graphic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
                                            <p:graphicEl>
                                              <a:dgm id="{2BC07564-22F7-F947-B7DB-FED253530CC3}"/>
                                            </p:graphicEl>
                                          </p:spTgt>
                                        </p:tgtEl>
                                        <p:attrNameLst>
                                          <p:attrName>style.visibility</p:attrName>
                                        </p:attrNameLst>
                                      </p:cBhvr>
                                      <p:to>
                                        <p:strVal val="visible"/>
                                      </p:to>
                                    </p:set>
                                    <p:animEffect transition="in" filter="fade">
                                      <p:cBhvr>
                                        <p:cTn id="78" dur="500"/>
                                        <p:tgtEl>
                                          <p:spTgt spid="6">
                                            <p:graphicEl>
                                              <a:dgm id="{2BC07564-22F7-F947-B7DB-FED253530CC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
                                            <p:graphicEl>
                                              <a:dgm id="{5D7C608B-6902-AB4D-9CEB-EF6C6AF497AE}"/>
                                            </p:graphicEl>
                                          </p:spTgt>
                                        </p:tgtEl>
                                        <p:attrNameLst>
                                          <p:attrName>style.visibility</p:attrName>
                                        </p:attrNameLst>
                                      </p:cBhvr>
                                      <p:to>
                                        <p:strVal val="visible"/>
                                      </p:to>
                                    </p:set>
                                    <p:animEffect transition="in" filter="fade">
                                      <p:cBhvr>
                                        <p:cTn id="83" dur="500"/>
                                        <p:tgtEl>
                                          <p:spTgt spid="6">
                                            <p:graphicEl>
                                              <a:dgm id="{5D7C608B-6902-AB4D-9CEB-EF6C6AF497AE}"/>
                                            </p:graphic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
                                            <p:graphicEl>
                                              <a:dgm id="{FD7B860C-B5B6-AB45-8A02-661FA2A937ED}"/>
                                            </p:graphicEl>
                                          </p:spTgt>
                                        </p:tgtEl>
                                        <p:attrNameLst>
                                          <p:attrName>style.visibility</p:attrName>
                                        </p:attrNameLst>
                                      </p:cBhvr>
                                      <p:to>
                                        <p:strVal val="visible"/>
                                      </p:to>
                                    </p:set>
                                    <p:animEffect transition="in" filter="fade">
                                      <p:cBhvr>
                                        <p:cTn id="86" dur="500"/>
                                        <p:tgtEl>
                                          <p:spTgt spid="6">
                                            <p:graphicEl>
                                              <a:dgm id="{FD7B860C-B5B6-AB45-8A02-661FA2A937ED}"/>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
                                            <p:graphicEl>
                                              <a:dgm id="{F6DCB5F4-69F5-DD4E-9179-B74BB94B9584}"/>
                                            </p:graphicEl>
                                          </p:spTgt>
                                        </p:tgtEl>
                                        <p:attrNameLst>
                                          <p:attrName>style.visibility</p:attrName>
                                        </p:attrNameLst>
                                      </p:cBhvr>
                                      <p:to>
                                        <p:strVal val="visible"/>
                                      </p:to>
                                    </p:set>
                                    <p:animEffect transition="in" filter="fade">
                                      <p:cBhvr>
                                        <p:cTn id="91" dur="500"/>
                                        <p:tgtEl>
                                          <p:spTgt spid="6">
                                            <p:graphicEl>
                                              <a:dgm id="{F6DCB5F4-69F5-DD4E-9179-B74BB94B9584}"/>
                                            </p:graphic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
                                            <p:graphicEl>
                                              <a:dgm id="{3B44438B-4BD4-6145-AA14-8A5EE3A4410B}"/>
                                            </p:graphicEl>
                                          </p:spTgt>
                                        </p:tgtEl>
                                        <p:attrNameLst>
                                          <p:attrName>style.visibility</p:attrName>
                                        </p:attrNameLst>
                                      </p:cBhvr>
                                      <p:to>
                                        <p:strVal val="visible"/>
                                      </p:to>
                                    </p:set>
                                    <p:animEffect transition="in" filter="fade">
                                      <p:cBhvr>
                                        <p:cTn id="94" dur="500"/>
                                        <p:tgtEl>
                                          <p:spTgt spid="6">
                                            <p:graphicEl>
                                              <a:dgm id="{3B44438B-4BD4-6145-AA14-8A5EE3A4410B}"/>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repeatCount="0" fill="hold" nodeType="clickEffect">
                                  <p:stCondLst>
                                    <p:cond delay="0"/>
                                  </p:stCondLst>
                                  <p:childTnLst>
                                    <p:set>
                                      <p:cBhvr>
                                        <p:cTn id="98" dur="1" fill="hold">
                                          <p:stCondLst>
                                            <p:cond delay="0"/>
                                          </p:stCondLst>
                                        </p:cTn>
                                        <p:tgtEl>
                                          <p:spTgt spid="3">
                                            <p:txEl>
                                              <p:pRg st="3" end="3"/>
                                            </p:txEl>
                                          </p:spTgt>
                                        </p:tgtEl>
                                        <p:attrNameLst>
                                          <p:attrName>style.visibility</p:attrName>
                                        </p:attrNameLst>
                                      </p:cBhvr>
                                      <p:to>
                                        <p:strVal val="visible"/>
                                      </p:to>
                                    </p:set>
                                    <p:animEffect transition="in" filter="fade">
                                      <p:cBhvr>
                                        <p:cTn id="99"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00" fill="hold">
                      <p:stCondLst>
                        <p:cond delay="indefinite"/>
                      </p:stCondLst>
                      <p:childTnLst>
                        <p:par>
                          <p:cTn id="101" fill="hold">
                            <p:stCondLst>
                              <p:cond delay="0"/>
                            </p:stCondLst>
                            <p:childTnLst>
                              <p:par>
                                <p:cTn id="102" presetID="10" presetClass="entr" presetSubtype="0" repeatCount="0" fill="hold" nodeType="clickEffect">
                                  <p:stCondLst>
                                    <p:cond delay="0"/>
                                  </p:stCondLst>
                                  <p:childTnLst>
                                    <p:set>
                                      <p:cBhvr>
                                        <p:cTn id="103" dur="1" fill="hold">
                                          <p:stCondLst>
                                            <p:cond delay="0"/>
                                          </p:stCondLst>
                                        </p:cTn>
                                        <p:tgtEl>
                                          <p:spTgt spid="3">
                                            <p:txEl>
                                              <p:pRg st="4" end="4"/>
                                            </p:txEl>
                                          </p:spTgt>
                                        </p:tgtEl>
                                        <p:attrNameLst>
                                          <p:attrName>style.visibility</p:attrName>
                                        </p:attrNameLst>
                                      </p:cBhvr>
                                      <p:to>
                                        <p:strVal val="visible"/>
                                      </p:to>
                                    </p:set>
                                    <p:animEffect transition="in" filter="fade">
                                      <p:cBhvr>
                                        <p:cTn id="104"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105" fill="hold">
                      <p:stCondLst>
                        <p:cond delay="indefinite"/>
                      </p:stCondLst>
                      <p:childTnLst>
                        <p:par>
                          <p:cTn id="106" fill="hold">
                            <p:stCondLst>
                              <p:cond delay="0"/>
                            </p:stCondLst>
                            <p:childTnLst>
                              <p:par>
                                <p:cTn id="107" presetID="10" presetClass="entr" presetSubtype="0" repeatCount="0" fill="hold" nodeType="clickEffect">
                                  <p:stCondLst>
                                    <p:cond delay="0"/>
                                  </p:stCondLst>
                                  <p:childTnLst>
                                    <p:set>
                                      <p:cBhvr>
                                        <p:cTn id="108" dur="1" fill="hold">
                                          <p:stCondLst>
                                            <p:cond delay="0"/>
                                          </p:stCondLst>
                                        </p:cTn>
                                        <p:tgtEl>
                                          <p:spTgt spid="3">
                                            <p:txEl>
                                              <p:pRg st="5" end="5"/>
                                            </p:txEl>
                                          </p:spTgt>
                                        </p:tgtEl>
                                        <p:attrNameLst>
                                          <p:attrName>style.visibility</p:attrName>
                                        </p:attrNameLst>
                                      </p:cBhvr>
                                      <p:to>
                                        <p:strVal val="visible"/>
                                      </p:to>
                                    </p:set>
                                    <p:animEffect transition="in" filter="fade">
                                      <p:cBhvr>
                                        <p:cTn id="109"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110" fill="hold">
                      <p:stCondLst>
                        <p:cond delay="indefinite"/>
                      </p:stCondLst>
                      <p:childTnLst>
                        <p:par>
                          <p:cTn id="111" fill="hold">
                            <p:stCondLst>
                              <p:cond delay="0"/>
                            </p:stCondLst>
                            <p:childTnLst>
                              <p:par>
                                <p:cTn id="112" presetID="10" presetClass="entr" presetSubtype="0" repeatCount="0" fill="hold" nodeType="clickEffect">
                                  <p:stCondLst>
                                    <p:cond delay="0"/>
                                  </p:stCondLst>
                                  <p:childTnLst>
                                    <p:set>
                                      <p:cBhvr>
                                        <p:cTn id="113" dur="1" fill="hold">
                                          <p:stCondLst>
                                            <p:cond delay="0"/>
                                          </p:stCondLst>
                                        </p:cTn>
                                        <p:tgtEl>
                                          <p:spTgt spid="3">
                                            <p:txEl>
                                              <p:pRg st="6" end="6"/>
                                            </p:txEl>
                                          </p:spTgt>
                                        </p:tgtEl>
                                        <p:attrNameLst>
                                          <p:attrName>style.visibility</p:attrName>
                                        </p:attrNameLst>
                                      </p:cBhvr>
                                      <p:to>
                                        <p:strVal val="visible"/>
                                      </p:to>
                                    </p:set>
                                    <p:animEffect transition="in" filter="fade">
                                      <p:cBhvr>
                                        <p:cTn id="114"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hu-HU" sz="4400" dirty="0">
                <a:solidFill>
                  <a:schemeClr val="bg1"/>
                </a:solidFill>
                <a:effectLst/>
              </a:rPr>
              <a:t>Web App</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3">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230864" y="1330859"/>
            <a:ext cx="11828352" cy="5583679"/>
          </a:xfrm>
        </p:spPr>
        <p:txBody>
          <a:bodyPr numCol="1">
            <a:normAutofit/>
          </a:bodyPr>
          <a:lstStyle/>
          <a:p>
            <a:pPr>
              <a:lnSpc>
                <a:spcPct val="150000"/>
              </a:lnSpc>
            </a:pPr>
            <a:r>
              <a:rPr lang="hu-HU" sz="3200" dirty="0">
                <a:solidFill>
                  <a:schemeClr val="bg1"/>
                </a:solidFill>
              </a:rPr>
              <a:t>App Service – Kiszolgáló mentes</a:t>
            </a:r>
          </a:p>
          <a:p>
            <a:pPr>
              <a:lnSpc>
                <a:spcPct val="150000"/>
              </a:lnSpc>
            </a:pPr>
            <a:r>
              <a:rPr lang="hu-HU" sz="3200" dirty="0">
                <a:solidFill>
                  <a:schemeClr val="bg1"/>
                </a:solidFill>
              </a:rPr>
              <a:t>Webes alkalmazások gyorsan</a:t>
            </a:r>
          </a:p>
          <a:p>
            <a:pPr>
              <a:lnSpc>
                <a:spcPct val="150000"/>
              </a:lnSpc>
            </a:pPr>
            <a:r>
              <a:rPr lang="hu-HU" sz="3200" dirty="0">
                <a:solidFill>
                  <a:schemeClr val="bg1"/>
                </a:solidFill>
              </a:rPr>
              <a:t>Terheléselosztás</a:t>
            </a:r>
          </a:p>
          <a:p>
            <a:pPr>
              <a:lnSpc>
                <a:spcPct val="150000"/>
              </a:lnSpc>
            </a:pPr>
            <a:r>
              <a:rPr lang="hu-HU" sz="3200" dirty="0">
                <a:solidFill>
                  <a:schemeClr val="bg1"/>
                </a:solidFill>
              </a:rPr>
              <a:t>Monitorozás</a:t>
            </a:r>
          </a:p>
          <a:p>
            <a:pPr>
              <a:lnSpc>
                <a:spcPct val="150000"/>
              </a:lnSpc>
            </a:pPr>
            <a:r>
              <a:rPr lang="hu-HU" sz="3200" dirty="0">
                <a:solidFill>
                  <a:schemeClr val="bg1"/>
                </a:solidFill>
              </a:rPr>
              <a:t>Saját </a:t>
            </a:r>
            <a:r>
              <a:rPr lang="hu-HU" sz="3200" dirty="0" err="1">
                <a:solidFill>
                  <a:schemeClr val="bg1"/>
                </a:solidFill>
              </a:rPr>
              <a:t>domain</a:t>
            </a:r>
            <a:r>
              <a:rPr lang="hu-HU" sz="3200" dirty="0">
                <a:solidFill>
                  <a:schemeClr val="bg1"/>
                </a:solidFill>
              </a:rPr>
              <a:t> és tanúsítvány</a:t>
            </a:r>
          </a:p>
          <a:p>
            <a:pPr>
              <a:lnSpc>
                <a:spcPct val="150000"/>
              </a:lnSpc>
            </a:pPr>
            <a:r>
              <a:rPr lang="hu-HU" sz="3200" dirty="0">
                <a:solidFill>
                  <a:schemeClr val="bg1"/>
                </a:solidFill>
              </a:rPr>
              <a:t>Számlázás: App Service </a:t>
            </a:r>
            <a:r>
              <a:rPr lang="hu-HU" sz="3200" dirty="0" err="1">
                <a:solidFill>
                  <a:schemeClr val="bg1"/>
                </a:solidFill>
              </a:rPr>
              <a:t>Plan</a:t>
            </a:r>
            <a:endParaRPr lang="hu-HU" sz="3200" dirty="0">
              <a:solidFill>
                <a:schemeClr val="bg1"/>
              </a:solidFill>
            </a:endParaRPr>
          </a:p>
          <a:p>
            <a:pPr>
              <a:lnSpc>
                <a:spcPct val="150000"/>
              </a:lnSpc>
            </a:pPr>
            <a:endParaRPr lang="hu-HU" sz="3200" dirty="0">
              <a:solidFill>
                <a:schemeClr val="bg1"/>
              </a:solidFill>
            </a:endParaRPr>
          </a:p>
        </p:txBody>
      </p:sp>
      <p:pic>
        <p:nvPicPr>
          <p:cNvPr id="2" name="Picture 1">
            <a:extLst>
              <a:ext uri="{FF2B5EF4-FFF2-40B4-BE49-F238E27FC236}">
                <a16:creationId xmlns:a16="http://schemas.microsoft.com/office/drawing/2014/main" id="{6CC79D69-165C-9854-A327-2BCC333E9D56}"/>
              </a:ext>
            </a:extLst>
          </p:cNvPr>
          <p:cNvPicPr>
            <a:picLocks noChangeAspect="1"/>
          </p:cNvPicPr>
          <p:nvPr/>
        </p:nvPicPr>
        <p:blipFill>
          <a:blip r:embed="rId4"/>
          <a:srcRect/>
          <a:stretch/>
        </p:blipFill>
        <p:spPr>
          <a:xfrm>
            <a:off x="9850171" y="298540"/>
            <a:ext cx="1382416" cy="1382416"/>
          </a:xfrm>
          <a:prstGeom prst="rect">
            <a:avLst/>
          </a:prstGeom>
        </p:spPr>
      </p:pic>
      <p:pic>
        <p:nvPicPr>
          <p:cNvPr id="13" name="Picture 12">
            <a:extLst>
              <a:ext uri="{FF2B5EF4-FFF2-40B4-BE49-F238E27FC236}">
                <a16:creationId xmlns:a16="http://schemas.microsoft.com/office/drawing/2014/main" id="{D23B67E1-4D2C-6982-E8D6-1BBE1D1F2625}"/>
              </a:ext>
            </a:extLst>
          </p:cNvPr>
          <p:cNvPicPr>
            <a:picLocks noChangeAspect="1"/>
          </p:cNvPicPr>
          <p:nvPr/>
        </p:nvPicPr>
        <p:blipFill>
          <a:blip r:embed="rId5"/>
          <a:stretch>
            <a:fillRect/>
          </a:stretch>
        </p:blipFill>
        <p:spPr>
          <a:xfrm>
            <a:off x="5458619" y="2308552"/>
            <a:ext cx="6600597" cy="3291704"/>
          </a:xfrm>
          <a:prstGeom prst="rect">
            <a:avLst/>
          </a:prstGeom>
          <a:solidFill>
            <a:schemeClr val="bg1">
              <a:alpha val="51786"/>
            </a:schemeClr>
          </a:solidFill>
        </p:spPr>
      </p:pic>
    </p:spTree>
    <p:extLst>
      <p:ext uri="{BB962C8B-B14F-4D97-AF65-F5344CB8AC3E}">
        <p14:creationId xmlns:p14="http://schemas.microsoft.com/office/powerpoint/2010/main" val="355901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repeatCount="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repeatCount="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repeatCount="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repeatCount="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repeatCount="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200" y="57218"/>
            <a:ext cx="10515600" cy="1325563"/>
          </a:xfrm>
        </p:spPr>
        <p:txBody>
          <a:bodyPr/>
          <a:lstStyle/>
          <a:p>
            <a:pPr algn="ctr"/>
            <a:r>
              <a:rPr lang="hu-HU" sz="4400" dirty="0">
                <a:solidFill>
                  <a:schemeClr val="bg1"/>
                </a:solidFill>
                <a:effectLst/>
              </a:rPr>
              <a:t>Kód alapú CI/CD</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pic>
        <p:nvPicPr>
          <p:cNvPr id="12" name="Picture 11" descr="Diagram&#10;&#10;Description automatically generated">
            <a:extLst>
              <a:ext uri="{FF2B5EF4-FFF2-40B4-BE49-F238E27FC236}">
                <a16:creationId xmlns:a16="http://schemas.microsoft.com/office/drawing/2014/main" id="{C23972B9-1959-473F-3F69-80118F469723}"/>
              </a:ext>
            </a:extLst>
          </p:cNvPr>
          <p:cNvPicPr>
            <a:picLocks noChangeAspect="1"/>
          </p:cNvPicPr>
          <p:nvPr/>
        </p:nvPicPr>
        <p:blipFill>
          <a:blip r:embed="rId5"/>
          <a:stretch>
            <a:fillRect/>
          </a:stretch>
        </p:blipFill>
        <p:spPr>
          <a:xfrm>
            <a:off x="2363865" y="1040243"/>
            <a:ext cx="7177697" cy="5806676"/>
          </a:xfrm>
          <a:prstGeom prst="rect">
            <a:avLst/>
          </a:prstGeom>
        </p:spPr>
      </p:pic>
    </p:spTree>
    <p:extLst>
      <p:ext uri="{BB962C8B-B14F-4D97-AF65-F5344CB8AC3E}">
        <p14:creationId xmlns:p14="http://schemas.microsoft.com/office/powerpoint/2010/main" val="1994911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2105685" y="2836637"/>
            <a:ext cx="4992985" cy="1759005"/>
          </a:xfrm>
        </p:spPr>
        <p:txBody>
          <a:bodyPr>
            <a:normAutofit/>
          </a:bodyPr>
          <a:lstStyle/>
          <a:p>
            <a:r>
              <a:rPr lang="hu-HU" sz="11500" b="1">
                <a:solidFill>
                  <a:schemeClr val="accent1">
                    <a:lumMod val="40000"/>
                    <a:lumOff val="60000"/>
                  </a:schemeClr>
                </a:solidFill>
              </a:rPr>
              <a:t>Demó</a:t>
            </a:r>
          </a:p>
        </p:txBody>
      </p:sp>
      <p:pic>
        <p:nvPicPr>
          <p:cNvPr id="7" name="Graphic 6" descr="Thought bubble outline">
            <a:extLst>
              <a:ext uri="{FF2B5EF4-FFF2-40B4-BE49-F238E27FC236}">
                <a16:creationId xmlns:a16="http://schemas.microsoft.com/office/drawing/2014/main" id="{3EFB47F1-9699-819C-65A3-60B8F84207D7}"/>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6620533" y="-219516"/>
            <a:ext cx="4639516" cy="4462072"/>
          </a:xfrm>
          <a:prstGeom prst="rect">
            <a:avLst/>
          </a:prstGeom>
        </p:spPr>
      </p:pic>
      <p:sp>
        <p:nvSpPr>
          <p:cNvPr id="5" name="Subtitle 4">
            <a:extLst>
              <a:ext uri="{FF2B5EF4-FFF2-40B4-BE49-F238E27FC236}">
                <a16:creationId xmlns:a16="http://schemas.microsoft.com/office/drawing/2014/main" id="{6639A45E-C9F3-05C5-9E2E-ADEF29EE021E}"/>
              </a:ext>
            </a:extLst>
          </p:cNvPr>
          <p:cNvSpPr>
            <a:spLocks noGrp="1"/>
          </p:cNvSpPr>
          <p:nvPr>
            <p:ph type="subTitle" idx="1"/>
          </p:nvPr>
        </p:nvSpPr>
        <p:spPr>
          <a:xfrm>
            <a:off x="7380077" y="1289115"/>
            <a:ext cx="3120428" cy="827881"/>
          </a:xfrm>
        </p:spPr>
        <p:txBody>
          <a:bodyPr>
            <a:normAutofit fontScale="92500" lnSpcReduction="10000"/>
          </a:bodyPr>
          <a:lstStyle/>
          <a:p>
            <a:r>
              <a:rPr lang="hu-HU" sz="6000" dirty="0">
                <a:solidFill>
                  <a:schemeClr val="bg1"/>
                </a:solidFill>
              </a:rPr>
              <a:t>CI/CD</a:t>
            </a:r>
          </a:p>
        </p:txBody>
      </p:sp>
      <p:sp>
        <p:nvSpPr>
          <p:cNvPr id="3" name="TextBox 2">
            <a:extLst>
              <a:ext uri="{FF2B5EF4-FFF2-40B4-BE49-F238E27FC236}">
                <a16:creationId xmlns:a16="http://schemas.microsoft.com/office/drawing/2014/main" id="{1DBA45A7-A996-64AD-2379-5E557429099C}"/>
              </a:ext>
            </a:extLst>
          </p:cNvPr>
          <p:cNvSpPr txBox="1"/>
          <p:nvPr/>
        </p:nvSpPr>
        <p:spPr>
          <a:xfrm>
            <a:off x="102870" y="5246191"/>
            <a:ext cx="6097656" cy="147732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err="1">
                <a:solidFill>
                  <a:schemeClr val="bg2"/>
                </a:solidFill>
              </a:rPr>
              <a:t>Azure</a:t>
            </a:r>
            <a:r>
              <a:rPr lang="hu-HU" dirty="0">
                <a:solidFill>
                  <a:schemeClr val="bg2"/>
                </a:solidFill>
              </a:rPr>
              <a:t> </a:t>
            </a:r>
            <a:r>
              <a:rPr lang="hu-HU" dirty="0" err="1">
                <a:solidFill>
                  <a:schemeClr val="bg2"/>
                </a:solidFill>
              </a:rPr>
              <a:t>DevOps</a:t>
            </a:r>
            <a:endParaRPr lang="hu-HU" dirty="0">
              <a:solidFill>
                <a:schemeClr val="bg2"/>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solidFill>
                  <a:schemeClr val="bg2"/>
                </a:solidFill>
                <a:effectLst/>
              </a:rPr>
              <a:t>GitHub</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solidFill>
                  <a:schemeClr val="bg2"/>
                </a:solidFill>
                <a:effectLst/>
              </a:rPr>
              <a:t>GitHub Action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solidFill>
                  <a:schemeClr val="bg2"/>
                </a:solidFill>
              </a:rPr>
              <a:t>Azure Pipeline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solidFill>
                  <a:schemeClr val="bg2"/>
                </a:solidFill>
                <a:effectLst/>
              </a:rPr>
              <a:t>Azure WebApp</a:t>
            </a:r>
          </a:p>
        </p:txBody>
      </p:sp>
      <p:sp>
        <p:nvSpPr>
          <p:cNvPr id="8" name="TextBox 7">
            <a:extLst>
              <a:ext uri="{FF2B5EF4-FFF2-40B4-BE49-F238E27FC236}">
                <a16:creationId xmlns:a16="http://schemas.microsoft.com/office/drawing/2014/main" id="{9D5111E5-20E0-FA45-B146-597C0B42FD25}"/>
              </a:ext>
            </a:extLst>
          </p:cNvPr>
          <p:cNvSpPr txBox="1"/>
          <p:nvPr/>
        </p:nvSpPr>
        <p:spPr>
          <a:xfrm>
            <a:off x="1077469" y="711343"/>
            <a:ext cx="6571280" cy="369332"/>
          </a:xfrm>
          <a:prstGeom prst="rect">
            <a:avLst/>
          </a:prstGeom>
          <a:noFill/>
        </p:spPr>
        <p:txBody>
          <a:bodyPr wrap="square">
            <a:spAutoFit/>
          </a:bodyPr>
          <a:lstStyle/>
          <a:p>
            <a:r>
              <a:rPr lang="hu-HU" dirty="0">
                <a:solidFill>
                  <a:schemeClr val="accent1">
                    <a:lumMod val="40000"/>
                    <a:lumOff val="60000"/>
                  </a:schemeClr>
                </a:solidFill>
              </a:rPr>
              <a:t>https://</a:t>
            </a:r>
            <a:r>
              <a:rPr lang="hu-HU" dirty="0" err="1">
                <a:solidFill>
                  <a:schemeClr val="accent1">
                    <a:lumMod val="40000"/>
                    <a:lumOff val="60000"/>
                  </a:schemeClr>
                </a:solidFill>
              </a:rPr>
              <a:t>cloudsteak.visualstudio.com</a:t>
            </a:r>
            <a:r>
              <a:rPr lang="hu-HU" dirty="0">
                <a:solidFill>
                  <a:schemeClr val="accent1">
                    <a:lumMod val="40000"/>
                    <a:lumOff val="60000"/>
                  </a:schemeClr>
                </a:solidFill>
              </a:rPr>
              <a:t>/</a:t>
            </a:r>
            <a:r>
              <a:rPr lang="hu-HU" dirty="0" err="1">
                <a:solidFill>
                  <a:schemeClr val="accent1">
                    <a:lumMod val="40000"/>
                    <a:lumOff val="60000"/>
                  </a:schemeClr>
                </a:solidFill>
              </a:rPr>
              <a:t>MentorKlub</a:t>
            </a:r>
            <a:endParaRPr lang="hu-HU" dirty="0">
              <a:solidFill>
                <a:schemeClr val="accent1">
                  <a:lumMod val="40000"/>
                  <a:lumOff val="60000"/>
                </a:schemeClr>
              </a:solidFill>
            </a:endParaRPr>
          </a:p>
        </p:txBody>
      </p:sp>
      <p:sp>
        <p:nvSpPr>
          <p:cNvPr id="2" name="TextBox 1">
            <a:extLst>
              <a:ext uri="{FF2B5EF4-FFF2-40B4-BE49-F238E27FC236}">
                <a16:creationId xmlns:a16="http://schemas.microsoft.com/office/drawing/2014/main" id="{09F9FB07-3B2D-40EF-7DA8-CD3DBE7A454B}"/>
              </a:ext>
            </a:extLst>
          </p:cNvPr>
          <p:cNvSpPr txBox="1"/>
          <p:nvPr/>
        </p:nvSpPr>
        <p:spPr>
          <a:xfrm>
            <a:off x="-1100380" y="358257"/>
            <a:ext cx="8844379" cy="369332"/>
          </a:xfrm>
          <a:prstGeom prst="rect">
            <a:avLst/>
          </a:prstGeom>
          <a:noFill/>
        </p:spPr>
        <p:txBody>
          <a:bodyPr wrap="square">
            <a:spAutoFit/>
          </a:bodyPr>
          <a:lstStyle/>
          <a:p>
            <a:pPr algn="ctr"/>
            <a:r>
              <a:rPr lang="hu-HU" dirty="0">
                <a:solidFill>
                  <a:schemeClr val="accent1">
                    <a:lumMod val="40000"/>
                    <a:lumOff val="60000"/>
                  </a:schemeClr>
                </a:solidFill>
              </a:rPr>
              <a:t>https://</a:t>
            </a:r>
            <a:r>
              <a:rPr lang="hu-HU" dirty="0" err="1">
                <a:solidFill>
                  <a:schemeClr val="accent1">
                    <a:lumMod val="40000"/>
                    <a:lumOff val="60000"/>
                  </a:schemeClr>
                </a:solidFill>
              </a:rPr>
              <a:t>github.com</a:t>
            </a:r>
            <a:r>
              <a:rPr lang="hu-HU" dirty="0">
                <a:solidFill>
                  <a:schemeClr val="accent1">
                    <a:lumMod val="40000"/>
                    <a:lumOff val="60000"/>
                  </a:schemeClr>
                </a:solidFill>
              </a:rPr>
              <a:t>/</a:t>
            </a:r>
            <a:r>
              <a:rPr lang="hu-HU" dirty="0" err="1">
                <a:solidFill>
                  <a:schemeClr val="accent1">
                    <a:lumMod val="40000"/>
                    <a:lumOff val="60000"/>
                  </a:schemeClr>
                </a:solidFill>
              </a:rPr>
              <a:t>cloudsteak</a:t>
            </a:r>
            <a:r>
              <a:rPr lang="hu-HU" dirty="0">
                <a:solidFill>
                  <a:schemeClr val="accent1">
                    <a:lumMod val="40000"/>
                    <a:lumOff val="60000"/>
                  </a:schemeClr>
                </a:solidFill>
              </a:rPr>
              <a:t>/</a:t>
            </a:r>
            <a:r>
              <a:rPr lang="hu-HU" dirty="0" err="1">
                <a:solidFill>
                  <a:schemeClr val="accent1">
                    <a:lumMod val="40000"/>
                    <a:lumOff val="60000"/>
                  </a:schemeClr>
                </a:solidFill>
              </a:rPr>
              <a:t>trn-node-demo</a:t>
            </a:r>
            <a:endParaRPr lang="hu-HU" dirty="0">
              <a:solidFill>
                <a:schemeClr val="accent1">
                  <a:lumMod val="40000"/>
                  <a:lumOff val="60000"/>
                </a:schemeClr>
              </a:solidFill>
            </a:endParaRPr>
          </a:p>
        </p:txBody>
      </p:sp>
      <p:sp>
        <p:nvSpPr>
          <p:cNvPr id="6" name="TextBox 5">
            <a:extLst>
              <a:ext uri="{FF2B5EF4-FFF2-40B4-BE49-F238E27FC236}">
                <a16:creationId xmlns:a16="http://schemas.microsoft.com/office/drawing/2014/main" id="{D7EB82BD-A6B7-68F0-5F86-8E5B2C6D9796}"/>
              </a:ext>
            </a:extLst>
          </p:cNvPr>
          <p:cNvSpPr txBox="1"/>
          <p:nvPr/>
        </p:nvSpPr>
        <p:spPr>
          <a:xfrm>
            <a:off x="822960" y="3486150"/>
            <a:ext cx="184731" cy="369332"/>
          </a:xfrm>
          <a:prstGeom prst="rect">
            <a:avLst/>
          </a:prstGeom>
          <a:noFill/>
        </p:spPr>
        <p:txBody>
          <a:bodyPr wrap="none" rtlCol="0">
            <a:spAutoFit/>
          </a:bodyPr>
          <a:lstStyle/>
          <a:p>
            <a:endParaRPr lang="en-HU" dirty="0"/>
          </a:p>
        </p:txBody>
      </p:sp>
    </p:spTree>
    <p:extLst>
      <p:ext uri="{BB962C8B-B14F-4D97-AF65-F5344CB8AC3E}">
        <p14:creationId xmlns:p14="http://schemas.microsoft.com/office/powerpoint/2010/main" val="175264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3599507" y="2549497"/>
            <a:ext cx="4992985" cy="1759005"/>
          </a:xfrm>
        </p:spPr>
        <p:txBody>
          <a:bodyPr>
            <a:normAutofit/>
          </a:bodyPr>
          <a:lstStyle/>
          <a:p>
            <a:r>
              <a:rPr lang="hu-HU" sz="11500" b="1">
                <a:solidFill>
                  <a:schemeClr val="accent1">
                    <a:lumMod val="40000"/>
                    <a:lumOff val="60000"/>
                  </a:schemeClr>
                </a:solidFill>
              </a:rPr>
              <a:t>1. </a:t>
            </a:r>
          </a:p>
        </p:txBody>
      </p:sp>
      <p:sp>
        <p:nvSpPr>
          <p:cNvPr id="3" name="TextBox 2">
            <a:extLst>
              <a:ext uri="{FF2B5EF4-FFF2-40B4-BE49-F238E27FC236}">
                <a16:creationId xmlns:a16="http://schemas.microsoft.com/office/drawing/2014/main" id="{99BB126E-37C1-3A9D-0518-8E2D6BCEDC93}"/>
              </a:ext>
            </a:extLst>
          </p:cNvPr>
          <p:cNvSpPr txBox="1"/>
          <p:nvPr/>
        </p:nvSpPr>
        <p:spPr>
          <a:xfrm>
            <a:off x="2226365" y="4125206"/>
            <a:ext cx="7478467" cy="646331"/>
          </a:xfrm>
          <a:prstGeom prst="rect">
            <a:avLst/>
          </a:prstGeom>
          <a:noFill/>
        </p:spPr>
        <p:txBody>
          <a:bodyPr wrap="square">
            <a:spAutoFit/>
          </a:bodyPr>
          <a:lstStyle/>
          <a:p>
            <a:pPr algn="ctr"/>
            <a:r>
              <a:rPr lang="hu-HU" sz="3600" dirty="0">
                <a:solidFill>
                  <a:schemeClr val="accent1"/>
                </a:solidFill>
              </a:rPr>
              <a:t>Bevezető, felhő- és </a:t>
            </a:r>
            <a:r>
              <a:rPr lang="hu-HU" sz="3600" dirty="0" err="1">
                <a:solidFill>
                  <a:schemeClr val="accent1"/>
                </a:solidFill>
              </a:rPr>
              <a:t>Azure</a:t>
            </a:r>
            <a:r>
              <a:rPr lang="hu-HU" sz="3600" dirty="0">
                <a:solidFill>
                  <a:schemeClr val="accent1"/>
                </a:solidFill>
              </a:rPr>
              <a:t> alapok</a:t>
            </a:r>
            <a:endParaRPr lang="en-HU" sz="3600" dirty="0"/>
          </a:p>
        </p:txBody>
      </p:sp>
    </p:spTree>
    <p:extLst>
      <p:ext uri="{BB962C8B-B14F-4D97-AF65-F5344CB8AC3E}">
        <p14:creationId xmlns:p14="http://schemas.microsoft.com/office/powerpoint/2010/main" val="387115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3599507" y="2549497"/>
            <a:ext cx="4992985" cy="1759005"/>
          </a:xfrm>
        </p:spPr>
        <p:txBody>
          <a:bodyPr>
            <a:normAutofit/>
          </a:bodyPr>
          <a:lstStyle/>
          <a:p>
            <a:r>
              <a:rPr lang="hu-HU" sz="11500" b="1" dirty="0">
                <a:solidFill>
                  <a:schemeClr val="accent1">
                    <a:lumMod val="40000"/>
                    <a:lumOff val="60000"/>
                  </a:schemeClr>
                </a:solidFill>
              </a:rPr>
              <a:t>6. </a:t>
            </a:r>
          </a:p>
        </p:txBody>
      </p:sp>
      <p:sp>
        <p:nvSpPr>
          <p:cNvPr id="3" name="TextBox 2">
            <a:extLst>
              <a:ext uri="{FF2B5EF4-FFF2-40B4-BE49-F238E27FC236}">
                <a16:creationId xmlns:a16="http://schemas.microsoft.com/office/drawing/2014/main" id="{99BB126E-37C1-3A9D-0518-8E2D6BCEDC93}"/>
              </a:ext>
            </a:extLst>
          </p:cNvPr>
          <p:cNvSpPr txBox="1"/>
          <p:nvPr/>
        </p:nvSpPr>
        <p:spPr>
          <a:xfrm>
            <a:off x="2487168" y="4125206"/>
            <a:ext cx="7217664" cy="1200329"/>
          </a:xfrm>
          <a:prstGeom prst="rect">
            <a:avLst/>
          </a:prstGeom>
          <a:noFill/>
        </p:spPr>
        <p:txBody>
          <a:bodyPr wrap="square">
            <a:spAutoFit/>
          </a:bodyPr>
          <a:lstStyle/>
          <a:p>
            <a:pPr algn="ctr"/>
            <a:r>
              <a:rPr lang="hu-HU" sz="3600" dirty="0">
                <a:solidFill>
                  <a:schemeClr val="accent1"/>
                </a:solidFill>
              </a:rPr>
              <a:t>Docker alapok</a:t>
            </a:r>
          </a:p>
          <a:p>
            <a:pPr algn="ctr"/>
            <a:endParaRPr lang="en-HU" sz="3600" dirty="0"/>
          </a:p>
        </p:txBody>
      </p:sp>
    </p:spTree>
    <p:extLst>
      <p:ext uri="{BB962C8B-B14F-4D97-AF65-F5344CB8AC3E}">
        <p14:creationId xmlns:p14="http://schemas.microsoft.com/office/powerpoint/2010/main" val="3683125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normAutofit fontScale="90000"/>
          </a:bodyPr>
          <a:lstStyle/>
          <a:p>
            <a:pPr algn="ctr"/>
            <a:r>
              <a:rPr lang="hu-HU" sz="2800" dirty="0">
                <a:solidFill>
                  <a:schemeClr val="bg1"/>
                </a:solidFill>
                <a:effectLst/>
              </a:rPr>
              <a:t>Konténer megoldások</a:t>
            </a:r>
            <a:br>
              <a:rPr lang="hu-HU" sz="4400" dirty="0">
                <a:solidFill>
                  <a:schemeClr val="bg1"/>
                </a:solidFill>
                <a:effectLst/>
              </a:rPr>
            </a:br>
            <a:r>
              <a:rPr lang="hu-HU" sz="4400" dirty="0">
                <a:solidFill>
                  <a:schemeClr val="bg1"/>
                </a:solidFill>
                <a:effectLst/>
              </a:rPr>
              <a:t>Docker </a:t>
            </a:r>
            <a:r>
              <a:rPr lang="hu-HU" sz="4400" dirty="0" err="1">
                <a:solidFill>
                  <a:schemeClr val="bg1"/>
                </a:solidFill>
                <a:effectLst/>
              </a:rPr>
              <a:t>vs</a:t>
            </a:r>
            <a:r>
              <a:rPr lang="hu-HU" sz="4400" dirty="0">
                <a:solidFill>
                  <a:schemeClr val="bg1"/>
                </a:solidFill>
                <a:effectLst/>
              </a:rPr>
              <a:t>. </a:t>
            </a:r>
            <a:r>
              <a:rPr lang="hu-HU" sz="4400" dirty="0" err="1">
                <a:solidFill>
                  <a:schemeClr val="bg1"/>
                </a:solidFill>
                <a:effectLst/>
              </a:rPr>
              <a:t>Virtualizáció</a:t>
            </a:r>
            <a:endParaRPr lang="hu-HU" sz="4400" dirty="0">
              <a:solidFill>
                <a:schemeClr val="bg1"/>
              </a:solidFill>
              <a:effectLst/>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3">
            <a:alphaModFix amt="65000"/>
          </a:blip>
          <a:stretch>
            <a:fillRect/>
          </a:stretch>
        </p:blipFill>
        <p:spPr>
          <a:xfrm>
            <a:off x="360000" y="360000"/>
            <a:ext cx="1659311" cy="720000"/>
          </a:xfrm>
          <a:prstGeom prst="rect">
            <a:avLst/>
          </a:prstGeom>
        </p:spPr>
      </p:pic>
      <p:sp>
        <p:nvSpPr>
          <p:cNvPr id="7" name="Rounded Rectangle 6">
            <a:extLst>
              <a:ext uri="{FF2B5EF4-FFF2-40B4-BE49-F238E27FC236}">
                <a16:creationId xmlns:a16="http://schemas.microsoft.com/office/drawing/2014/main" id="{C78618F8-7475-B8E2-B4D2-16F12F316133}"/>
              </a:ext>
            </a:extLst>
          </p:cNvPr>
          <p:cNvSpPr/>
          <p:nvPr/>
        </p:nvSpPr>
        <p:spPr>
          <a:xfrm>
            <a:off x="643466" y="5422667"/>
            <a:ext cx="4275667" cy="9313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dirty="0"/>
              <a:t>Fizikai szerver</a:t>
            </a:r>
          </a:p>
        </p:txBody>
      </p:sp>
      <p:sp>
        <p:nvSpPr>
          <p:cNvPr id="8" name="Rounded Rectangle 7">
            <a:extLst>
              <a:ext uri="{FF2B5EF4-FFF2-40B4-BE49-F238E27FC236}">
                <a16:creationId xmlns:a16="http://schemas.microsoft.com/office/drawing/2014/main" id="{DB93CF8F-DC1B-3171-6E36-B37AAB21FE37}"/>
              </a:ext>
            </a:extLst>
          </p:cNvPr>
          <p:cNvSpPr/>
          <p:nvPr/>
        </p:nvSpPr>
        <p:spPr>
          <a:xfrm>
            <a:off x="6637867" y="5422666"/>
            <a:ext cx="4275667" cy="9313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dirty="0"/>
              <a:t>Fizikai szerver</a:t>
            </a:r>
          </a:p>
        </p:txBody>
      </p:sp>
      <p:sp>
        <p:nvSpPr>
          <p:cNvPr id="14" name="Rounded Rectangle 13">
            <a:extLst>
              <a:ext uri="{FF2B5EF4-FFF2-40B4-BE49-F238E27FC236}">
                <a16:creationId xmlns:a16="http://schemas.microsoft.com/office/drawing/2014/main" id="{6170851D-2506-EE3D-9F34-591FEF644D5F}"/>
              </a:ext>
            </a:extLst>
          </p:cNvPr>
          <p:cNvSpPr/>
          <p:nvPr/>
        </p:nvSpPr>
        <p:spPr>
          <a:xfrm>
            <a:off x="643466" y="4381267"/>
            <a:ext cx="4275667" cy="931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Host</a:t>
            </a:r>
            <a:r>
              <a:rPr lang="hu-HU" dirty="0"/>
              <a:t> Operációs rendszer</a:t>
            </a:r>
          </a:p>
        </p:txBody>
      </p:sp>
      <p:sp>
        <p:nvSpPr>
          <p:cNvPr id="15" name="Rounded Rectangle 14">
            <a:extLst>
              <a:ext uri="{FF2B5EF4-FFF2-40B4-BE49-F238E27FC236}">
                <a16:creationId xmlns:a16="http://schemas.microsoft.com/office/drawing/2014/main" id="{EF3653CA-E5EA-E48C-2D94-72AFF590D9C9}"/>
              </a:ext>
            </a:extLst>
          </p:cNvPr>
          <p:cNvSpPr/>
          <p:nvPr/>
        </p:nvSpPr>
        <p:spPr>
          <a:xfrm>
            <a:off x="6637867" y="4381266"/>
            <a:ext cx="4275667" cy="931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Host</a:t>
            </a:r>
            <a:r>
              <a:rPr lang="hu-HU" dirty="0"/>
              <a:t> Operációs rendszer</a:t>
            </a:r>
          </a:p>
        </p:txBody>
      </p:sp>
      <p:sp>
        <p:nvSpPr>
          <p:cNvPr id="16" name="Rounded Rectangle 15">
            <a:extLst>
              <a:ext uri="{FF2B5EF4-FFF2-40B4-BE49-F238E27FC236}">
                <a16:creationId xmlns:a16="http://schemas.microsoft.com/office/drawing/2014/main" id="{5EDD996A-CF19-49E0-1272-C836683F3922}"/>
              </a:ext>
            </a:extLst>
          </p:cNvPr>
          <p:cNvSpPr/>
          <p:nvPr/>
        </p:nvSpPr>
        <p:spPr>
          <a:xfrm>
            <a:off x="6637867" y="3339866"/>
            <a:ext cx="4275667" cy="9313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err="1"/>
              <a:t>Hypervisor</a:t>
            </a:r>
            <a:r>
              <a:rPr lang="hu-HU" dirty="0"/>
              <a:t> (</a:t>
            </a:r>
            <a:r>
              <a:rPr lang="hu-HU" dirty="0" err="1"/>
              <a:t>virtulizációs</a:t>
            </a:r>
            <a:r>
              <a:rPr lang="hu-HU" dirty="0"/>
              <a:t> réteg)</a:t>
            </a:r>
          </a:p>
        </p:txBody>
      </p:sp>
      <p:sp>
        <p:nvSpPr>
          <p:cNvPr id="17" name="Rounded Rectangle 16">
            <a:extLst>
              <a:ext uri="{FF2B5EF4-FFF2-40B4-BE49-F238E27FC236}">
                <a16:creationId xmlns:a16="http://schemas.microsoft.com/office/drawing/2014/main" id="{DEF4993A-BAFD-3622-0A63-64FC51A5BED7}"/>
              </a:ext>
            </a:extLst>
          </p:cNvPr>
          <p:cNvSpPr/>
          <p:nvPr/>
        </p:nvSpPr>
        <p:spPr>
          <a:xfrm>
            <a:off x="643465" y="3901867"/>
            <a:ext cx="4275667" cy="369332"/>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a:t>Docker</a:t>
            </a:r>
          </a:p>
        </p:txBody>
      </p:sp>
      <p:grpSp>
        <p:nvGrpSpPr>
          <p:cNvPr id="25" name="Group 24">
            <a:extLst>
              <a:ext uri="{FF2B5EF4-FFF2-40B4-BE49-F238E27FC236}">
                <a16:creationId xmlns:a16="http://schemas.microsoft.com/office/drawing/2014/main" id="{D9DC40EA-12A0-F036-CFFF-2D45962E5552}"/>
              </a:ext>
            </a:extLst>
          </p:cNvPr>
          <p:cNvGrpSpPr/>
          <p:nvPr/>
        </p:nvGrpSpPr>
        <p:grpSpPr>
          <a:xfrm>
            <a:off x="6637867" y="1544932"/>
            <a:ext cx="1346200" cy="1684867"/>
            <a:chOff x="6637867" y="1544932"/>
            <a:chExt cx="1346200" cy="1684867"/>
          </a:xfrm>
        </p:grpSpPr>
        <p:sp>
          <p:nvSpPr>
            <p:cNvPr id="18" name="Rounded Rectangle 17">
              <a:extLst>
                <a:ext uri="{FF2B5EF4-FFF2-40B4-BE49-F238E27FC236}">
                  <a16:creationId xmlns:a16="http://schemas.microsoft.com/office/drawing/2014/main" id="{7FA2482B-81BF-0D14-82CD-0B934B1C97EA}"/>
                </a:ext>
              </a:extLst>
            </p:cNvPr>
            <p:cNvSpPr/>
            <p:nvPr/>
          </p:nvSpPr>
          <p:spPr>
            <a:xfrm>
              <a:off x="6637867" y="1544932"/>
              <a:ext cx="1346200" cy="168486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Rounded Rectangle 22">
              <a:extLst>
                <a:ext uri="{FF2B5EF4-FFF2-40B4-BE49-F238E27FC236}">
                  <a16:creationId xmlns:a16="http://schemas.microsoft.com/office/drawing/2014/main" id="{E252C93F-E7D0-E69E-453B-6A32EA0CEA68}"/>
                </a:ext>
              </a:extLst>
            </p:cNvPr>
            <p:cNvSpPr/>
            <p:nvPr/>
          </p:nvSpPr>
          <p:spPr>
            <a:xfrm>
              <a:off x="6718311" y="2429933"/>
              <a:ext cx="1181089" cy="728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err="1"/>
                <a:t>Guest</a:t>
              </a:r>
              <a:r>
                <a:rPr lang="hu-HU" sz="1100" dirty="0"/>
                <a:t> Operációs rendszer</a:t>
              </a:r>
            </a:p>
          </p:txBody>
        </p:sp>
        <p:sp>
          <p:nvSpPr>
            <p:cNvPr id="24" name="Rounded Rectangle 23">
              <a:extLst>
                <a:ext uri="{FF2B5EF4-FFF2-40B4-BE49-F238E27FC236}">
                  <a16:creationId xmlns:a16="http://schemas.microsoft.com/office/drawing/2014/main" id="{51872BAA-718F-3891-6F93-955DA8A9C8D1}"/>
                </a:ext>
              </a:extLst>
            </p:cNvPr>
            <p:cNvSpPr/>
            <p:nvPr/>
          </p:nvSpPr>
          <p:spPr>
            <a:xfrm>
              <a:off x="6718310" y="1623183"/>
              <a:ext cx="1181089" cy="728499"/>
            </a:xfrm>
            <a:prstGeom prst="roundRect">
              <a:avLst/>
            </a:prstGeom>
            <a:solidFill>
              <a:srgbClr val="B44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Alkalmazás</a:t>
              </a:r>
            </a:p>
          </p:txBody>
        </p:sp>
      </p:grpSp>
      <p:grpSp>
        <p:nvGrpSpPr>
          <p:cNvPr id="26" name="Group 25">
            <a:extLst>
              <a:ext uri="{FF2B5EF4-FFF2-40B4-BE49-F238E27FC236}">
                <a16:creationId xmlns:a16="http://schemas.microsoft.com/office/drawing/2014/main" id="{E8927117-AD7A-86EA-3DBA-A8AFEB49C1B6}"/>
              </a:ext>
            </a:extLst>
          </p:cNvPr>
          <p:cNvGrpSpPr/>
          <p:nvPr/>
        </p:nvGrpSpPr>
        <p:grpSpPr>
          <a:xfrm>
            <a:off x="9563100" y="1544930"/>
            <a:ext cx="1346200" cy="1684867"/>
            <a:chOff x="6637867" y="1544932"/>
            <a:chExt cx="1346200" cy="1684867"/>
          </a:xfrm>
        </p:grpSpPr>
        <p:sp>
          <p:nvSpPr>
            <p:cNvPr id="27" name="Rounded Rectangle 26">
              <a:extLst>
                <a:ext uri="{FF2B5EF4-FFF2-40B4-BE49-F238E27FC236}">
                  <a16:creationId xmlns:a16="http://schemas.microsoft.com/office/drawing/2014/main" id="{B3CDAC5E-AC09-D469-4A0A-542FD8F51F59}"/>
                </a:ext>
              </a:extLst>
            </p:cNvPr>
            <p:cNvSpPr/>
            <p:nvPr/>
          </p:nvSpPr>
          <p:spPr>
            <a:xfrm>
              <a:off x="6637867" y="1544932"/>
              <a:ext cx="1346200" cy="168486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Rounded Rectangle 27">
              <a:extLst>
                <a:ext uri="{FF2B5EF4-FFF2-40B4-BE49-F238E27FC236}">
                  <a16:creationId xmlns:a16="http://schemas.microsoft.com/office/drawing/2014/main" id="{2182E1CB-4FBF-F06F-B794-10F60B0AD58B}"/>
                </a:ext>
              </a:extLst>
            </p:cNvPr>
            <p:cNvSpPr/>
            <p:nvPr/>
          </p:nvSpPr>
          <p:spPr>
            <a:xfrm>
              <a:off x="6718311" y="2429933"/>
              <a:ext cx="1181089" cy="728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err="1"/>
                <a:t>Guest</a:t>
              </a:r>
              <a:r>
                <a:rPr lang="hu-HU" sz="1100" dirty="0"/>
                <a:t> Operációs rendszer</a:t>
              </a:r>
            </a:p>
          </p:txBody>
        </p:sp>
        <p:sp>
          <p:nvSpPr>
            <p:cNvPr id="29" name="Rounded Rectangle 28">
              <a:extLst>
                <a:ext uri="{FF2B5EF4-FFF2-40B4-BE49-F238E27FC236}">
                  <a16:creationId xmlns:a16="http://schemas.microsoft.com/office/drawing/2014/main" id="{18A7F8E0-F63B-2A06-FC0A-D760023B43A4}"/>
                </a:ext>
              </a:extLst>
            </p:cNvPr>
            <p:cNvSpPr/>
            <p:nvPr/>
          </p:nvSpPr>
          <p:spPr>
            <a:xfrm>
              <a:off x="6718310" y="1623183"/>
              <a:ext cx="1181089" cy="728499"/>
            </a:xfrm>
            <a:prstGeom prst="roundRect">
              <a:avLst/>
            </a:prstGeom>
            <a:solidFill>
              <a:srgbClr val="B44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Alkalmazás</a:t>
              </a:r>
            </a:p>
          </p:txBody>
        </p:sp>
      </p:grpSp>
      <p:grpSp>
        <p:nvGrpSpPr>
          <p:cNvPr id="30" name="Group 29">
            <a:extLst>
              <a:ext uri="{FF2B5EF4-FFF2-40B4-BE49-F238E27FC236}">
                <a16:creationId xmlns:a16="http://schemas.microsoft.com/office/drawing/2014/main" id="{A3E953D7-1D7B-91DD-6CB3-6B8470F3EDCA}"/>
              </a:ext>
            </a:extLst>
          </p:cNvPr>
          <p:cNvGrpSpPr/>
          <p:nvPr/>
        </p:nvGrpSpPr>
        <p:grpSpPr>
          <a:xfrm>
            <a:off x="8100483" y="1544930"/>
            <a:ext cx="1346200" cy="1684867"/>
            <a:chOff x="6637867" y="1544932"/>
            <a:chExt cx="1346200" cy="1684867"/>
          </a:xfrm>
        </p:grpSpPr>
        <p:sp>
          <p:nvSpPr>
            <p:cNvPr id="31" name="Rounded Rectangle 30">
              <a:extLst>
                <a:ext uri="{FF2B5EF4-FFF2-40B4-BE49-F238E27FC236}">
                  <a16:creationId xmlns:a16="http://schemas.microsoft.com/office/drawing/2014/main" id="{7048D846-5DCF-863D-D8C6-5F2538C2A94E}"/>
                </a:ext>
              </a:extLst>
            </p:cNvPr>
            <p:cNvSpPr/>
            <p:nvPr/>
          </p:nvSpPr>
          <p:spPr>
            <a:xfrm>
              <a:off x="6637867" y="1544932"/>
              <a:ext cx="1346200" cy="168486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Rounded Rectangle 31">
              <a:extLst>
                <a:ext uri="{FF2B5EF4-FFF2-40B4-BE49-F238E27FC236}">
                  <a16:creationId xmlns:a16="http://schemas.microsoft.com/office/drawing/2014/main" id="{0FCFE947-75C6-A7C6-F380-873B140562FC}"/>
                </a:ext>
              </a:extLst>
            </p:cNvPr>
            <p:cNvSpPr/>
            <p:nvPr/>
          </p:nvSpPr>
          <p:spPr>
            <a:xfrm>
              <a:off x="6718311" y="2429933"/>
              <a:ext cx="1181089" cy="728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err="1"/>
                <a:t>Guest</a:t>
              </a:r>
              <a:r>
                <a:rPr lang="hu-HU" sz="1100" dirty="0"/>
                <a:t> Operációs rendszer</a:t>
              </a:r>
            </a:p>
          </p:txBody>
        </p:sp>
        <p:sp>
          <p:nvSpPr>
            <p:cNvPr id="33" name="Rounded Rectangle 32">
              <a:extLst>
                <a:ext uri="{FF2B5EF4-FFF2-40B4-BE49-F238E27FC236}">
                  <a16:creationId xmlns:a16="http://schemas.microsoft.com/office/drawing/2014/main" id="{9AFB881A-0EC0-C578-0F00-D9855B27A503}"/>
                </a:ext>
              </a:extLst>
            </p:cNvPr>
            <p:cNvSpPr/>
            <p:nvPr/>
          </p:nvSpPr>
          <p:spPr>
            <a:xfrm>
              <a:off x="6718310" y="1623183"/>
              <a:ext cx="1181089" cy="728499"/>
            </a:xfrm>
            <a:prstGeom prst="roundRect">
              <a:avLst/>
            </a:prstGeom>
            <a:solidFill>
              <a:srgbClr val="B44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Alkalmazás</a:t>
              </a:r>
            </a:p>
          </p:txBody>
        </p:sp>
      </p:grpSp>
      <p:sp>
        <p:nvSpPr>
          <p:cNvPr id="35" name="Rounded Rectangle 34">
            <a:extLst>
              <a:ext uri="{FF2B5EF4-FFF2-40B4-BE49-F238E27FC236}">
                <a16:creationId xmlns:a16="http://schemas.microsoft.com/office/drawing/2014/main" id="{F7F4D741-7986-C9BB-9E7E-4781397595B1}"/>
              </a:ext>
            </a:extLst>
          </p:cNvPr>
          <p:cNvSpPr/>
          <p:nvPr/>
        </p:nvSpPr>
        <p:spPr>
          <a:xfrm>
            <a:off x="643466" y="3063300"/>
            <a:ext cx="922868" cy="728499"/>
          </a:xfrm>
          <a:prstGeom prst="roundRect">
            <a:avLst/>
          </a:prstGeom>
          <a:solidFill>
            <a:srgbClr val="B44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Alkalmazás</a:t>
            </a:r>
          </a:p>
        </p:txBody>
      </p:sp>
      <p:sp>
        <p:nvSpPr>
          <p:cNvPr id="38" name="Rounded Rectangle 37">
            <a:extLst>
              <a:ext uri="{FF2B5EF4-FFF2-40B4-BE49-F238E27FC236}">
                <a16:creationId xmlns:a16="http://schemas.microsoft.com/office/drawing/2014/main" id="{EB9CC7ED-2B3C-672B-DCDE-4656473D85B8}"/>
              </a:ext>
            </a:extLst>
          </p:cNvPr>
          <p:cNvSpPr/>
          <p:nvPr/>
        </p:nvSpPr>
        <p:spPr>
          <a:xfrm>
            <a:off x="3996264" y="3063733"/>
            <a:ext cx="922868" cy="728499"/>
          </a:xfrm>
          <a:prstGeom prst="roundRect">
            <a:avLst/>
          </a:prstGeom>
          <a:solidFill>
            <a:srgbClr val="B44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Alkalmazás</a:t>
            </a:r>
          </a:p>
        </p:txBody>
      </p:sp>
      <p:sp>
        <p:nvSpPr>
          <p:cNvPr id="39" name="Rounded Rectangle 38">
            <a:extLst>
              <a:ext uri="{FF2B5EF4-FFF2-40B4-BE49-F238E27FC236}">
                <a16:creationId xmlns:a16="http://schemas.microsoft.com/office/drawing/2014/main" id="{6272AC28-0FDA-AC68-431B-E3E539745499}"/>
              </a:ext>
            </a:extLst>
          </p:cNvPr>
          <p:cNvSpPr/>
          <p:nvPr/>
        </p:nvSpPr>
        <p:spPr>
          <a:xfrm>
            <a:off x="1733551" y="3063299"/>
            <a:ext cx="922868" cy="728499"/>
          </a:xfrm>
          <a:prstGeom prst="roundRect">
            <a:avLst/>
          </a:prstGeom>
          <a:solidFill>
            <a:srgbClr val="B44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Alkalmazás</a:t>
            </a:r>
          </a:p>
        </p:txBody>
      </p:sp>
      <p:sp>
        <p:nvSpPr>
          <p:cNvPr id="40" name="Rounded Rectangle 39">
            <a:extLst>
              <a:ext uri="{FF2B5EF4-FFF2-40B4-BE49-F238E27FC236}">
                <a16:creationId xmlns:a16="http://schemas.microsoft.com/office/drawing/2014/main" id="{EED155AA-BDD2-EA09-404A-06D922AF64A6}"/>
              </a:ext>
            </a:extLst>
          </p:cNvPr>
          <p:cNvSpPr/>
          <p:nvPr/>
        </p:nvSpPr>
        <p:spPr>
          <a:xfrm>
            <a:off x="2906179" y="3077033"/>
            <a:ext cx="922868" cy="728499"/>
          </a:xfrm>
          <a:prstGeom prst="roundRect">
            <a:avLst/>
          </a:prstGeom>
          <a:solidFill>
            <a:srgbClr val="B44C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t>Alkalmazás</a:t>
            </a:r>
          </a:p>
        </p:txBody>
      </p:sp>
    </p:spTree>
    <p:extLst>
      <p:ext uri="{BB962C8B-B14F-4D97-AF65-F5344CB8AC3E}">
        <p14:creationId xmlns:p14="http://schemas.microsoft.com/office/powerpoint/2010/main" val="6873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5" grpId="0" animBg="1"/>
      <p:bldP spid="16" grpId="0" animBg="1"/>
      <p:bldP spid="17" grpId="0" animBg="1"/>
      <p:bldP spid="35" grpId="0" animBg="1"/>
      <p:bldP spid="38" grpId="0" animBg="1"/>
      <p:bldP spid="39" grpId="0" animBg="1"/>
      <p:bldP spid="4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F720F92-F8F9-3219-92BE-E7F21276B38B}"/>
              </a:ext>
            </a:extLst>
          </p:cNvPr>
          <p:cNvSpPr>
            <a:spLocks noGrp="1"/>
          </p:cNvSpPr>
          <p:nvPr>
            <p:ph type="body" sz="quarter" idx="11"/>
          </p:nvPr>
        </p:nvSpPr>
        <p:spPr>
          <a:xfrm>
            <a:off x="5984090" y="1512797"/>
            <a:ext cx="5697930" cy="5094000"/>
          </a:xfrm>
        </p:spPr>
        <p:txBody>
          <a:bodyPr>
            <a:noAutofit/>
          </a:bodyPr>
          <a:lstStyle/>
          <a:p>
            <a:pPr marL="0" indent="0">
              <a:lnSpc>
                <a:spcPct val="210000"/>
              </a:lnSpc>
              <a:spcBef>
                <a:spcPts val="0"/>
              </a:spcBef>
            </a:pPr>
            <a:r>
              <a:rPr lang="hu-HU" sz="2400" dirty="0">
                <a:solidFill>
                  <a:schemeClr val="bg1"/>
                </a:solidFill>
                <a:latin typeface="Calibri" panose="020F0502020204030204" pitchFamily="34" charset="0"/>
              </a:rPr>
              <a:t>Teljes izoláció a </a:t>
            </a:r>
            <a:r>
              <a:rPr lang="hu-HU" sz="2400" dirty="0" err="1">
                <a:solidFill>
                  <a:schemeClr val="bg1"/>
                </a:solidFill>
                <a:latin typeface="Calibri" panose="020F0502020204030204" pitchFamily="34" charset="0"/>
              </a:rPr>
              <a:t>host</a:t>
            </a:r>
            <a:r>
              <a:rPr lang="hu-HU" sz="2400" dirty="0">
                <a:solidFill>
                  <a:schemeClr val="bg1"/>
                </a:solidFill>
                <a:latin typeface="Calibri" panose="020F0502020204030204" pitchFamily="34" charset="0"/>
              </a:rPr>
              <a:t> és a </a:t>
            </a:r>
            <a:r>
              <a:rPr lang="hu-HU" sz="2400" dirty="0" err="1">
                <a:solidFill>
                  <a:schemeClr val="bg1"/>
                </a:solidFill>
                <a:latin typeface="Calibri" panose="020F0502020204030204" pitchFamily="34" charset="0"/>
              </a:rPr>
              <a:t>guest</a:t>
            </a:r>
            <a:r>
              <a:rPr lang="hu-HU" sz="2400" dirty="0">
                <a:solidFill>
                  <a:schemeClr val="bg1"/>
                </a:solidFill>
                <a:latin typeface="Calibri" panose="020F0502020204030204" pitchFamily="34" charset="0"/>
              </a:rPr>
              <a:t>-ek között</a:t>
            </a:r>
            <a:endParaRPr lang="en-HU" sz="2400" dirty="0">
              <a:solidFill>
                <a:schemeClr val="bg1"/>
              </a:solidFill>
              <a:latin typeface="Calibri" panose="020F0502020204030204" pitchFamily="34" charset="0"/>
            </a:endParaRPr>
          </a:p>
          <a:p>
            <a:pPr marL="0" indent="0">
              <a:lnSpc>
                <a:spcPct val="210000"/>
              </a:lnSpc>
              <a:spcBef>
                <a:spcPts val="0"/>
              </a:spcBef>
            </a:pPr>
            <a:r>
              <a:rPr lang="hu-HU" sz="2400" dirty="0">
                <a:solidFill>
                  <a:schemeClr val="bg1"/>
                </a:solidFill>
                <a:latin typeface="Calibri" panose="020F0502020204030204" pitchFamily="34" charset="0"/>
              </a:rPr>
              <a:t>Külön vendég operációs rendszer</a:t>
            </a:r>
            <a:endParaRPr lang="en-HU" sz="2400" dirty="0">
              <a:solidFill>
                <a:schemeClr val="bg1"/>
              </a:solidFill>
              <a:latin typeface="Calibri" panose="020F0502020204030204" pitchFamily="34" charset="0"/>
            </a:endParaRPr>
          </a:p>
          <a:p>
            <a:pPr marL="0" indent="0">
              <a:lnSpc>
                <a:spcPct val="210000"/>
              </a:lnSpc>
              <a:spcBef>
                <a:spcPts val="0"/>
              </a:spcBef>
            </a:pPr>
            <a:r>
              <a:rPr lang="hu-HU" sz="2400" dirty="0">
                <a:solidFill>
                  <a:schemeClr val="bg1"/>
                </a:solidFill>
                <a:latin typeface="Calibri" panose="020F0502020204030204" pitchFamily="34" charset="0"/>
              </a:rPr>
              <a:t>A virtuális gépek, különböző verziójú OS-t is használhatnak</a:t>
            </a:r>
            <a:endParaRPr lang="en-HU" sz="2400" dirty="0">
              <a:solidFill>
                <a:schemeClr val="bg1"/>
              </a:solidFill>
              <a:latin typeface="Calibri" panose="020F0502020204030204" pitchFamily="34" charset="0"/>
            </a:endParaRPr>
          </a:p>
          <a:p>
            <a:pPr marL="0" indent="0">
              <a:lnSpc>
                <a:spcPct val="210000"/>
              </a:lnSpc>
              <a:spcBef>
                <a:spcPts val="0"/>
              </a:spcBef>
            </a:pPr>
            <a:r>
              <a:rPr lang="hu-HU" sz="2400" dirty="0">
                <a:solidFill>
                  <a:schemeClr val="bg1"/>
                </a:solidFill>
                <a:latin typeface="Calibri" panose="020F0502020204030204" pitchFamily="34" charset="0"/>
              </a:rPr>
              <a:t>Kezelés: </a:t>
            </a:r>
            <a:r>
              <a:rPr lang="hu-HU" sz="2400" dirty="0" err="1">
                <a:solidFill>
                  <a:schemeClr val="bg1"/>
                </a:solidFill>
                <a:latin typeface="Calibri" panose="020F0502020204030204" pitchFamily="34" charset="0"/>
              </a:rPr>
              <a:t>Virtualizációs</a:t>
            </a:r>
            <a:r>
              <a:rPr lang="hu-HU" sz="2400" dirty="0">
                <a:solidFill>
                  <a:schemeClr val="bg1"/>
                </a:solidFill>
                <a:latin typeface="Calibri" panose="020F0502020204030204" pitchFamily="34" charset="0"/>
              </a:rPr>
              <a:t> megoldás</a:t>
            </a:r>
            <a:endParaRPr lang="en-HU" sz="2400" dirty="0">
              <a:solidFill>
                <a:schemeClr val="bg1"/>
              </a:solidFill>
              <a:latin typeface="Calibri" panose="020F0502020204030204" pitchFamily="34" charset="0"/>
            </a:endParaRPr>
          </a:p>
          <a:p>
            <a:pPr marL="0" indent="0">
              <a:lnSpc>
                <a:spcPct val="210000"/>
              </a:lnSpc>
              <a:spcBef>
                <a:spcPts val="0"/>
              </a:spcBef>
            </a:pPr>
            <a:r>
              <a:rPr lang="hu-HU" sz="2400" dirty="0">
                <a:solidFill>
                  <a:schemeClr val="bg1"/>
                </a:solidFill>
                <a:latin typeface="Calibri" panose="020F0502020204030204" pitchFamily="34" charset="0"/>
              </a:rPr>
              <a:t>Terheléselosztás: </a:t>
            </a:r>
            <a:r>
              <a:rPr lang="hu-HU" sz="2400" dirty="0" err="1">
                <a:solidFill>
                  <a:schemeClr val="bg1"/>
                </a:solidFill>
                <a:latin typeface="Calibri" panose="020F0502020204030204" pitchFamily="34" charset="0"/>
              </a:rPr>
              <a:t>Load</a:t>
            </a:r>
            <a:r>
              <a:rPr lang="hu-HU" sz="2400" dirty="0">
                <a:solidFill>
                  <a:schemeClr val="bg1"/>
                </a:solidFill>
                <a:latin typeface="Calibri" panose="020F0502020204030204" pitchFamily="34" charset="0"/>
              </a:rPr>
              <a:t> </a:t>
            </a:r>
            <a:r>
              <a:rPr lang="hu-HU" sz="2400" dirty="0" err="1">
                <a:solidFill>
                  <a:schemeClr val="bg1"/>
                </a:solidFill>
                <a:latin typeface="Calibri" panose="020F0502020204030204" pitchFamily="34" charset="0"/>
              </a:rPr>
              <a:t>balancer</a:t>
            </a:r>
            <a:endParaRPr lang="hu-HU" sz="2400" dirty="0">
              <a:solidFill>
                <a:schemeClr val="bg1"/>
              </a:solidFill>
              <a:latin typeface="Calibri" panose="020F0502020204030204" pitchFamily="34" charset="0"/>
            </a:endParaRPr>
          </a:p>
          <a:p>
            <a:pPr marL="0" indent="0">
              <a:lnSpc>
                <a:spcPct val="210000"/>
              </a:lnSpc>
              <a:spcBef>
                <a:spcPts val="0"/>
              </a:spcBef>
            </a:pPr>
            <a:r>
              <a:rPr lang="hu-HU" sz="2400" dirty="0">
                <a:solidFill>
                  <a:schemeClr val="bg1"/>
                </a:solidFill>
                <a:latin typeface="Calibri" panose="020F0502020204030204" pitchFamily="34" charset="0"/>
              </a:rPr>
              <a:t>Alkalmazás telepítés körülményes</a:t>
            </a:r>
          </a:p>
        </p:txBody>
      </p:sp>
      <p:sp>
        <p:nvSpPr>
          <p:cNvPr id="10" name="Text Placeholder 9">
            <a:extLst>
              <a:ext uri="{FF2B5EF4-FFF2-40B4-BE49-F238E27FC236}">
                <a16:creationId xmlns:a16="http://schemas.microsoft.com/office/drawing/2014/main" id="{5143BF6C-F13F-2A1C-ADD2-F2B00381B806}"/>
              </a:ext>
            </a:extLst>
          </p:cNvPr>
          <p:cNvSpPr>
            <a:spLocks noGrp="1"/>
          </p:cNvSpPr>
          <p:nvPr>
            <p:ph type="body" sz="quarter" idx="10"/>
          </p:nvPr>
        </p:nvSpPr>
        <p:spPr>
          <a:xfrm>
            <a:off x="141019" y="1512797"/>
            <a:ext cx="5697930" cy="4716000"/>
          </a:xfrm>
        </p:spPr>
        <p:txBody>
          <a:bodyPr>
            <a:noAutofit/>
          </a:bodyPr>
          <a:lstStyle/>
          <a:p>
            <a:pPr marL="0" marR="0" indent="0" fontAlgn="auto">
              <a:lnSpc>
                <a:spcPct val="210000"/>
              </a:lnSpc>
              <a:spcBef>
                <a:spcPts val="0"/>
              </a:spcBef>
              <a:spcAft>
                <a:spcPts val="0"/>
              </a:spcAft>
            </a:pPr>
            <a:r>
              <a:rPr lang="hu-HU" sz="2400" dirty="0">
                <a:solidFill>
                  <a:schemeClr val="bg1"/>
                </a:solidFill>
                <a:latin typeface="Calibri" panose="020F0502020204030204" pitchFamily="34" charset="0"/>
              </a:rPr>
              <a:t>„Enyhe” izoláció a konténer és a </a:t>
            </a:r>
            <a:r>
              <a:rPr lang="hu-HU" sz="2400" dirty="0" err="1">
                <a:solidFill>
                  <a:schemeClr val="bg1"/>
                </a:solidFill>
                <a:latin typeface="Calibri" panose="020F0502020204030204" pitchFamily="34" charset="0"/>
              </a:rPr>
              <a:t>host</a:t>
            </a:r>
            <a:r>
              <a:rPr lang="hu-HU" sz="2400" dirty="0">
                <a:solidFill>
                  <a:schemeClr val="bg1"/>
                </a:solidFill>
                <a:latin typeface="Calibri" panose="020F0502020204030204" pitchFamily="34" charset="0"/>
              </a:rPr>
              <a:t> között</a:t>
            </a:r>
          </a:p>
          <a:p>
            <a:pPr marL="0" marR="0" indent="0" fontAlgn="auto">
              <a:lnSpc>
                <a:spcPct val="210000"/>
              </a:lnSpc>
              <a:spcBef>
                <a:spcPts val="0"/>
              </a:spcBef>
              <a:spcAft>
                <a:spcPts val="0"/>
              </a:spcAft>
            </a:pPr>
            <a:r>
              <a:rPr lang="hu-HU" sz="2400" dirty="0">
                <a:solidFill>
                  <a:schemeClr val="bg1"/>
                </a:solidFill>
                <a:latin typeface="Calibri" panose="020F0502020204030204" pitchFamily="34" charset="0"/>
              </a:rPr>
              <a:t>Nincs külön vendég operációs rendszer</a:t>
            </a:r>
            <a:endParaRPr lang="en-HU" sz="2400" dirty="0">
              <a:solidFill>
                <a:schemeClr val="bg1"/>
              </a:solidFill>
              <a:latin typeface="Calibri" panose="020F0502020204030204" pitchFamily="34" charset="0"/>
            </a:endParaRPr>
          </a:p>
          <a:p>
            <a:pPr marL="0" marR="0" indent="0" fontAlgn="auto">
              <a:lnSpc>
                <a:spcPct val="210000"/>
              </a:lnSpc>
              <a:spcBef>
                <a:spcPts val="0"/>
              </a:spcBef>
              <a:spcAft>
                <a:spcPts val="0"/>
              </a:spcAft>
            </a:pPr>
            <a:r>
              <a:rPr lang="hu-HU" sz="2400" dirty="0">
                <a:solidFill>
                  <a:schemeClr val="bg1"/>
                </a:solidFill>
                <a:latin typeface="Calibri" panose="020F0502020204030204" pitchFamily="34" charset="0"/>
              </a:rPr>
              <a:t>Minden Docker konténer példány ugyanazon verziójú OS-t használ</a:t>
            </a:r>
            <a:endParaRPr lang="en-HU" sz="2400" dirty="0">
              <a:solidFill>
                <a:schemeClr val="bg1"/>
              </a:solidFill>
              <a:latin typeface="Calibri" panose="020F0502020204030204" pitchFamily="34" charset="0"/>
            </a:endParaRPr>
          </a:p>
          <a:p>
            <a:pPr marL="0" marR="0" indent="0" fontAlgn="auto">
              <a:lnSpc>
                <a:spcPct val="210000"/>
              </a:lnSpc>
              <a:spcBef>
                <a:spcPts val="0"/>
              </a:spcBef>
              <a:spcAft>
                <a:spcPts val="0"/>
              </a:spcAft>
            </a:pPr>
            <a:r>
              <a:rPr lang="hu-HU" sz="2400" dirty="0">
                <a:solidFill>
                  <a:schemeClr val="bg1"/>
                </a:solidFill>
                <a:latin typeface="Calibri" panose="020F0502020204030204" pitchFamily="34" charset="0"/>
              </a:rPr>
              <a:t>Kezelés: Docker, </a:t>
            </a:r>
            <a:r>
              <a:rPr lang="hu-HU" sz="2400" dirty="0" err="1">
                <a:solidFill>
                  <a:schemeClr val="bg1"/>
                </a:solidFill>
                <a:latin typeface="Calibri" panose="020F0502020204030204" pitchFamily="34" charset="0"/>
              </a:rPr>
              <a:t>Kubernetes</a:t>
            </a:r>
            <a:r>
              <a:rPr lang="hu-HU" sz="2400" dirty="0">
                <a:solidFill>
                  <a:schemeClr val="bg1"/>
                </a:solidFill>
                <a:latin typeface="Calibri" panose="020F0502020204030204" pitchFamily="34" charset="0"/>
              </a:rPr>
              <a:t>, </a:t>
            </a:r>
            <a:r>
              <a:rPr lang="hu-HU" sz="2400" dirty="0" err="1">
                <a:solidFill>
                  <a:schemeClr val="bg1"/>
                </a:solidFill>
                <a:latin typeface="Calibri" panose="020F0502020204030204" pitchFamily="34" charset="0"/>
              </a:rPr>
              <a:t>OpenShift</a:t>
            </a:r>
            <a:endParaRPr lang="en-HU" sz="2400" dirty="0">
              <a:solidFill>
                <a:schemeClr val="bg1"/>
              </a:solidFill>
              <a:latin typeface="Calibri" panose="020F0502020204030204" pitchFamily="34" charset="0"/>
            </a:endParaRPr>
          </a:p>
          <a:p>
            <a:pPr marL="0" indent="0">
              <a:lnSpc>
                <a:spcPct val="210000"/>
              </a:lnSpc>
              <a:spcBef>
                <a:spcPts val="0"/>
              </a:spcBef>
            </a:pPr>
            <a:r>
              <a:rPr lang="hu-HU" sz="2400" dirty="0">
                <a:solidFill>
                  <a:schemeClr val="bg1"/>
                </a:solidFill>
                <a:latin typeface="Calibri" panose="020F0502020204030204" pitchFamily="34" charset="0"/>
              </a:rPr>
              <a:t>Terheléselosztás: </a:t>
            </a:r>
            <a:r>
              <a:rPr lang="hu-HU" sz="2400" dirty="0" err="1">
                <a:solidFill>
                  <a:schemeClr val="bg1"/>
                </a:solidFill>
                <a:latin typeface="Calibri" panose="020F0502020204030204" pitchFamily="34" charset="0"/>
              </a:rPr>
              <a:t>Orchestrator</a:t>
            </a:r>
            <a:endParaRPr lang="en-HU" sz="2400" dirty="0">
              <a:solidFill>
                <a:schemeClr val="bg1"/>
              </a:solidFill>
              <a:latin typeface="Calibri" panose="020F0502020204030204" pitchFamily="34" charset="0"/>
            </a:endParaRPr>
          </a:p>
          <a:p>
            <a:pPr marL="0" marR="0" indent="0" fontAlgn="auto">
              <a:lnSpc>
                <a:spcPct val="210000"/>
              </a:lnSpc>
              <a:spcBef>
                <a:spcPts val="0"/>
              </a:spcBef>
              <a:spcAft>
                <a:spcPts val="0"/>
              </a:spcAft>
            </a:pPr>
            <a:r>
              <a:rPr lang="hu-HU" sz="2400" dirty="0" err="1">
                <a:solidFill>
                  <a:schemeClr val="bg1"/>
                </a:solidFill>
                <a:latin typeface="Calibri" panose="020F0502020204030204" pitchFamily="34" charset="0"/>
              </a:rPr>
              <a:t>Komlex</a:t>
            </a:r>
            <a:r>
              <a:rPr lang="hu-HU" sz="2400" dirty="0">
                <a:solidFill>
                  <a:schemeClr val="bg1"/>
                </a:solidFill>
                <a:latin typeface="Calibri" panose="020F0502020204030204" pitchFamily="34" charset="0"/>
              </a:rPr>
              <a:t> alkalmazások egyben költöztetése</a:t>
            </a:r>
            <a:endParaRPr lang="en-HU" sz="2400" dirty="0">
              <a:solidFill>
                <a:schemeClr val="bg1"/>
              </a:solidFill>
              <a:latin typeface="Calibri" panose="020F0502020204030204" pitchFamily="34" charset="0"/>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3">
            <a:alphaModFix amt="65000"/>
          </a:blip>
          <a:stretch>
            <a:fillRect/>
          </a:stretch>
        </p:blipFill>
        <p:spPr>
          <a:xfrm>
            <a:off x="360000" y="360000"/>
            <a:ext cx="1659311" cy="720000"/>
          </a:xfrm>
          <a:prstGeom prst="rect">
            <a:avLst/>
          </a:prstGeom>
        </p:spPr>
      </p:pic>
      <p:sp>
        <p:nvSpPr>
          <p:cNvPr id="12" name="Rectangle 11">
            <a:extLst>
              <a:ext uri="{FF2B5EF4-FFF2-40B4-BE49-F238E27FC236}">
                <a16:creationId xmlns:a16="http://schemas.microsoft.com/office/drawing/2014/main" id="{9E600385-4F48-9D02-E1DA-C547213AD6B4}"/>
              </a:ext>
            </a:extLst>
          </p:cNvPr>
          <p:cNvSpPr/>
          <p:nvPr/>
        </p:nvSpPr>
        <p:spPr>
          <a:xfrm>
            <a:off x="1954757" y="951667"/>
            <a:ext cx="2190344" cy="923330"/>
          </a:xfrm>
          <a:prstGeom prst="rect">
            <a:avLst/>
          </a:prstGeom>
          <a:noFill/>
          <a:ln>
            <a:noFill/>
          </a:ln>
        </p:spPr>
        <p:txBody>
          <a:bodyPr wrap="none" lIns="91440" tIns="45720" rIns="91440" bIns="45720">
            <a:spAutoFit/>
          </a:bodyPr>
          <a:lstStyle/>
          <a:p>
            <a:pPr algn="ctr"/>
            <a:r>
              <a:rPr lang="en-GB" sz="5400" b="1" dirty="0">
                <a:ln w="6600">
                  <a:solidFill>
                    <a:schemeClr val="accent2"/>
                  </a:solidFill>
                  <a:prstDash val="solid"/>
                </a:ln>
                <a:solidFill>
                  <a:srgbClr val="FFFFFF"/>
                </a:solidFill>
              </a:rPr>
              <a:t>Docker</a:t>
            </a:r>
          </a:p>
        </p:txBody>
      </p:sp>
      <p:sp>
        <p:nvSpPr>
          <p:cNvPr id="13" name="Rectangle 12">
            <a:extLst>
              <a:ext uri="{FF2B5EF4-FFF2-40B4-BE49-F238E27FC236}">
                <a16:creationId xmlns:a16="http://schemas.microsoft.com/office/drawing/2014/main" id="{08122522-0BEF-46A4-515B-3A927F1E467E}"/>
              </a:ext>
            </a:extLst>
          </p:cNvPr>
          <p:cNvSpPr/>
          <p:nvPr/>
        </p:nvSpPr>
        <p:spPr>
          <a:xfrm>
            <a:off x="6537268" y="961817"/>
            <a:ext cx="3744167" cy="923330"/>
          </a:xfrm>
          <a:prstGeom prst="rect">
            <a:avLst/>
          </a:prstGeom>
          <a:noFill/>
          <a:ln>
            <a:noFill/>
          </a:ln>
        </p:spPr>
        <p:txBody>
          <a:bodyPr wrap="none" lIns="91440" tIns="45720" rIns="91440" bIns="45720">
            <a:spAutoFit/>
          </a:bodyPr>
          <a:lstStyle/>
          <a:p>
            <a:pPr algn="ctr"/>
            <a:r>
              <a:rPr lang="en-GB" sz="5400" b="1" dirty="0" err="1">
                <a:ln w="6600">
                  <a:solidFill>
                    <a:schemeClr val="accent2"/>
                  </a:solidFill>
                  <a:prstDash val="solid"/>
                </a:ln>
                <a:solidFill>
                  <a:srgbClr val="FFFFFF"/>
                </a:solidFill>
              </a:rPr>
              <a:t>Virtualizáció</a:t>
            </a:r>
            <a:endParaRPr lang="en-GB" sz="5400" b="1" dirty="0">
              <a:ln w="6600">
                <a:solidFill>
                  <a:schemeClr val="accent2"/>
                </a:solidFill>
                <a:prstDash val="solid"/>
              </a:ln>
              <a:solidFill>
                <a:srgbClr val="FFFFFF"/>
              </a:solidFill>
            </a:endParaRPr>
          </a:p>
        </p:txBody>
      </p:sp>
      <p:sp>
        <p:nvSpPr>
          <p:cNvPr id="7" name="Title 4">
            <a:extLst>
              <a:ext uri="{FF2B5EF4-FFF2-40B4-BE49-F238E27FC236}">
                <a16:creationId xmlns:a16="http://schemas.microsoft.com/office/drawing/2014/main" id="{B8DA570F-D225-A08C-FC53-A427535407B2}"/>
              </a:ext>
            </a:extLst>
          </p:cNvPr>
          <p:cNvSpPr>
            <a:spLocks noGrp="1"/>
          </p:cNvSpPr>
          <p:nvPr>
            <p:ph type="title"/>
          </p:nvPr>
        </p:nvSpPr>
        <p:spPr>
          <a:xfrm>
            <a:off x="503870" y="504000"/>
            <a:ext cx="11183564" cy="369332"/>
          </a:xfrm>
        </p:spPr>
        <p:txBody>
          <a:bodyPr>
            <a:noAutofit/>
          </a:bodyPr>
          <a:lstStyle/>
          <a:p>
            <a:pPr algn="ctr"/>
            <a:r>
              <a:rPr lang="hu-HU" dirty="0">
                <a:solidFill>
                  <a:schemeClr val="bg1"/>
                </a:solidFill>
                <a:effectLst/>
              </a:rPr>
              <a:t>Konténer megoldások</a:t>
            </a:r>
            <a:endParaRPr lang="hu-HU" sz="6600" dirty="0">
              <a:solidFill>
                <a:schemeClr val="bg1"/>
              </a:solidFill>
              <a:effectLst/>
            </a:endParaRPr>
          </a:p>
        </p:txBody>
      </p:sp>
      <p:pic>
        <p:nvPicPr>
          <p:cNvPr id="8" name="Picture 7">
            <a:extLst>
              <a:ext uri="{FF2B5EF4-FFF2-40B4-BE49-F238E27FC236}">
                <a16:creationId xmlns:a16="http://schemas.microsoft.com/office/drawing/2014/main" id="{03325B18-BBCD-A997-4F85-6B3A2AE376C8}"/>
              </a:ext>
            </a:extLst>
          </p:cNvPr>
          <p:cNvPicPr>
            <a:picLocks noChangeAspect="1"/>
          </p:cNvPicPr>
          <p:nvPr/>
        </p:nvPicPr>
        <p:blipFill>
          <a:blip r:embed="rId4"/>
          <a:stretch>
            <a:fillRect/>
          </a:stretch>
        </p:blipFill>
        <p:spPr>
          <a:xfrm>
            <a:off x="10553009" y="144000"/>
            <a:ext cx="1003991" cy="720000"/>
          </a:xfrm>
          <a:prstGeom prst="rect">
            <a:avLst/>
          </a:prstGeom>
        </p:spPr>
      </p:pic>
    </p:spTree>
    <p:extLst>
      <p:ext uri="{BB962C8B-B14F-4D97-AF65-F5344CB8AC3E}">
        <p14:creationId xmlns:p14="http://schemas.microsoft.com/office/powerpoint/2010/main" val="298744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B1DCFF"/>
                                      </p:to>
                                    </p:animClr>
                                  </p:sub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subTnLst>
                                    <p:animClr clrSpc="rgb" dir="cw">
                                      <p:cBhvr override="childStyle">
                                        <p:cTn dur="1" fill="hold" display="0" masterRel="nextClick" afterEffect="1"/>
                                        <p:tgtEl>
                                          <p:spTgt spid="11">
                                            <p:txEl>
                                              <p:pRg st="0" end="0"/>
                                            </p:txEl>
                                          </p:spTgt>
                                        </p:tgtEl>
                                        <p:attrNameLst>
                                          <p:attrName>ppt_c</p:attrName>
                                        </p:attrNameLst>
                                      </p:cBhvr>
                                      <p:to>
                                        <a:srgbClr val="E0EE9C"/>
                                      </p:to>
                                    </p:animClr>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B1DCFF"/>
                                      </p:to>
                                    </p:animClr>
                                  </p:sub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subTnLst>
                                    <p:animClr clrSpc="rgb" dir="cw">
                                      <p:cBhvr override="childStyle">
                                        <p:cTn dur="1" fill="hold" display="0" masterRel="nextClick" afterEffect="1"/>
                                        <p:tgtEl>
                                          <p:spTgt spid="11">
                                            <p:txEl>
                                              <p:pRg st="1" end="1"/>
                                            </p:txEl>
                                          </p:spTgt>
                                        </p:tgtEl>
                                        <p:attrNameLst>
                                          <p:attrName>ppt_c</p:attrName>
                                        </p:attrNameLst>
                                      </p:cBhvr>
                                      <p:to>
                                        <a:srgbClr val="E0EE9C"/>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B1DCFF"/>
                                      </p:to>
                                    </p:animClr>
                                  </p:sub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500"/>
                                        <p:tgtEl>
                                          <p:spTgt spid="11">
                                            <p:txEl>
                                              <p:pRg st="2" end="2"/>
                                            </p:txEl>
                                          </p:spTgt>
                                        </p:tgtEl>
                                      </p:cBhvr>
                                    </p:animEffect>
                                  </p:childTnLst>
                                  <p:subTnLst>
                                    <p:animClr clrSpc="rgb" dir="cw">
                                      <p:cBhvr override="childStyle">
                                        <p:cTn dur="1" fill="hold" display="0" masterRel="nextClick" afterEffect="1"/>
                                        <p:tgtEl>
                                          <p:spTgt spid="11">
                                            <p:txEl>
                                              <p:pRg st="2" end="2"/>
                                            </p:txEl>
                                          </p:spTgt>
                                        </p:tgtEl>
                                        <p:attrNameLst>
                                          <p:attrName>ppt_c</p:attrName>
                                        </p:attrNameLst>
                                      </p:cBhvr>
                                      <p:to>
                                        <a:srgbClr val="E0EE9C"/>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B1DCFF"/>
                                      </p:to>
                                    </p:animClr>
                                  </p:sub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fade">
                                      <p:cBhvr>
                                        <p:cTn id="38" dur="500"/>
                                        <p:tgtEl>
                                          <p:spTgt spid="11">
                                            <p:txEl>
                                              <p:pRg st="3" end="3"/>
                                            </p:txEl>
                                          </p:spTgt>
                                        </p:tgtEl>
                                      </p:cBhvr>
                                    </p:animEffect>
                                  </p:childTnLst>
                                  <p:subTnLst>
                                    <p:animClr clrSpc="rgb" dir="cw">
                                      <p:cBhvr override="childStyle">
                                        <p:cTn dur="1" fill="hold" display="0" masterRel="nextClick" afterEffect="1"/>
                                        <p:tgtEl>
                                          <p:spTgt spid="11">
                                            <p:txEl>
                                              <p:pRg st="3" end="3"/>
                                            </p:txEl>
                                          </p:spTgt>
                                        </p:tgtEl>
                                        <p:attrNameLst>
                                          <p:attrName>ppt_c</p:attrName>
                                        </p:attrNameLst>
                                      </p:cBhvr>
                                      <p:to>
                                        <a:srgbClr val="E0EE9C"/>
                                      </p:to>
                                    </p:animClr>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fade">
                                      <p:cBhvr>
                                        <p:cTn id="43"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B1DCFF"/>
                                      </p:to>
                                    </p:animClr>
                                  </p:sub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fade">
                                      <p:cBhvr>
                                        <p:cTn id="47" dur="500"/>
                                        <p:tgtEl>
                                          <p:spTgt spid="11">
                                            <p:txEl>
                                              <p:pRg st="4" end="4"/>
                                            </p:txEl>
                                          </p:spTgt>
                                        </p:tgtEl>
                                      </p:cBhvr>
                                    </p:animEffect>
                                  </p:childTnLst>
                                  <p:subTnLst>
                                    <p:animClr clrSpc="rgb" dir="cw">
                                      <p:cBhvr override="childStyle">
                                        <p:cTn dur="1" fill="hold" display="0" masterRel="nextClick" afterEffect="1"/>
                                        <p:tgtEl>
                                          <p:spTgt spid="11">
                                            <p:txEl>
                                              <p:pRg st="4" end="4"/>
                                            </p:txEl>
                                          </p:spTgt>
                                        </p:tgtEl>
                                        <p:attrNameLst>
                                          <p:attrName>ppt_c</p:attrName>
                                        </p:attrNameLst>
                                      </p:cBhvr>
                                      <p:to>
                                        <a:srgbClr val="E0EE9C"/>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5" end="5"/>
                                            </p:txEl>
                                          </p:spTgt>
                                        </p:tgtEl>
                                        <p:attrNameLst>
                                          <p:attrName>style.visibility</p:attrName>
                                        </p:attrNameLst>
                                      </p:cBhvr>
                                      <p:to>
                                        <p:strVal val="visible"/>
                                      </p:to>
                                    </p:set>
                                    <p:animEffect transition="in" filter="fade">
                                      <p:cBhvr>
                                        <p:cTn id="52" dur="500"/>
                                        <p:tgtEl>
                                          <p:spTgt spid="10">
                                            <p:txEl>
                                              <p:pRg st="5" end="5"/>
                                            </p:txEl>
                                          </p:spTgt>
                                        </p:tgtEl>
                                      </p:cBhvr>
                                    </p:animEffect>
                                  </p:childTnLst>
                                  <p:subTnLst>
                                    <p:animClr clrSpc="rgb" dir="cw">
                                      <p:cBhvr override="childStyle">
                                        <p:cTn dur="1" fill="hold" display="0" masterRel="nextClick" afterEffect="1"/>
                                        <p:tgtEl>
                                          <p:spTgt spid="10">
                                            <p:txEl>
                                              <p:pRg st="5" end="5"/>
                                            </p:txEl>
                                          </p:spTgt>
                                        </p:tgtEl>
                                        <p:attrNameLst>
                                          <p:attrName>ppt_c</p:attrName>
                                        </p:attrNameLst>
                                      </p:cBhvr>
                                      <p:to>
                                        <a:srgbClr val="B1DCFF"/>
                                      </p:to>
                                    </p:animClr>
                                  </p:sub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11">
                                            <p:txEl>
                                              <p:pRg st="5" end="5"/>
                                            </p:txEl>
                                          </p:spTgt>
                                        </p:tgtEl>
                                        <p:attrNameLst>
                                          <p:attrName>style.visibility</p:attrName>
                                        </p:attrNameLst>
                                      </p:cBhvr>
                                      <p:to>
                                        <p:strVal val="visible"/>
                                      </p:to>
                                    </p:set>
                                    <p:animEffect transition="in" filter="fade">
                                      <p:cBhvr>
                                        <p:cTn id="56" dur="500"/>
                                        <p:tgtEl>
                                          <p:spTgt spid="11">
                                            <p:txEl>
                                              <p:pRg st="5" end="5"/>
                                            </p:txEl>
                                          </p:spTgt>
                                        </p:tgtEl>
                                      </p:cBhvr>
                                    </p:animEffect>
                                  </p:childTnLst>
                                  <p:subTnLst>
                                    <p:animClr clrSpc="rgb" dir="cw">
                                      <p:cBhvr override="childStyle">
                                        <p:cTn dur="1" fill="hold" display="0" masterRel="nextClick" afterEffect="1"/>
                                        <p:tgtEl>
                                          <p:spTgt spid="11">
                                            <p:txEl>
                                              <p:pRg st="5" end="5"/>
                                            </p:txEl>
                                          </p:spTgt>
                                        </p:tgtEl>
                                        <p:attrNameLst>
                                          <p:attrName>ppt_c</p:attrName>
                                        </p:attrNameLst>
                                      </p:cBhvr>
                                      <p:to>
                                        <a:srgbClr val="E0EE9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hu-HU" sz="4400" dirty="0" err="1">
                <a:solidFill>
                  <a:schemeClr val="bg1"/>
                </a:solidFill>
                <a:effectLst/>
              </a:rPr>
              <a:t>Container</a:t>
            </a:r>
            <a:r>
              <a:rPr lang="hu-HU" sz="4400" dirty="0">
                <a:solidFill>
                  <a:schemeClr val="bg1"/>
                </a:solidFill>
                <a:effectLst/>
              </a:rPr>
              <a:t> </a:t>
            </a:r>
            <a:r>
              <a:rPr lang="hu-HU" sz="4400" dirty="0" err="1">
                <a:solidFill>
                  <a:schemeClr val="bg1"/>
                </a:solidFill>
                <a:effectLst/>
              </a:rPr>
              <a:t>Registry</a:t>
            </a:r>
            <a:r>
              <a:rPr lang="hu-HU" sz="4400" dirty="0">
                <a:solidFill>
                  <a:schemeClr val="bg1"/>
                </a:solidFill>
                <a:effectLst/>
              </a:rPr>
              <a:t> (ACR)</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281663" y="1631106"/>
            <a:ext cx="11800269" cy="5142227"/>
          </a:xfrm>
        </p:spPr>
        <p:txBody>
          <a:bodyPr numCol="1">
            <a:normAutofit/>
          </a:bodyPr>
          <a:lstStyle/>
          <a:p>
            <a:pPr>
              <a:lnSpc>
                <a:spcPct val="150000"/>
              </a:lnSpc>
            </a:pPr>
            <a:r>
              <a:rPr lang="hu-HU" sz="3200" dirty="0">
                <a:solidFill>
                  <a:schemeClr val="bg1"/>
                </a:solidFill>
              </a:rPr>
              <a:t>Docker image (kép) tároló</a:t>
            </a:r>
          </a:p>
          <a:p>
            <a:pPr>
              <a:lnSpc>
                <a:spcPct val="150000"/>
              </a:lnSpc>
            </a:pPr>
            <a:r>
              <a:rPr lang="hu-HU" sz="3200" dirty="0">
                <a:solidFill>
                  <a:schemeClr val="bg1"/>
                </a:solidFill>
              </a:rPr>
              <a:t>Privát és Publikus</a:t>
            </a:r>
          </a:p>
          <a:p>
            <a:pPr>
              <a:lnSpc>
                <a:spcPct val="150000"/>
              </a:lnSpc>
            </a:pPr>
            <a:r>
              <a:rPr lang="hu-HU" sz="3200" dirty="0">
                <a:solidFill>
                  <a:schemeClr val="bg1"/>
                </a:solidFill>
              </a:rPr>
              <a:t>Védett (kulcsok, titkosítás, izoláció, tűzfal)</a:t>
            </a:r>
          </a:p>
          <a:p>
            <a:pPr>
              <a:lnSpc>
                <a:spcPct val="150000"/>
              </a:lnSpc>
            </a:pPr>
            <a:r>
              <a:rPr lang="hu-HU" sz="3200" dirty="0">
                <a:solidFill>
                  <a:schemeClr val="bg1"/>
                </a:solidFill>
              </a:rPr>
              <a:t>Standardizált: </a:t>
            </a:r>
            <a:r>
              <a:rPr lang="hu-HU" sz="3200" dirty="0" err="1">
                <a:solidFill>
                  <a:schemeClr val="bg1"/>
                </a:solidFill>
              </a:rPr>
              <a:t>Kubernetes</a:t>
            </a:r>
            <a:r>
              <a:rPr lang="hu-HU" sz="3200" dirty="0">
                <a:solidFill>
                  <a:schemeClr val="bg1"/>
                </a:solidFill>
              </a:rPr>
              <a:t>, </a:t>
            </a:r>
            <a:r>
              <a:rPr lang="hu-HU" sz="3200" dirty="0" err="1">
                <a:solidFill>
                  <a:schemeClr val="bg1"/>
                </a:solidFill>
              </a:rPr>
              <a:t>OpenShift</a:t>
            </a:r>
            <a:r>
              <a:rPr lang="hu-HU" sz="3200" dirty="0">
                <a:solidFill>
                  <a:schemeClr val="bg1"/>
                </a:solidFill>
              </a:rPr>
              <a:t>, Docker </a:t>
            </a:r>
            <a:r>
              <a:rPr lang="hu-HU" sz="3200" dirty="0" err="1">
                <a:solidFill>
                  <a:schemeClr val="bg1"/>
                </a:solidFill>
              </a:rPr>
              <a:t>instances</a:t>
            </a:r>
            <a:r>
              <a:rPr lang="hu-HU" sz="3200" dirty="0">
                <a:solidFill>
                  <a:schemeClr val="bg1"/>
                </a:solidFill>
              </a:rPr>
              <a:t>, App </a:t>
            </a:r>
            <a:r>
              <a:rPr lang="hu-HU" sz="3200" dirty="0" err="1">
                <a:solidFill>
                  <a:schemeClr val="bg1"/>
                </a:solidFill>
              </a:rPr>
              <a:t>Services</a:t>
            </a:r>
            <a:endParaRPr lang="hu-HU" sz="3200" dirty="0">
              <a:solidFill>
                <a:schemeClr val="bg1"/>
              </a:solidFill>
            </a:endParaRPr>
          </a:p>
          <a:p>
            <a:pPr>
              <a:lnSpc>
                <a:spcPct val="150000"/>
              </a:lnSpc>
            </a:pPr>
            <a:r>
              <a:rPr lang="hu-HU" sz="3200" dirty="0">
                <a:solidFill>
                  <a:schemeClr val="bg1"/>
                </a:solidFill>
              </a:rPr>
              <a:t>Automatizálás</a:t>
            </a:r>
          </a:p>
          <a:p>
            <a:pPr>
              <a:lnSpc>
                <a:spcPct val="150000"/>
              </a:lnSpc>
            </a:pPr>
            <a:r>
              <a:rPr lang="hu-HU" sz="3200" dirty="0" err="1">
                <a:solidFill>
                  <a:schemeClr val="bg1"/>
                </a:solidFill>
              </a:rPr>
              <a:t>Georeplikáció</a:t>
            </a:r>
            <a:endParaRPr lang="hu-HU" sz="3200" dirty="0">
              <a:solidFill>
                <a:schemeClr val="bg1"/>
              </a:solidFill>
            </a:endParaRPr>
          </a:p>
          <a:p>
            <a:pPr>
              <a:lnSpc>
                <a:spcPct val="150000"/>
              </a:lnSpc>
            </a:pPr>
            <a:endParaRPr lang="hu-HU" sz="3200" dirty="0">
              <a:solidFill>
                <a:schemeClr val="bg1"/>
              </a:solidFill>
            </a:endParaRPr>
          </a:p>
          <a:p>
            <a:pPr>
              <a:lnSpc>
                <a:spcPct val="150000"/>
              </a:lnSpc>
            </a:pPr>
            <a:endParaRPr lang="hu-HU" sz="3200" dirty="0">
              <a:solidFill>
                <a:schemeClr val="bg1"/>
              </a:solidFill>
            </a:endParaRPr>
          </a:p>
        </p:txBody>
      </p:sp>
      <p:pic>
        <p:nvPicPr>
          <p:cNvPr id="2" name="Picture 1">
            <a:extLst>
              <a:ext uri="{FF2B5EF4-FFF2-40B4-BE49-F238E27FC236}">
                <a16:creationId xmlns:a16="http://schemas.microsoft.com/office/drawing/2014/main" id="{52727FE3-A1EB-29CF-1E97-909E36B2C946}"/>
              </a:ext>
            </a:extLst>
          </p:cNvPr>
          <p:cNvPicPr>
            <a:picLocks noChangeAspect="1"/>
          </p:cNvPicPr>
          <p:nvPr/>
        </p:nvPicPr>
        <p:blipFill>
          <a:blip r:embed="rId5"/>
          <a:srcRect/>
          <a:stretch/>
        </p:blipFill>
        <p:spPr>
          <a:xfrm>
            <a:off x="9758683" y="498666"/>
            <a:ext cx="1721962" cy="903076"/>
          </a:xfrm>
          <a:prstGeom prst="rect">
            <a:avLst/>
          </a:prstGeom>
        </p:spPr>
      </p:pic>
    </p:spTree>
    <p:extLst>
      <p:ext uri="{BB962C8B-B14F-4D97-AF65-F5344CB8AC3E}">
        <p14:creationId xmlns:p14="http://schemas.microsoft.com/office/powerpoint/2010/main" val="158577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hu-HU" sz="4400" dirty="0">
                <a:solidFill>
                  <a:schemeClr val="bg1"/>
                </a:solidFill>
                <a:effectLst/>
              </a:rPr>
              <a:t>Docker tároló</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281663" y="1631106"/>
            <a:ext cx="11156803" cy="5523229"/>
          </a:xfrm>
        </p:spPr>
        <p:txBody>
          <a:bodyPr numCol="1">
            <a:normAutofit/>
          </a:bodyPr>
          <a:lstStyle/>
          <a:p>
            <a:pPr>
              <a:lnSpc>
                <a:spcPct val="150000"/>
              </a:lnSpc>
            </a:pPr>
            <a:r>
              <a:rPr lang="hu-HU" sz="3200" dirty="0">
                <a:solidFill>
                  <a:schemeClr val="bg1"/>
                </a:solidFill>
              </a:rPr>
              <a:t>Csak, ami az alkalmazáshoz kell</a:t>
            </a:r>
          </a:p>
          <a:p>
            <a:pPr>
              <a:lnSpc>
                <a:spcPct val="150000"/>
              </a:lnSpc>
            </a:pPr>
            <a:r>
              <a:rPr lang="hu-HU" sz="3200" dirty="0" err="1">
                <a:solidFill>
                  <a:schemeClr val="bg1"/>
                </a:solidFill>
              </a:rPr>
              <a:t>Localhost</a:t>
            </a:r>
            <a:endParaRPr lang="hu-HU" sz="3200" dirty="0">
              <a:solidFill>
                <a:schemeClr val="bg1"/>
              </a:solidFill>
            </a:endParaRPr>
          </a:p>
          <a:p>
            <a:pPr>
              <a:lnSpc>
                <a:spcPct val="150000"/>
              </a:lnSpc>
            </a:pPr>
            <a:r>
              <a:rPr lang="hu-HU" sz="3200" dirty="0">
                <a:solidFill>
                  <a:schemeClr val="bg1"/>
                </a:solidFill>
              </a:rPr>
              <a:t>Egyedi azonosító</a:t>
            </a:r>
          </a:p>
          <a:p>
            <a:pPr>
              <a:lnSpc>
                <a:spcPct val="150000"/>
              </a:lnSpc>
            </a:pPr>
            <a:r>
              <a:rPr lang="hu-HU" sz="3200" dirty="0">
                <a:solidFill>
                  <a:schemeClr val="bg1"/>
                </a:solidFill>
              </a:rPr>
              <a:t>Dockerfile, Docker </a:t>
            </a:r>
            <a:r>
              <a:rPr lang="hu-HU" sz="3200" dirty="0" err="1">
                <a:solidFill>
                  <a:schemeClr val="bg1"/>
                </a:solidFill>
              </a:rPr>
              <a:t>Compose</a:t>
            </a:r>
            <a:endParaRPr lang="hu-HU" sz="3200" dirty="0">
              <a:solidFill>
                <a:schemeClr val="bg1"/>
              </a:solidFill>
            </a:endParaRPr>
          </a:p>
          <a:p>
            <a:pPr>
              <a:lnSpc>
                <a:spcPct val="150000"/>
              </a:lnSpc>
            </a:pPr>
            <a:r>
              <a:rPr lang="hu-HU" sz="3200" dirty="0">
                <a:solidFill>
                  <a:schemeClr val="bg1"/>
                </a:solidFill>
              </a:rPr>
              <a:t>Tesztelés és fejlesztés: Docker </a:t>
            </a:r>
            <a:r>
              <a:rPr lang="hu-HU" sz="3200" dirty="0" err="1">
                <a:solidFill>
                  <a:schemeClr val="bg1"/>
                </a:solidFill>
              </a:rPr>
              <a:t>Desktop</a:t>
            </a:r>
            <a:endParaRPr lang="hu-HU" sz="3200" dirty="0">
              <a:solidFill>
                <a:schemeClr val="bg1"/>
              </a:solidFill>
            </a:endParaRPr>
          </a:p>
          <a:p>
            <a:pPr marL="0" indent="0">
              <a:lnSpc>
                <a:spcPct val="150000"/>
              </a:lnSpc>
              <a:buNone/>
            </a:pPr>
            <a:endParaRPr lang="hu-HU" sz="3200" dirty="0">
              <a:solidFill>
                <a:schemeClr val="bg1"/>
              </a:solidFill>
            </a:endParaRPr>
          </a:p>
          <a:p>
            <a:pPr>
              <a:lnSpc>
                <a:spcPct val="150000"/>
              </a:lnSpc>
            </a:pPr>
            <a:endParaRPr lang="hu-HU" sz="3200" dirty="0">
              <a:solidFill>
                <a:schemeClr val="bg1"/>
              </a:solidFill>
            </a:endParaRPr>
          </a:p>
          <a:p>
            <a:pPr>
              <a:lnSpc>
                <a:spcPct val="150000"/>
              </a:lnSpc>
            </a:pPr>
            <a:endParaRPr lang="hu-HU" sz="3200" dirty="0">
              <a:solidFill>
                <a:schemeClr val="bg1"/>
              </a:solidFill>
            </a:endParaRPr>
          </a:p>
        </p:txBody>
      </p:sp>
      <p:pic>
        <p:nvPicPr>
          <p:cNvPr id="2" name="Picture 1" descr="Instalar servicios o aplicaciones con Docker para tu Raspberry o ...">
            <a:extLst>
              <a:ext uri="{FF2B5EF4-FFF2-40B4-BE49-F238E27FC236}">
                <a16:creationId xmlns:a16="http://schemas.microsoft.com/office/drawing/2014/main" id="{52727FE3-A1EB-29CF-1E97-909E36B2C946}"/>
              </a:ext>
            </a:extLst>
          </p:cNvPr>
          <p:cNvPicPr>
            <a:picLocks noChangeAspect="1"/>
          </p:cNvPicPr>
          <p:nvPr/>
        </p:nvPicPr>
        <p:blipFill>
          <a:blip r:embed="rId5">
            <a:extLst>
              <a:ext uri="{837473B0-CC2E-450A-ABE3-18F120FF3D39}">
                <a1611:picAttrSrcUrl xmlns:a1611="http://schemas.microsoft.com/office/drawing/2016/11/main" r:id="rId6"/>
              </a:ext>
            </a:extLst>
          </a:blip>
          <a:srcRect/>
          <a:stretch/>
        </p:blipFill>
        <p:spPr>
          <a:xfrm>
            <a:off x="10233060" y="211646"/>
            <a:ext cx="1408416" cy="1203021"/>
          </a:xfrm>
          <a:prstGeom prst="rect">
            <a:avLst/>
          </a:prstGeom>
        </p:spPr>
      </p:pic>
      <p:pic>
        <p:nvPicPr>
          <p:cNvPr id="7" name="Picture 6">
            <a:extLst>
              <a:ext uri="{FF2B5EF4-FFF2-40B4-BE49-F238E27FC236}">
                <a16:creationId xmlns:a16="http://schemas.microsoft.com/office/drawing/2014/main" id="{A099AA77-DE48-4892-6DD1-A3641F778F6D}"/>
              </a:ext>
            </a:extLst>
          </p:cNvPr>
          <p:cNvPicPr>
            <a:picLocks noChangeAspect="1"/>
          </p:cNvPicPr>
          <p:nvPr/>
        </p:nvPicPr>
        <p:blipFill>
          <a:blip r:embed="rId7"/>
          <a:stretch>
            <a:fillRect/>
          </a:stretch>
        </p:blipFill>
        <p:spPr>
          <a:xfrm>
            <a:off x="7145712" y="1942656"/>
            <a:ext cx="4208088" cy="3344891"/>
          </a:xfrm>
          <a:prstGeom prst="rect">
            <a:avLst/>
          </a:prstGeom>
        </p:spPr>
      </p:pic>
    </p:spTree>
    <p:extLst>
      <p:ext uri="{BB962C8B-B14F-4D97-AF65-F5344CB8AC3E}">
        <p14:creationId xmlns:p14="http://schemas.microsoft.com/office/powerpoint/2010/main" val="129963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hu-HU" sz="4400" dirty="0">
                <a:solidFill>
                  <a:schemeClr val="bg1"/>
                </a:solidFill>
                <a:effectLst/>
              </a:rPr>
              <a:t>Docker tároló</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174176" y="2615080"/>
            <a:ext cx="11156803" cy="5523229"/>
          </a:xfrm>
        </p:spPr>
        <p:txBody>
          <a:bodyPr numCol="1">
            <a:normAutofit/>
          </a:bodyPr>
          <a:lstStyle/>
          <a:p>
            <a:pPr>
              <a:lnSpc>
                <a:spcPct val="150000"/>
              </a:lnSpc>
            </a:pPr>
            <a:r>
              <a:rPr lang="hu-HU" sz="3200" dirty="0">
                <a:solidFill>
                  <a:schemeClr val="bg1"/>
                </a:solidFill>
              </a:rPr>
              <a:t>Docker konténer (tároló)</a:t>
            </a:r>
          </a:p>
          <a:p>
            <a:pPr>
              <a:lnSpc>
                <a:spcPct val="150000"/>
              </a:lnSpc>
            </a:pPr>
            <a:r>
              <a:rPr lang="hu-HU" sz="3200" dirty="0">
                <a:solidFill>
                  <a:schemeClr val="bg1"/>
                </a:solidFill>
              </a:rPr>
              <a:t>Nem szükséges kiszolgáló</a:t>
            </a:r>
          </a:p>
          <a:p>
            <a:pPr>
              <a:lnSpc>
                <a:spcPct val="150000"/>
              </a:lnSpc>
            </a:pPr>
            <a:r>
              <a:rPr lang="hu-HU" sz="3200" dirty="0">
                <a:solidFill>
                  <a:schemeClr val="bg1"/>
                </a:solidFill>
              </a:rPr>
              <a:t>Gyors létrehozás</a:t>
            </a:r>
          </a:p>
          <a:p>
            <a:pPr>
              <a:lnSpc>
                <a:spcPct val="150000"/>
              </a:lnSpc>
            </a:pPr>
            <a:r>
              <a:rPr lang="hu-HU" sz="3200" dirty="0" err="1">
                <a:solidFill>
                  <a:schemeClr val="bg1"/>
                </a:solidFill>
              </a:rPr>
              <a:t>DockerHub</a:t>
            </a:r>
            <a:r>
              <a:rPr lang="hu-HU" sz="3200" dirty="0">
                <a:solidFill>
                  <a:schemeClr val="bg1"/>
                </a:solidFill>
              </a:rPr>
              <a:t> és </a:t>
            </a:r>
            <a:r>
              <a:rPr lang="hu-HU" sz="3200" dirty="0" err="1">
                <a:solidFill>
                  <a:schemeClr val="bg1"/>
                </a:solidFill>
              </a:rPr>
              <a:t>Azure</a:t>
            </a:r>
            <a:r>
              <a:rPr lang="hu-HU" sz="3200" dirty="0">
                <a:solidFill>
                  <a:schemeClr val="bg1"/>
                </a:solidFill>
              </a:rPr>
              <a:t> </a:t>
            </a:r>
            <a:r>
              <a:rPr lang="hu-HU" sz="3200" dirty="0" err="1">
                <a:solidFill>
                  <a:schemeClr val="bg1"/>
                </a:solidFill>
              </a:rPr>
              <a:t>Container</a:t>
            </a:r>
            <a:r>
              <a:rPr lang="hu-HU" sz="3200" dirty="0">
                <a:solidFill>
                  <a:schemeClr val="bg1"/>
                </a:solidFill>
              </a:rPr>
              <a:t> </a:t>
            </a:r>
            <a:r>
              <a:rPr lang="hu-HU" sz="3200" dirty="0" err="1">
                <a:solidFill>
                  <a:schemeClr val="bg1"/>
                </a:solidFill>
              </a:rPr>
              <a:t>Registry</a:t>
            </a:r>
            <a:endParaRPr lang="hu-HU" sz="3200" dirty="0">
              <a:solidFill>
                <a:schemeClr val="bg1"/>
              </a:solidFill>
            </a:endParaRPr>
          </a:p>
          <a:p>
            <a:pPr>
              <a:lnSpc>
                <a:spcPct val="150000"/>
              </a:lnSpc>
            </a:pPr>
            <a:r>
              <a:rPr lang="hu-HU" sz="3200" dirty="0">
                <a:solidFill>
                  <a:schemeClr val="bg1"/>
                </a:solidFill>
              </a:rPr>
              <a:t>Automatizáció: </a:t>
            </a:r>
            <a:r>
              <a:rPr lang="hu-HU" sz="3200" dirty="0" err="1">
                <a:solidFill>
                  <a:schemeClr val="bg1"/>
                </a:solidFill>
              </a:rPr>
              <a:t>Logic</a:t>
            </a:r>
            <a:r>
              <a:rPr lang="hu-HU" sz="3200" dirty="0">
                <a:solidFill>
                  <a:schemeClr val="bg1"/>
                </a:solidFill>
              </a:rPr>
              <a:t> App, </a:t>
            </a:r>
            <a:r>
              <a:rPr lang="hu-HU" sz="3200" dirty="0" err="1">
                <a:solidFill>
                  <a:schemeClr val="bg1"/>
                </a:solidFill>
              </a:rPr>
              <a:t>Queue</a:t>
            </a:r>
            <a:r>
              <a:rPr lang="hu-HU" sz="3200" dirty="0">
                <a:solidFill>
                  <a:schemeClr val="bg1"/>
                </a:solidFill>
              </a:rPr>
              <a:t>, </a:t>
            </a:r>
            <a:r>
              <a:rPr lang="hu-HU" sz="3200" dirty="0" err="1">
                <a:solidFill>
                  <a:schemeClr val="bg1"/>
                </a:solidFill>
              </a:rPr>
              <a:t>Azure</a:t>
            </a:r>
            <a:r>
              <a:rPr lang="hu-HU" sz="3200" dirty="0">
                <a:solidFill>
                  <a:schemeClr val="bg1"/>
                </a:solidFill>
              </a:rPr>
              <a:t> </a:t>
            </a:r>
            <a:r>
              <a:rPr lang="hu-HU" sz="3200" dirty="0" err="1">
                <a:solidFill>
                  <a:schemeClr val="bg1"/>
                </a:solidFill>
              </a:rPr>
              <a:t>Function</a:t>
            </a:r>
            <a:endParaRPr lang="hu-HU" sz="3200" dirty="0">
              <a:solidFill>
                <a:schemeClr val="bg1"/>
              </a:solidFill>
            </a:endParaRPr>
          </a:p>
          <a:p>
            <a:pPr marL="0" indent="0">
              <a:lnSpc>
                <a:spcPct val="150000"/>
              </a:lnSpc>
              <a:buNone/>
            </a:pPr>
            <a:endParaRPr lang="hu-HU" sz="3200" dirty="0">
              <a:solidFill>
                <a:schemeClr val="bg1"/>
              </a:solidFill>
            </a:endParaRPr>
          </a:p>
          <a:p>
            <a:pPr>
              <a:lnSpc>
                <a:spcPct val="150000"/>
              </a:lnSpc>
            </a:pPr>
            <a:endParaRPr lang="hu-HU" sz="3200" dirty="0">
              <a:solidFill>
                <a:schemeClr val="bg1"/>
              </a:solidFill>
            </a:endParaRPr>
          </a:p>
          <a:p>
            <a:pPr>
              <a:lnSpc>
                <a:spcPct val="150000"/>
              </a:lnSpc>
            </a:pPr>
            <a:endParaRPr lang="hu-HU" sz="3200" dirty="0">
              <a:solidFill>
                <a:schemeClr val="bg1"/>
              </a:solidFill>
            </a:endParaRPr>
          </a:p>
        </p:txBody>
      </p:sp>
      <p:pic>
        <p:nvPicPr>
          <p:cNvPr id="2" name="Picture 1">
            <a:extLst>
              <a:ext uri="{FF2B5EF4-FFF2-40B4-BE49-F238E27FC236}">
                <a16:creationId xmlns:a16="http://schemas.microsoft.com/office/drawing/2014/main" id="{52727FE3-A1EB-29CF-1E97-909E36B2C94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359658" y="360000"/>
            <a:ext cx="994142" cy="994142"/>
          </a:xfrm>
          <a:prstGeom prst="rect">
            <a:avLst/>
          </a:prstGeom>
        </p:spPr>
      </p:pic>
      <p:sp>
        <p:nvSpPr>
          <p:cNvPr id="6" name="Rounded Rectangle 5">
            <a:extLst>
              <a:ext uri="{FF2B5EF4-FFF2-40B4-BE49-F238E27FC236}">
                <a16:creationId xmlns:a16="http://schemas.microsoft.com/office/drawing/2014/main" id="{5694AF45-DD90-DF6B-53BD-E57D796169FF}"/>
              </a:ext>
            </a:extLst>
          </p:cNvPr>
          <p:cNvSpPr/>
          <p:nvPr/>
        </p:nvSpPr>
        <p:spPr>
          <a:xfrm>
            <a:off x="7951616" y="1222175"/>
            <a:ext cx="1688817" cy="21593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HU" dirty="0"/>
              <a:t>Docker host (kiszolgáló)</a:t>
            </a:r>
          </a:p>
        </p:txBody>
      </p:sp>
      <p:sp>
        <p:nvSpPr>
          <p:cNvPr id="7" name="Rounded Rectangle 6">
            <a:extLst>
              <a:ext uri="{FF2B5EF4-FFF2-40B4-BE49-F238E27FC236}">
                <a16:creationId xmlns:a16="http://schemas.microsoft.com/office/drawing/2014/main" id="{F499331B-1D64-DED9-D28A-A869991A4456}"/>
              </a:ext>
            </a:extLst>
          </p:cNvPr>
          <p:cNvSpPr/>
          <p:nvPr/>
        </p:nvSpPr>
        <p:spPr>
          <a:xfrm>
            <a:off x="2764894" y="1348669"/>
            <a:ext cx="2530642" cy="13255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HU" dirty="0"/>
              <a:t>Adminisztrátor</a:t>
            </a:r>
          </a:p>
        </p:txBody>
      </p:sp>
      <p:sp>
        <p:nvSpPr>
          <p:cNvPr id="8" name="Rounded Rectangle 7">
            <a:extLst>
              <a:ext uri="{FF2B5EF4-FFF2-40B4-BE49-F238E27FC236}">
                <a16:creationId xmlns:a16="http://schemas.microsoft.com/office/drawing/2014/main" id="{A4C08524-D9CD-BDA4-0B2F-151483A123C6}"/>
              </a:ext>
            </a:extLst>
          </p:cNvPr>
          <p:cNvSpPr/>
          <p:nvPr/>
        </p:nvSpPr>
        <p:spPr>
          <a:xfrm>
            <a:off x="8523834" y="4364580"/>
            <a:ext cx="2434622" cy="19441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HU" dirty="0"/>
              <a:t>Docker Registry</a:t>
            </a:r>
          </a:p>
          <a:p>
            <a:pPr algn="ctr"/>
            <a:r>
              <a:rPr lang="en-HU" dirty="0"/>
              <a:t>(kép tároló)</a:t>
            </a:r>
          </a:p>
        </p:txBody>
      </p:sp>
      <p:pic>
        <p:nvPicPr>
          <p:cNvPr id="12" name="Picture 11" descr="A black and green logo&#10;&#10;Description automatically generated">
            <a:extLst>
              <a:ext uri="{FF2B5EF4-FFF2-40B4-BE49-F238E27FC236}">
                <a16:creationId xmlns:a16="http://schemas.microsoft.com/office/drawing/2014/main" id="{699D0BAA-A8A1-39FC-91CA-DBD918158343}"/>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657505" y="5123342"/>
            <a:ext cx="1024966" cy="512483"/>
          </a:xfrm>
          <a:prstGeom prst="rect">
            <a:avLst/>
          </a:prstGeom>
          <a:solidFill>
            <a:schemeClr val="bg1">
              <a:alpha val="86000"/>
            </a:schemeClr>
          </a:solidFill>
        </p:spPr>
      </p:pic>
      <p:pic>
        <p:nvPicPr>
          <p:cNvPr id="15" name="Picture 14" descr="A group of people in a circle&#10;&#10;Description automatically generated">
            <a:extLst>
              <a:ext uri="{FF2B5EF4-FFF2-40B4-BE49-F238E27FC236}">
                <a16:creationId xmlns:a16="http://schemas.microsoft.com/office/drawing/2014/main" id="{C6CC3BA3-6EFF-F6B0-8E4B-1EE3ED1B0C2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0262740" y="5091898"/>
            <a:ext cx="556952" cy="556952"/>
          </a:xfrm>
          <a:prstGeom prst="rect">
            <a:avLst/>
          </a:prstGeom>
          <a:solidFill>
            <a:schemeClr val="bg1">
              <a:alpha val="86344"/>
            </a:schemeClr>
          </a:solidFill>
        </p:spPr>
      </p:pic>
      <p:pic>
        <p:nvPicPr>
          <p:cNvPr id="30" name="Picture 29" descr="A black and green logo&#10;&#10;Description automatically generated">
            <a:extLst>
              <a:ext uri="{FF2B5EF4-FFF2-40B4-BE49-F238E27FC236}">
                <a16:creationId xmlns:a16="http://schemas.microsoft.com/office/drawing/2014/main" id="{F51BD232-5293-A4D4-1886-FD05D309525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102039" y="2732028"/>
            <a:ext cx="684950" cy="342475"/>
          </a:xfrm>
          <a:prstGeom prst="rect">
            <a:avLst/>
          </a:prstGeom>
          <a:solidFill>
            <a:schemeClr val="bg1">
              <a:alpha val="86000"/>
            </a:schemeClr>
          </a:solidFill>
        </p:spPr>
      </p:pic>
      <p:pic>
        <p:nvPicPr>
          <p:cNvPr id="32" name="Picture 31" descr="A black background with a black square&#10;&#10;Description automatically generated with medium confidence">
            <a:extLst>
              <a:ext uri="{FF2B5EF4-FFF2-40B4-BE49-F238E27FC236}">
                <a16:creationId xmlns:a16="http://schemas.microsoft.com/office/drawing/2014/main" id="{7241CE82-C6D2-BA1D-6E5B-A2708419C7E2}"/>
              </a:ext>
            </a:extLst>
          </p:cNvPr>
          <p:cNvPicPr>
            <a:picLocks noChangeAspect="1"/>
          </p:cNvPicPr>
          <p:nvPr/>
        </p:nvPicPr>
        <p:blipFill>
          <a:blip r:embed="rId11">
            <a:lum bright="70000" contrast="-70000"/>
            <a:extLst>
              <a:ext uri="{837473B0-CC2E-450A-ABE3-18F120FF3D39}">
                <a1611:picAttrSrcUrl xmlns:a1611="http://schemas.microsoft.com/office/drawing/2016/11/main" r:id="rId12"/>
              </a:ext>
            </a:extLst>
          </a:blip>
          <a:stretch>
            <a:fillRect/>
          </a:stretch>
        </p:blipFill>
        <p:spPr>
          <a:xfrm>
            <a:off x="10840830" y="1738301"/>
            <a:ext cx="676143" cy="659652"/>
          </a:xfrm>
          <a:prstGeom prst="rect">
            <a:avLst/>
          </a:prstGeom>
          <a:noFill/>
        </p:spPr>
      </p:pic>
      <p:pic>
        <p:nvPicPr>
          <p:cNvPr id="33" name="Picture 32" descr="A black background with a black square&#10;&#10;Description automatically generated with medium confidence">
            <a:extLst>
              <a:ext uri="{FF2B5EF4-FFF2-40B4-BE49-F238E27FC236}">
                <a16:creationId xmlns:a16="http://schemas.microsoft.com/office/drawing/2014/main" id="{770E4734-C7C3-5D88-B9A3-6AA922F71B0E}"/>
              </a:ext>
            </a:extLst>
          </p:cNvPr>
          <p:cNvPicPr>
            <a:picLocks noChangeAspect="1"/>
          </p:cNvPicPr>
          <p:nvPr/>
        </p:nvPicPr>
        <p:blipFill>
          <a:blip r:embed="rId11">
            <a:lum bright="70000" contrast="-70000"/>
            <a:extLst>
              <a:ext uri="{837473B0-CC2E-450A-ABE3-18F120FF3D39}">
                <a1611:picAttrSrcUrl xmlns:a1611="http://schemas.microsoft.com/office/drawing/2016/11/main" r:id="rId12"/>
              </a:ext>
            </a:extLst>
          </a:blip>
          <a:stretch>
            <a:fillRect/>
          </a:stretch>
        </p:blipFill>
        <p:spPr>
          <a:xfrm>
            <a:off x="10856364" y="2456350"/>
            <a:ext cx="676143" cy="659652"/>
          </a:xfrm>
          <a:prstGeom prst="rect">
            <a:avLst/>
          </a:prstGeom>
          <a:noFill/>
        </p:spPr>
      </p:pic>
      <p:sp>
        <p:nvSpPr>
          <p:cNvPr id="34" name="TextBox 33">
            <a:extLst>
              <a:ext uri="{FF2B5EF4-FFF2-40B4-BE49-F238E27FC236}">
                <a16:creationId xmlns:a16="http://schemas.microsoft.com/office/drawing/2014/main" id="{D29BA93A-A970-0BC7-5376-7167E4592BAC}"/>
              </a:ext>
            </a:extLst>
          </p:cNvPr>
          <p:cNvSpPr txBox="1"/>
          <p:nvPr/>
        </p:nvSpPr>
        <p:spPr>
          <a:xfrm>
            <a:off x="2869597" y="1984674"/>
            <a:ext cx="2321235" cy="369332"/>
          </a:xfrm>
          <a:prstGeom prst="rect">
            <a:avLst/>
          </a:prstGeom>
          <a:noFill/>
        </p:spPr>
        <p:txBody>
          <a:bodyPr wrap="square" rtlCol="0">
            <a:spAutoFit/>
          </a:bodyPr>
          <a:lstStyle/>
          <a:p>
            <a:pPr algn="ctr"/>
            <a:r>
              <a:rPr lang="en-HU" dirty="0"/>
              <a:t>“docker” parancsok</a:t>
            </a:r>
          </a:p>
        </p:txBody>
      </p:sp>
      <p:sp>
        <p:nvSpPr>
          <p:cNvPr id="35" name="Right Arrow 34">
            <a:extLst>
              <a:ext uri="{FF2B5EF4-FFF2-40B4-BE49-F238E27FC236}">
                <a16:creationId xmlns:a16="http://schemas.microsoft.com/office/drawing/2014/main" id="{49228857-EBB3-3B8A-B8DB-43426627B029}"/>
              </a:ext>
            </a:extLst>
          </p:cNvPr>
          <p:cNvSpPr/>
          <p:nvPr/>
        </p:nvSpPr>
        <p:spPr>
          <a:xfrm>
            <a:off x="5486298" y="1775604"/>
            <a:ext cx="2399956" cy="39766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dirty="0"/>
              <a:t>1</a:t>
            </a:r>
          </a:p>
        </p:txBody>
      </p:sp>
      <p:sp>
        <p:nvSpPr>
          <p:cNvPr id="36" name="Right Arrow 35">
            <a:extLst>
              <a:ext uri="{FF2B5EF4-FFF2-40B4-BE49-F238E27FC236}">
                <a16:creationId xmlns:a16="http://schemas.microsoft.com/office/drawing/2014/main" id="{91FFB4B5-29AB-D318-1FC9-3FC9100B0083}"/>
              </a:ext>
            </a:extLst>
          </p:cNvPr>
          <p:cNvSpPr/>
          <p:nvPr/>
        </p:nvSpPr>
        <p:spPr>
          <a:xfrm rot="3762200">
            <a:off x="8031253" y="3701212"/>
            <a:ext cx="912401" cy="397664"/>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HU" dirty="0"/>
              <a:t>2</a:t>
            </a:r>
          </a:p>
        </p:txBody>
      </p:sp>
      <p:sp>
        <p:nvSpPr>
          <p:cNvPr id="37" name="Right Arrow 36">
            <a:extLst>
              <a:ext uri="{FF2B5EF4-FFF2-40B4-BE49-F238E27FC236}">
                <a16:creationId xmlns:a16="http://schemas.microsoft.com/office/drawing/2014/main" id="{FC3EEB5F-31F3-27C3-898B-9BE102623B3E}"/>
              </a:ext>
            </a:extLst>
          </p:cNvPr>
          <p:cNvSpPr/>
          <p:nvPr/>
        </p:nvSpPr>
        <p:spPr>
          <a:xfrm rot="14223423">
            <a:off x="8670481" y="3653477"/>
            <a:ext cx="912401" cy="397664"/>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HU" dirty="0"/>
              <a:t>3</a:t>
            </a:r>
          </a:p>
        </p:txBody>
      </p:sp>
      <p:grpSp>
        <p:nvGrpSpPr>
          <p:cNvPr id="41" name="Group 40">
            <a:extLst>
              <a:ext uri="{FF2B5EF4-FFF2-40B4-BE49-F238E27FC236}">
                <a16:creationId xmlns:a16="http://schemas.microsoft.com/office/drawing/2014/main" id="{C7DF3019-3F3A-919F-7D90-8419AC571A08}"/>
              </a:ext>
            </a:extLst>
          </p:cNvPr>
          <p:cNvGrpSpPr/>
          <p:nvPr/>
        </p:nvGrpSpPr>
        <p:grpSpPr>
          <a:xfrm>
            <a:off x="9682471" y="2173268"/>
            <a:ext cx="1062732" cy="397664"/>
            <a:chOff x="9682471" y="2173268"/>
            <a:chExt cx="1062732" cy="397664"/>
          </a:xfrm>
        </p:grpSpPr>
        <p:sp>
          <p:nvSpPr>
            <p:cNvPr id="40" name="Right Arrow 39">
              <a:extLst>
                <a:ext uri="{FF2B5EF4-FFF2-40B4-BE49-F238E27FC236}">
                  <a16:creationId xmlns:a16="http://schemas.microsoft.com/office/drawing/2014/main" id="{D0C05F73-7865-1BA1-907B-3EADE8F4972E}"/>
                </a:ext>
              </a:extLst>
            </p:cNvPr>
            <p:cNvSpPr/>
            <p:nvPr/>
          </p:nvSpPr>
          <p:spPr>
            <a:xfrm rot="10800000">
              <a:off x="9682471" y="2173268"/>
              <a:ext cx="857235" cy="397664"/>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dirty="0"/>
            </a:p>
          </p:txBody>
        </p:sp>
        <p:sp>
          <p:nvSpPr>
            <p:cNvPr id="39" name="Right Arrow 38">
              <a:extLst>
                <a:ext uri="{FF2B5EF4-FFF2-40B4-BE49-F238E27FC236}">
                  <a16:creationId xmlns:a16="http://schemas.microsoft.com/office/drawing/2014/main" id="{1D1D235B-5446-BD56-18BF-79017527D230}"/>
                </a:ext>
              </a:extLst>
            </p:cNvPr>
            <p:cNvSpPr/>
            <p:nvPr/>
          </p:nvSpPr>
          <p:spPr>
            <a:xfrm>
              <a:off x="9887968" y="2173268"/>
              <a:ext cx="857235" cy="397664"/>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dirty="0"/>
                <a:t>4</a:t>
              </a:r>
            </a:p>
          </p:txBody>
        </p:sp>
      </p:grpSp>
      <p:pic>
        <p:nvPicPr>
          <p:cNvPr id="46" name="Picture 45" descr="A blue yellow and purple symbol&#10;&#10;Description automatically generated">
            <a:extLst>
              <a:ext uri="{FF2B5EF4-FFF2-40B4-BE49-F238E27FC236}">
                <a16:creationId xmlns:a16="http://schemas.microsoft.com/office/drawing/2014/main" id="{E928696D-8CF0-E5B4-A390-4A468042CDB2}"/>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9515533" y="5496563"/>
            <a:ext cx="784865" cy="784865"/>
          </a:xfrm>
          <a:prstGeom prst="rect">
            <a:avLst/>
          </a:prstGeom>
        </p:spPr>
      </p:pic>
      <p:pic>
        <p:nvPicPr>
          <p:cNvPr id="48" name="Picture 47" descr="A blue yellow and purple symbol&#10;&#10;Description automatically generated">
            <a:extLst>
              <a:ext uri="{FF2B5EF4-FFF2-40B4-BE49-F238E27FC236}">
                <a16:creationId xmlns:a16="http://schemas.microsoft.com/office/drawing/2014/main" id="{1422F2B3-6FD8-34FE-593E-5F2A85F300B1}"/>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8135087" y="1956539"/>
            <a:ext cx="658541" cy="658541"/>
          </a:xfrm>
          <a:prstGeom prst="rect">
            <a:avLst/>
          </a:prstGeom>
        </p:spPr>
      </p:pic>
      <p:grpSp>
        <p:nvGrpSpPr>
          <p:cNvPr id="52" name="Group 51">
            <a:extLst>
              <a:ext uri="{FF2B5EF4-FFF2-40B4-BE49-F238E27FC236}">
                <a16:creationId xmlns:a16="http://schemas.microsoft.com/office/drawing/2014/main" id="{A3DC797B-754F-1288-2863-36224E192243}"/>
              </a:ext>
            </a:extLst>
          </p:cNvPr>
          <p:cNvGrpSpPr/>
          <p:nvPr/>
        </p:nvGrpSpPr>
        <p:grpSpPr>
          <a:xfrm>
            <a:off x="8999125" y="1972583"/>
            <a:ext cx="499874" cy="401368"/>
            <a:chOff x="8999125" y="1972583"/>
            <a:chExt cx="499874" cy="401368"/>
          </a:xfrm>
        </p:grpSpPr>
        <p:sp>
          <p:nvSpPr>
            <p:cNvPr id="17" name="Snip Diagonal Corner of Rectangle 16">
              <a:extLst>
                <a:ext uri="{FF2B5EF4-FFF2-40B4-BE49-F238E27FC236}">
                  <a16:creationId xmlns:a16="http://schemas.microsoft.com/office/drawing/2014/main" id="{F7B17471-80E8-4A43-D4E5-B8D043213B1C}"/>
                </a:ext>
              </a:extLst>
            </p:cNvPr>
            <p:cNvSpPr/>
            <p:nvPr/>
          </p:nvSpPr>
          <p:spPr>
            <a:xfrm>
              <a:off x="8999125" y="1972583"/>
              <a:ext cx="499874" cy="401368"/>
            </a:xfrm>
            <a:prstGeom prst="snip2Diag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50" name="Picture 49" descr="A blue whale with a pile of boxes on it&#10;&#10;Description automatically generated">
              <a:extLst>
                <a:ext uri="{FF2B5EF4-FFF2-40B4-BE49-F238E27FC236}">
                  <a16:creationId xmlns:a16="http://schemas.microsoft.com/office/drawing/2014/main" id="{8EA6713D-764C-B5EC-D1F0-08A2D601D563}"/>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9053520" y="2019917"/>
              <a:ext cx="423151" cy="303258"/>
            </a:xfrm>
            <a:prstGeom prst="rect">
              <a:avLst/>
            </a:prstGeom>
          </p:spPr>
        </p:pic>
      </p:grpSp>
      <p:grpSp>
        <p:nvGrpSpPr>
          <p:cNvPr id="53" name="Group 52">
            <a:extLst>
              <a:ext uri="{FF2B5EF4-FFF2-40B4-BE49-F238E27FC236}">
                <a16:creationId xmlns:a16="http://schemas.microsoft.com/office/drawing/2014/main" id="{1B9B751E-D510-36FE-DBE7-661EDA1AD9EC}"/>
              </a:ext>
            </a:extLst>
          </p:cNvPr>
          <p:cNvGrpSpPr/>
          <p:nvPr/>
        </p:nvGrpSpPr>
        <p:grpSpPr>
          <a:xfrm>
            <a:off x="8999125" y="2412937"/>
            <a:ext cx="499874" cy="401368"/>
            <a:chOff x="8999125" y="1972583"/>
            <a:chExt cx="499874" cy="401368"/>
          </a:xfrm>
        </p:grpSpPr>
        <p:sp>
          <p:nvSpPr>
            <p:cNvPr id="54" name="Snip Diagonal Corner of Rectangle 53">
              <a:extLst>
                <a:ext uri="{FF2B5EF4-FFF2-40B4-BE49-F238E27FC236}">
                  <a16:creationId xmlns:a16="http://schemas.microsoft.com/office/drawing/2014/main" id="{F84186BC-EA40-D1A1-A73B-9357B5C90580}"/>
                </a:ext>
              </a:extLst>
            </p:cNvPr>
            <p:cNvSpPr/>
            <p:nvPr/>
          </p:nvSpPr>
          <p:spPr>
            <a:xfrm>
              <a:off x="8999125" y="1972583"/>
              <a:ext cx="499874" cy="401368"/>
            </a:xfrm>
            <a:prstGeom prst="snip2Diag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55" name="Picture 54" descr="A blue whale with a pile of boxes on it&#10;&#10;Description automatically generated">
              <a:extLst>
                <a:ext uri="{FF2B5EF4-FFF2-40B4-BE49-F238E27FC236}">
                  <a16:creationId xmlns:a16="http://schemas.microsoft.com/office/drawing/2014/main" id="{57CF8AB6-554C-3427-DE6A-815F611D51B6}"/>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9053520" y="2019917"/>
              <a:ext cx="423151" cy="303258"/>
            </a:xfrm>
            <a:prstGeom prst="rect">
              <a:avLst/>
            </a:prstGeom>
          </p:spPr>
        </p:pic>
      </p:grpSp>
      <p:grpSp>
        <p:nvGrpSpPr>
          <p:cNvPr id="56" name="Group 55">
            <a:extLst>
              <a:ext uri="{FF2B5EF4-FFF2-40B4-BE49-F238E27FC236}">
                <a16:creationId xmlns:a16="http://schemas.microsoft.com/office/drawing/2014/main" id="{CE0B9A97-24EA-FB47-71DF-B1E4D4FFE91F}"/>
              </a:ext>
            </a:extLst>
          </p:cNvPr>
          <p:cNvGrpSpPr/>
          <p:nvPr/>
        </p:nvGrpSpPr>
        <p:grpSpPr>
          <a:xfrm>
            <a:off x="8999125" y="2853291"/>
            <a:ext cx="499874" cy="401368"/>
            <a:chOff x="8999125" y="1972583"/>
            <a:chExt cx="499874" cy="401368"/>
          </a:xfrm>
        </p:grpSpPr>
        <p:sp>
          <p:nvSpPr>
            <p:cNvPr id="57" name="Snip Diagonal Corner of Rectangle 56">
              <a:extLst>
                <a:ext uri="{FF2B5EF4-FFF2-40B4-BE49-F238E27FC236}">
                  <a16:creationId xmlns:a16="http://schemas.microsoft.com/office/drawing/2014/main" id="{A7831F02-D239-0204-4B46-544AB8DF567B}"/>
                </a:ext>
              </a:extLst>
            </p:cNvPr>
            <p:cNvSpPr/>
            <p:nvPr/>
          </p:nvSpPr>
          <p:spPr>
            <a:xfrm>
              <a:off x="8999125" y="1972583"/>
              <a:ext cx="499874" cy="401368"/>
            </a:xfrm>
            <a:prstGeom prst="snip2Diag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58" name="Picture 57" descr="A blue whale with a pile of boxes on it&#10;&#10;Description automatically generated">
              <a:extLst>
                <a:ext uri="{FF2B5EF4-FFF2-40B4-BE49-F238E27FC236}">
                  <a16:creationId xmlns:a16="http://schemas.microsoft.com/office/drawing/2014/main" id="{FE556BE7-3365-123E-8A66-59993785DDD7}"/>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9053520" y="2019917"/>
              <a:ext cx="423151" cy="303258"/>
            </a:xfrm>
            <a:prstGeom prst="rect">
              <a:avLst/>
            </a:prstGeom>
          </p:spPr>
        </p:pic>
      </p:grpSp>
    </p:spTree>
    <p:extLst>
      <p:ext uri="{BB962C8B-B14F-4D97-AF65-F5344CB8AC3E}">
        <p14:creationId xmlns:p14="http://schemas.microsoft.com/office/powerpoint/2010/main" val="16596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500"/>
                                        <p:tgtEl>
                                          <p:spTgt spid="53"/>
                                        </p:tgtEl>
                                      </p:cBhvr>
                                    </p:animEffect>
                                  </p:childTnLst>
                                </p:cTn>
                              </p:par>
                            </p:childTnLst>
                          </p:cTn>
                        </p:par>
                        <p:par>
                          <p:cTn id="101" fill="hold">
                            <p:stCondLst>
                              <p:cond delay="1000"/>
                            </p:stCondLst>
                            <p:childTnLst>
                              <p:par>
                                <p:cTn id="102" presetID="10" presetClass="entr" presetSubtype="0" fill="hold"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500"/>
                                        <p:tgtEl>
                                          <p:spTgt spid="5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4" grpId="0"/>
      <p:bldP spid="35" grpId="0" animBg="1"/>
      <p:bldP spid="36" grpId="0" animBg="1"/>
      <p:bldP spid="3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200" y="57218"/>
            <a:ext cx="10515600" cy="1325563"/>
          </a:xfrm>
        </p:spPr>
        <p:txBody>
          <a:bodyPr/>
          <a:lstStyle/>
          <a:p>
            <a:pPr algn="ctr"/>
            <a:r>
              <a:rPr lang="hu-HU" sz="4400" dirty="0">
                <a:solidFill>
                  <a:schemeClr val="bg1"/>
                </a:solidFill>
                <a:effectLst/>
              </a:rPr>
              <a:t>Kód alapú CI/CD</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pic>
        <p:nvPicPr>
          <p:cNvPr id="12" name="Picture 11" descr="Diagram&#10;&#10;Description automatically generated">
            <a:extLst>
              <a:ext uri="{FF2B5EF4-FFF2-40B4-BE49-F238E27FC236}">
                <a16:creationId xmlns:a16="http://schemas.microsoft.com/office/drawing/2014/main" id="{C23972B9-1959-473F-3F69-80118F469723}"/>
              </a:ext>
            </a:extLst>
          </p:cNvPr>
          <p:cNvPicPr>
            <a:picLocks noChangeAspect="1"/>
          </p:cNvPicPr>
          <p:nvPr/>
        </p:nvPicPr>
        <p:blipFill>
          <a:blip r:embed="rId5"/>
          <a:stretch>
            <a:fillRect/>
          </a:stretch>
        </p:blipFill>
        <p:spPr>
          <a:xfrm>
            <a:off x="2363865" y="1040243"/>
            <a:ext cx="7177697" cy="5806676"/>
          </a:xfrm>
          <a:prstGeom prst="rect">
            <a:avLst/>
          </a:prstGeom>
        </p:spPr>
      </p:pic>
    </p:spTree>
    <p:extLst>
      <p:ext uri="{BB962C8B-B14F-4D97-AF65-F5344CB8AC3E}">
        <p14:creationId xmlns:p14="http://schemas.microsoft.com/office/powerpoint/2010/main" val="24016684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200" y="57218"/>
            <a:ext cx="10515600" cy="1325563"/>
          </a:xfrm>
        </p:spPr>
        <p:txBody>
          <a:bodyPr/>
          <a:lstStyle/>
          <a:p>
            <a:pPr algn="ctr"/>
            <a:r>
              <a:rPr lang="hu-HU" sz="4400" dirty="0">
                <a:solidFill>
                  <a:schemeClr val="bg1"/>
                </a:solidFill>
                <a:effectLst/>
              </a:rPr>
              <a:t>Docker alapú CI/CD</a:t>
            </a:r>
            <a:endParaRPr lang="en-HU" dirty="0">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pic>
        <p:nvPicPr>
          <p:cNvPr id="12" name="Picture 11">
            <a:extLst>
              <a:ext uri="{FF2B5EF4-FFF2-40B4-BE49-F238E27FC236}">
                <a16:creationId xmlns:a16="http://schemas.microsoft.com/office/drawing/2014/main" id="{C23972B9-1959-473F-3F69-80118F469723}"/>
              </a:ext>
            </a:extLst>
          </p:cNvPr>
          <p:cNvPicPr>
            <a:picLocks noChangeAspect="1"/>
          </p:cNvPicPr>
          <p:nvPr/>
        </p:nvPicPr>
        <p:blipFill>
          <a:blip r:embed="rId5"/>
          <a:srcRect/>
          <a:stretch/>
        </p:blipFill>
        <p:spPr>
          <a:xfrm>
            <a:off x="583787" y="1080000"/>
            <a:ext cx="11024425" cy="5720782"/>
          </a:xfrm>
          <a:prstGeom prst="rect">
            <a:avLst/>
          </a:prstGeom>
        </p:spPr>
      </p:pic>
    </p:spTree>
    <p:extLst>
      <p:ext uri="{BB962C8B-B14F-4D97-AF65-F5344CB8AC3E}">
        <p14:creationId xmlns:p14="http://schemas.microsoft.com/office/powerpoint/2010/main" val="6230063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2105685" y="2836637"/>
            <a:ext cx="4992985" cy="1759005"/>
          </a:xfrm>
        </p:spPr>
        <p:txBody>
          <a:bodyPr>
            <a:normAutofit/>
          </a:bodyPr>
          <a:lstStyle/>
          <a:p>
            <a:r>
              <a:rPr lang="hu-HU" sz="11500" b="1" dirty="0">
                <a:solidFill>
                  <a:schemeClr val="accent1">
                    <a:lumMod val="40000"/>
                    <a:lumOff val="60000"/>
                  </a:schemeClr>
                </a:solidFill>
              </a:rPr>
              <a:t>Demó</a:t>
            </a:r>
          </a:p>
        </p:txBody>
      </p:sp>
      <p:pic>
        <p:nvPicPr>
          <p:cNvPr id="7" name="Graphic 6" descr="Thought bubble outline">
            <a:extLst>
              <a:ext uri="{FF2B5EF4-FFF2-40B4-BE49-F238E27FC236}">
                <a16:creationId xmlns:a16="http://schemas.microsoft.com/office/drawing/2014/main" id="{3EFB47F1-9699-819C-65A3-60B8F84207D7}"/>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6620533" y="-219516"/>
            <a:ext cx="4639516" cy="4462072"/>
          </a:xfrm>
          <a:prstGeom prst="rect">
            <a:avLst/>
          </a:prstGeom>
        </p:spPr>
      </p:pic>
      <p:sp>
        <p:nvSpPr>
          <p:cNvPr id="5" name="Subtitle 4">
            <a:extLst>
              <a:ext uri="{FF2B5EF4-FFF2-40B4-BE49-F238E27FC236}">
                <a16:creationId xmlns:a16="http://schemas.microsoft.com/office/drawing/2014/main" id="{6639A45E-C9F3-05C5-9E2E-ADEF29EE021E}"/>
              </a:ext>
            </a:extLst>
          </p:cNvPr>
          <p:cNvSpPr>
            <a:spLocks noGrp="1"/>
          </p:cNvSpPr>
          <p:nvPr>
            <p:ph type="subTitle" idx="1"/>
          </p:nvPr>
        </p:nvSpPr>
        <p:spPr>
          <a:xfrm>
            <a:off x="7380077" y="1289115"/>
            <a:ext cx="3120428" cy="827881"/>
          </a:xfrm>
        </p:spPr>
        <p:txBody>
          <a:bodyPr>
            <a:normAutofit fontScale="92500" lnSpcReduction="10000"/>
          </a:bodyPr>
          <a:lstStyle/>
          <a:p>
            <a:r>
              <a:rPr lang="hu-HU" sz="6000" dirty="0">
                <a:solidFill>
                  <a:schemeClr val="bg1"/>
                </a:solidFill>
              </a:rPr>
              <a:t>Docker</a:t>
            </a:r>
          </a:p>
        </p:txBody>
      </p:sp>
      <p:sp>
        <p:nvSpPr>
          <p:cNvPr id="3" name="TextBox 2">
            <a:extLst>
              <a:ext uri="{FF2B5EF4-FFF2-40B4-BE49-F238E27FC236}">
                <a16:creationId xmlns:a16="http://schemas.microsoft.com/office/drawing/2014/main" id="{1DBA45A7-A996-64AD-2379-5E557429099C}"/>
              </a:ext>
            </a:extLst>
          </p:cNvPr>
          <p:cNvSpPr txBox="1"/>
          <p:nvPr/>
        </p:nvSpPr>
        <p:spPr>
          <a:xfrm>
            <a:off x="0" y="5226157"/>
            <a:ext cx="6097656" cy="147732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err="1">
                <a:solidFill>
                  <a:schemeClr val="bg2"/>
                </a:solidFill>
              </a:rPr>
              <a:t>Azure</a:t>
            </a:r>
            <a:r>
              <a:rPr lang="hu-HU" dirty="0">
                <a:solidFill>
                  <a:schemeClr val="bg2"/>
                </a:solidFill>
              </a:rPr>
              <a:t> </a:t>
            </a:r>
            <a:r>
              <a:rPr lang="hu-HU" dirty="0" err="1">
                <a:solidFill>
                  <a:schemeClr val="bg2"/>
                </a:solidFill>
              </a:rPr>
              <a:t>DevOps</a:t>
            </a:r>
            <a:endParaRPr lang="hu-HU" dirty="0">
              <a:solidFill>
                <a:schemeClr val="bg2"/>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solidFill>
                  <a:schemeClr val="bg2"/>
                </a:solidFill>
                <a:effectLst/>
              </a:rPr>
              <a:t>GitHub</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solidFill>
                  <a:schemeClr val="bg2"/>
                </a:solidFill>
              </a:rPr>
              <a:t>Azure Pipeline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solidFill>
                  <a:schemeClr val="bg2"/>
                </a:solidFill>
                <a:effectLst/>
              </a:rPr>
              <a:t>Azure WebApp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solidFill>
                  <a:schemeClr val="bg2"/>
                </a:solidFill>
              </a:rPr>
              <a:t>Docker Desktop</a:t>
            </a:r>
            <a:endParaRPr lang="en-GB" b="0" dirty="0">
              <a:solidFill>
                <a:schemeClr val="bg2"/>
              </a:solidFill>
              <a:effectLst/>
            </a:endParaRPr>
          </a:p>
        </p:txBody>
      </p:sp>
      <p:sp>
        <p:nvSpPr>
          <p:cNvPr id="8" name="TextBox 7">
            <a:extLst>
              <a:ext uri="{FF2B5EF4-FFF2-40B4-BE49-F238E27FC236}">
                <a16:creationId xmlns:a16="http://schemas.microsoft.com/office/drawing/2014/main" id="{9D5111E5-20E0-FA45-B146-597C0B42FD25}"/>
              </a:ext>
            </a:extLst>
          </p:cNvPr>
          <p:cNvSpPr txBox="1"/>
          <p:nvPr/>
        </p:nvSpPr>
        <p:spPr>
          <a:xfrm>
            <a:off x="1077469" y="711343"/>
            <a:ext cx="6571280" cy="369332"/>
          </a:xfrm>
          <a:prstGeom prst="rect">
            <a:avLst/>
          </a:prstGeom>
          <a:noFill/>
        </p:spPr>
        <p:txBody>
          <a:bodyPr wrap="square">
            <a:spAutoFit/>
          </a:bodyPr>
          <a:lstStyle/>
          <a:p>
            <a:r>
              <a:rPr lang="hu-HU" dirty="0">
                <a:solidFill>
                  <a:schemeClr val="accent1">
                    <a:lumMod val="40000"/>
                    <a:lumOff val="60000"/>
                  </a:schemeClr>
                </a:solidFill>
              </a:rPr>
              <a:t>https://</a:t>
            </a:r>
            <a:r>
              <a:rPr lang="hu-HU" dirty="0" err="1">
                <a:solidFill>
                  <a:schemeClr val="accent1">
                    <a:lumMod val="40000"/>
                    <a:lumOff val="60000"/>
                  </a:schemeClr>
                </a:solidFill>
              </a:rPr>
              <a:t>github.com</a:t>
            </a:r>
            <a:r>
              <a:rPr lang="hu-HU" dirty="0">
                <a:solidFill>
                  <a:schemeClr val="accent1">
                    <a:lumMod val="40000"/>
                    <a:lumOff val="60000"/>
                  </a:schemeClr>
                </a:solidFill>
              </a:rPr>
              <a:t>/</a:t>
            </a:r>
            <a:r>
              <a:rPr lang="hu-HU" dirty="0" err="1">
                <a:solidFill>
                  <a:schemeClr val="accent1">
                    <a:lumMod val="40000"/>
                    <a:lumOff val="60000"/>
                  </a:schemeClr>
                </a:solidFill>
              </a:rPr>
              <a:t>cloudsteak</a:t>
            </a:r>
            <a:r>
              <a:rPr lang="hu-HU" dirty="0">
                <a:solidFill>
                  <a:schemeClr val="accent1">
                    <a:lumMod val="40000"/>
                    <a:lumOff val="60000"/>
                  </a:schemeClr>
                </a:solidFill>
              </a:rPr>
              <a:t>/</a:t>
            </a:r>
            <a:r>
              <a:rPr lang="hu-HU" dirty="0" err="1">
                <a:solidFill>
                  <a:schemeClr val="accent1">
                    <a:lumMod val="40000"/>
                    <a:lumOff val="60000"/>
                  </a:schemeClr>
                </a:solidFill>
              </a:rPr>
              <a:t>trn-node-docker-demo</a:t>
            </a:r>
            <a:endParaRPr lang="hu-HU" dirty="0">
              <a:solidFill>
                <a:schemeClr val="accent1">
                  <a:lumMod val="40000"/>
                  <a:lumOff val="60000"/>
                </a:schemeClr>
              </a:solidFill>
            </a:endParaRPr>
          </a:p>
        </p:txBody>
      </p:sp>
      <p:sp>
        <p:nvSpPr>
          <p:cNvPr id="2" name="TextBox 1">
            <a:extLst>
              <a:ext uri="{FF2B5EF4-FFF2-40B4-BE49-F238E27FC236}">
                <a16:creationId xmlns:a16="http://schemas.microsoft.com/office/drawing/2014/main" id="{09F9FB07-3B2D-40EF-7DA8-CD3DBE7A454B}"/>
              </a:ext>
            </a:extLst>
          </p:cNvPr>
          <p:cNvSpPr txBox="1"/>
          <p:nvPr/>
        </p:nvSpPr>
        <p:spPr>
          <a:xfrm>
            <a:off x="-1100380" y="358257"/>
            <a:ext cx="8844379" cy="369332"/>
          </a:xfrm>
          <a:prstGeom prst="rect">
            <a:avLst/>
          </a:prstGeom>
          <a:noFill/>
        </p:spPr>
        <p:txBody>
          <a:bodyPr wrap="square">
            <a:spAutoFit/>
          </a:bodyPr>
          <a:lstStyle/>
          <a:p>
            <a:pPr algn="ctr"/>
            <a:r>
              <a:rPr lang="hu-HU" dirty="0">
                <a:solidFill>
                  <a:schemeClr val="accent1">
                    <a:lumMod val="40000"/>
                    <a:lumOff val="60000"/>
                  </a:schemeClr>
                </a:solidFill>
              </a:rPr>
              <a:t>https://</a:t>
            </a:r>
            <a:r>
              <a:rPr lang="hu-HU" dirty="0" err="1">
                <a:solidFill>
                  <a:schemeClr val="accent1">
                    <a:lumMod val="40000"/>
                    <a:lumOff val="60000"/>
                  </a:schemeClr>
                </a:solidFill>
              </a:rPr>
              <a:t>github.com</a:t>
            </a:r>
            <a:r>
              <a:rPr lang="hu-HU" dirty="0">
                <a:solidFill>
                  <a:schemeClr val="accent1">
                    <a:lumMod val="40000"/>
                    <a:lumOff val="60000"/>
                  </a:schemeClr>
                </a:solidFill>
              </a:rPr>
              <a:t>/</a:t>
            </a:r>
            <a:r>
              <a:rPr lang="hu-HU" dirty="0" err="1">
                <a:solidFill>
                  <a:schemeClr val="accent1">
                    <a:lumMod val="40000"/>
                    <a:lumOff val="60000"/>
                  </a:schemeClr>
                </a:solidFill>
              </a:rPr>
              <a:t>cloudsteak</a:t>
            </a:r>
            <a:r>
              <a:rPr lang="hu-HU" dirty="0">
                <a:solidFill>
                  <a:schemeClr val="accent1">
                    <a:lumMod val="40000"/>
                    <a:lumOff val="60000"/>
                  </a:schemeClr>
                </a:solidFill>
              </a:rPr>
              <a:t>/</a:t>
            </a:r>
            <a:r>
              <a:rPr lang="hu-HU" dirty="0" err="1">
                <a:solidFill>
                  <a:schemeClr val="accent1">
                    <a:lumMod val="40000"/>
                    <a:lumOff val="60000"/>
                  </a:schemeClr>
                </a:solidFill>
              </a:rPr>
              <a:t>trn-node-demo</a:t>
            </a:r>
            <a:endParaRPr lang="hu-HU" dirty="0">
              <a:solidFill>
                <a:schemeClr val="accent1">
                  <a:lumMod val="40000"/>
                  <a:lumOff val="60000"/>
                </a:schemeClr>
              </a:solidFill>
            </a:endParaRPr>
          </a:p>
        </p:txBody>
      </p:sp>
      <p:sp>
        <p:nvSpPr>
          <p:cNvPr id="6" name="TextBox 5">
            <a:extLst>
              <a:ext uri="{FF2B5EF4-FFF2-40B4-BE49-F238E27FC236}">
                <a16:creationId xmlns:a16="http://schemas.microsoft.com/office/drawing/2014/main" id="{57B96B90-998B-CA8F-40E6-13AEF845C95A}"/>
              </a:ext>
            </a:extLst>
          </p:cNvPr>
          <p:cNvSpPr txBox="1"/>
          <p:nvPr/>
        </p:nvSpPr>
        <p:spPr>
          <a:xfrm>
            <a:off x="1077469" y="1126617"/>
            <a:ext cx="6571280" cy="369332"/>
          </a:xfrm>
          <a:prstGeom prst="rect">
            <a:avLst/>
          </a:prstGeom>
          <a:noFill/>
        </p:spPr>
        <p:txBody>
          <a:bodyPr wrap="square">
            <a:spAutoFit/>
          </a:bodyPr>
          <a:lstStyle/>
          <a:p>
            <a:r>
              <a:rPr lang="hu-HU" dirty="0">
                <a:solidFill>
                  <a:schemeClr val="accent1">
                    <a:lumMod val="40000"/>
                    <a:lumOff val="60000"/>
                  </a:schemeClr>
                </a:solidFill>
              </a:rPr>
              <a:t>https://</a:t>
            </a:r>
            <a:r>
              <a:rPr lang="hu-HU" dirty="0" err="1">
                <a:solidFill>
                  <a:schemeClr val="accent1">
                    <a:lumMod val="40000"/>
                    <a:lumOff val="60000"/>
                  </a:schemeClr>
                </a:solidFill>
              </a:rPr>
              <a:t>cloudsteak.visualstudio.com</a:t>
            </a:r>
            <a:r>
              <a:rPr lang="hu-HU" dirty="0">
                <a:solidFill>
                  <a:schemeClr val="accent1">
                    <a:lumMod val="40000"/>
                    <a:lumOff val="60000"/>
                  </a:schemeClr>
                </a:solidFill>
              </a:rPr>
              <a:t>/</a:t>
            </a:r>
            <a:r>
              <a:rPr lang="hu-HU" dirty="0" err="1">
                <a:solidFill>
                  <a:schemeClr val="accent1">
                    <a:lumMod val="40000"/>
                    <a:lumOff val="60000"/>
                  </a:schemeClr>
                </a:solidFill>
              </a:rPr>
              <a:t>MentorKlub</a:t>
            </a:r>
            <a:endParaRPr lang="hu-HU" dirty="0">
              <a:solidFill>
                <a:schemeClr val="accent1">
                  <a:lumMod val="40000"/>
                  <a:lumOff val="60000"/>
                </a:schemeClr>
              </a:solidFill>
            </a:endParaRPr>
          </a:p>
        </p:txBody>
      </p:sp>
    </p:spTree>
    <p:extLst>
      <p:ext uri="{BB962C8B-B14F-4D97-AF65-F5344CB8AC3E}">
        <p14:creationId xmlns:p14="http://schemas.microsoft.com/office/powerpoint/2010/main" val="3890643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3599507" y="2549497"/>
            <a:ext cx="4992985" cy="1759005"/>
          </a:xfrm>
        </p:spPr>
        <p:txBody>
          <a:bodyPr>
            <a:normAutofit/>
          </a:bodyPr>
          <a:lstStyle/>
          <a:p>
            <a:r>
              <a:rPr lang="hu-HU" sz="11500" b="1" dirty="0">
                <a:solidFill>
                  <a:schemeClr val="accent1">
                    <a:lumMod val="40000"/>
                    <a:lumOff val="60000"/>
                  </a:schemeClr>
                </a:solidFill>
              </a:rPr>
              <a:t>7. </a:t>
            </a:r>
          </a:p>
        </p:txBody>
      </p:sp>
      <p:sp>
        <p:nvSpPr>
          <p:cNvPr id="3" name="TextBox 2">
            <a:extLst>
              <a:ext uri="{FF2B5EF4-FFF2-40B4-BE49-F238E27FC236}">
                <a16:creationId xmlns:a16="http://schemas.microsoft.com/office/drawing/2014/main" id="{99BB126E-37C1-3A9D-0518-8E2D6BCEDC93}"/>
              </a:ext>
            </a:extLst>
          </p:cNvPr>
          <p:cNvSpPr txBox="1"/>
          <p:nvPr/>
        </p:nvSpPr>
        <p:spPr>
          <a:xfrm>
            <a:off x="2487168" y="4125206"/>
            <a:ext cx="7217664" cy="1200329"/>
          </a:xfrm>
          <a:prstGeom prst="rect">
            <a:avLst/>
          </a:prstGeom>
          <a:noFill/>
        </p:spPr>
        <p:txBody>
          <a:bodyPr wrap="square">
            <a:spAutoFit/>
          </a:bodyPr>
          <a:lstStyle/>
          <a:p>
            <a:pPr algn="ctr"/>
            <a:r>
              <a:rPr lang="hu-HU" sz="3600" dirty="0">
                <a:solidFill>
                  <a:schemeClr val="accent1"/>
                </a:solidFill>
              </a:rPr>
              <a:t>Mesterséges intelligencia</a:t>
            </a:r>
          </a:p>
          <a:p>
            <a:pPr algn="ctr"/>
            <a:endParaRPr lang="en-HU" sz="3600" dirty="0"/>
          </a:p>
        </p:txBody>
      </p:sp>
    </p:spTree>
    <p:extLst>
      <p:ext uri="{BB962C8B-B14F-4D97-AF65-F5344CB8AC3E}">
        <p14:creationId xmlns:p14="http://schemas.microsoft.com/office/powerpoint/2010/main" val="350195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en-HU" dirty="0">
                <a:solidFill>
                  <a:schemeClr val="bg1"/>
                </a:solidFill>
              </a:rPr>
              <a:t>Kezdjük veletek</a:t>
            </a: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2" name="TextBox 1">
            <a:extLst>
              <a:ext uri="{FF2B5EF4-FFF2-40B4-BE49-F238E27FC236}">
                <a16:creationId xmlns:a16="http://schemas.microsoft.com/office/drawing/2014/main" id="{F5392BE0-C50A-6A28-F6A3-EC6139EC11CA}"/>
              </a:ext>
            </a:extLst>
          </p:cNvPr>
          <p:cNvSpPr txBox="1"/>
          <p:nvPr/>
        </p:nvSpPr>
        <p:spPr>
          <a:xfrm>
            <a:off x="1211179" y="1000852"/>
            <a:ext cx="10142621" cy="954107"/>
          </a:xfrm>
          <a:prstGeom prst="rect">
            <a:avLst/>
          </a:prstGeom>
          <a:noFill/>
        </p:spPr>
        <p:txBody>
          <a:bodyPr wrap="square" rtlCol="0">
            <a:spAutoFit/>
          </a:bodyPr>
          <a:lstStyle/>
          <a:p>
            <a:pPr algn="ctr"/>
            <a:endParaRPr lang="en-HU" sz="2800" b="1" dirty="0">
              <a:solidFill>
                <a:schemeClr val="bg1"/>
              </a:solidFill>
            </a:endParaRPr>
          </a:p>
          <a:p>
            <a:pPr algn="ctr"/>
            <a:r>
              <a:rPr lang="en-HU" sz="2800" b="1" dirty="0">
                <a:solidFill>
                  <a:schemeClr val="bg1"/>
                </a:solidFill>
              </a:rPr>
              <a:t>Osszunk meg egymással néhány gondolatot</a:t>
            </a:r>
          </a:p>
        </p:txBody>
      </p:sp>
      <p:graphicFrame>
        <p:nvGraphicFramePr>
          <p:cNvPr id="11" name="Diagram 10">
            <a:extLst>
              <a:ext uri="{FF2B5EF4-FFF2-40B4-BE49-F238E27FC236}">
                <a16:creationId xmlns:a16="http://schemas.microsoft.com/office/drawing/2014/main" id="{35A15FE5-607B-6F24-71BF-BBE900F19C77}"/>
              </a:ext>
            </a:extLst>
          </p:cNvPr>
          <p:cNvGraphicFramePr/>
          <p:nvPr>
            <p:extLst>
              <p:ext uri="{D42A27DB-BD31-4B8C-83A1-F6EECF244321}">
                <p14:modId xmlns:p14="http://schemas.microsoft.com/office/powerpoint/2010/main" val="2947423445"/>
              </p:ext>
            </p:extLst>
          </p:nvPr>
        </p:nvGraphicFramePr>
        <p:xfrm>
          <a:off x="301576" y="1954959"/>
          <a:ext cx="11588848" cy="46451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7103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199" y="168706"/>
            <a:ext cx="10515600" cy="1325563"/>
          </a:xfrm>
        </p:spPr>
        <p:txBody>
          <a:bodyPr>
            <a:normAutofit/>
          </a:bodyPr>
          <a:lstStyle/>
          <a:p>
            <a:pPr algn="ctr"/>
            <a:r>
              <a:rPr lang="hu-HU" sz="4400" dirty="0">
                <a:solidFill>
                  <a:schemeClr val="bg1"/>
                </a:solidFill>
                <a:effectLst/>
              </a:rPr>
              <a:t>Mesterséges intelligencia</a:t>
            </a: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281663" y="1631106"/>
            <a:ext cx="9725366" cy="5142227"/>
          </a:xfrm>
        </p:spPr>
        <p:txBody>
          <a:bodyPr numCol="1">
            <a:normAutofit/>
          </a:bodyPr>
          <a:lstStyle/>
          <a:p>
            <a:pPr>
              <a:lnSpc>
                <a:spcPct val="150000"/>
              </a:lnSpc>
            </a:pPr>
            <a:r>
              <a:rPr lang="hu-HU" sz="3200" dirty="0">
                <a:solidFill>
                  <a:schemeClr val="bg1"/>
                </a:solidFill>
              </a:rPr>
              <a:t>Természetes intelligencia</a:t>
            </a:r>
          </a:p>
          <a:p>
            <a:pPr lvl="1">
              <a:lnSpc>
                <a:spcPct val="150000"/>
              </a:lnSpc>
            </a:pPr>
            <a:r>
              <a:rPr lang="hu-HU" sz="3200" dirty="0">
                <a:solidFill>
                  <a:schemeClr val="bg1"/>
                </a:solidFill>
              </a:rPr>
              <a:t>Tanulás, érzékelés, problémamegoldás</a:t>
            </a:r>
          </a:p>
          <a:p>
            <a:pPr lvl="1">
              <a:lnSpc>
                <a:spcPct val="150000"/>
              </a:lnSpc>
            </a:pPr>
            <a:r>
              <a:rPr lang="hu-HU" sz="3200" dirty="0">
                <a:solidFill>
                  <a:schemeClr val="bg1"/>
                </a:solidFill>
              </a:rPr>
              <a:t>Alkalmazkodás a környezethez</a:t>
            </a:r>
          </a:p>
          <a:p>
            <a:pPr lvl="1">
              <a:lnSpc>
                <a:spcPct val="150000"/>
              </a:lnSpc>
            </a:pPr>
            <a:r>
              <a:rPr lang="hu-HU" sz="3200" dirty="0">
                <a:solidFill>
                  <a:schemeClr val="bg1"/>
                </a:solidFill>
              </a:rPr>
              <a:t>Élőlények és élőlény csoportok</a:t>
            </a:r>
          </a:p>
          <a:p>
            <a:pPr lvl="1">
              <a:lnSpc>
                <a:spcPct val="150000"/>
              </a:lnSpc>
            </a:pPr>
            <a:r>
              <a:rPr lang="hu-HU" sz="3200" dirty="0">
                <a:solidFill>
                  <a:schemeClr val="bg1"/>
                </a:solidFill>
              </a:rPr>
              <a:t>Idegsejt!</a:t>
            </a:r>
          </a:p>
          <a:p>
            <a:pPr lvl="1">
              <a:lnSpc>
                <a:spcPct val="150000"/>
              </a:lnSpc>
            </a:pPr>
            <a:r>
              <a:rPr lang="hu-HU" sz="3200" dirty="0">
                <a:solidFill>
                  <a:schemeClr val="bg1"/>
                </a:solidFill>
              </a:rPr>
              <a:t>Minél több idegsejt, annál intelligensebb?</a:t>
            </a:r>
          </a:p>
        </p:txBody>
      </p:sp>
      <p:pic>
        <p:nvPicPr>
          <p:cNvPr id="2" name="Picture 1">
            <a:extLst>
              <a:ext uri="{FF2B5EF4-FFF2-40B4-BE49-F238E27FC236}">
                <a16:creationId xmlns:a16="http://schemas.microsoft.com/office/drawing/2014/main" id="{52727FE3-A1EB-29CF-1E97-909E36B2C946}"/>
              </a:ext>
            </a:extLst>
          </p:cNvPr>
          <p:cNvPicPr>
            <a:picLocks noChangeAspect="1"/>
          </p:cNvPicPr>
          <p:nvPr/>
        </p:nvPicPr>
        <p:blipFill>
          <a:blip r:embed="rId5"/>
          <a:srcRect/>
          <a:stretch/>
        </p:blipFill>
        <p:spPr>
          <a:xfrm>
            <a:off x="10497051" y="205101"/>
            <a:ext cx="1310753" cy="1310753"/>
          </a:xfrm>
          <a:prstGeom prst="rect">
            <a:avLst/>
          </a:prstGeom>
        </p:spPr>
      </p:pic>
      <p:sp>
        <p:nvSpPr>
          <p:cNvPr id="4" name="TextBox 3">
            <a:extLst>
              <a:ext uri="{FF2B5EF4-FFF2-40B4-BE49-F238E27FC236}">
                <a16:creationId xmlns:a16="http://schemas.microsoft.com/office/drawing/2014/main" id="{880B56EA-3481-4A18-FC9F-E0156D9B6010}"/>
              </a:ext>
            </a:extLst>
          </p:cNvPr>
          <p:cNvSpPr txBox="1"/>
          <p:nvPr/>
        </p:nvSpPr>
        <p:spPr>
          <a:xfrm>
            <a:off x="1365247" y="1154761"/>
            <a:ext cx="9461503" cy="461665"/>
          </a:xfrm>
          <a:prstGeom prst="rect">
            <a:avLst/>
          </a:prstGeom>
          <a:noFill/>
        </p:spPr>
        <p:txBody>
          <a:bodyPr wrap="square" rtlCol="0">
            <a:spAutoFit/>
          </a:bodyPr>
          <a:lstStyle/>
          <a:p>
            <a:pPr algn="ctr"/>
            <a:r>
              <a:rPr lang="en-GB" sz="2400" dirty="0">
                <a:solidFill>
                  <a:schemeClr val="accent1">
                    <a:lumMod val="40000"/>
                    <a:lumOff val="60000"/>
                  </a:schemeClr>
                </a:solidFill>
              </a:rPr>
              <a:t>Amit a </a:t>
            </a:r>
            <a:r>
              <a:rPr lang="en-GB" sz="2400" dirty="0" err="1">
                <a:solidFill>
                  <a:schemeClr val="accent1">
                    <a:lumMod val="40000"/>
                    <a:lumOff val="60000"/>
                  </a:schemeClr>
                </a:solidFill>
              </a:rPr>
              <a:t>mesterséges</a:t>
            </a:r>
            <a:r>
              <a:rPr lang="en-GB" sz="2400" dirty="0">
                <a:solidFill>
                  <a:schemeClr val="accent1">
                    <a:lumMod val="40000"/>
                    <a:lumOff val="60000"/>
                  </a:schemeClr>
                </a:solidFill>
              </a:rPr>
              <a:t> </a:t>
            </a:r>
            <a:r>
              <a:rPr lang="en-GB" sz="2400" dirty="0" err="1">
                <a:solidFill>
                  <a:schemeClr val="accent1">
                    <a:lumMod val="40000"/>
                    <a:lumOff val="60000"/>
                  </a:schemeClr>
                </a:solidFill>
              </a:rPr>
              <a:t>intelligenciáról</a:t>
            </a:r>
            <a:r>
              <a:rPr lang="en-GB" sz="2400" dirty="0">
                <a:solidFill>
                  <a:schemeClr val="accent1">
                    <a:lumMod val="40000"/>
                    <a:lumOff val="60000"/>
                  </a:schemeClr>
                </a:solidFill>
              </a:rPr>
              <a:t> </a:t>
            </a:r>
            <a:r>
              <a:rPr lang="en-GB" sz="2400" dirty="0" err="1">
                <a:solidFill>
                  <a:schemeClr val="accent1">
                    <a:lumMod val="40000"/>
                    <a:lumOff val="60000"/>
                  </a:schemeClr>
                </a:solidFill>
              </a:rPr>
              <a:t>tudni</a:t>
            </a:r>
            <a:r>
              <a:rPr lang="en-GB" sz="2400" dirty="0">
                <a:solidFill>
                  <a:schemeClr val="accent1">
                    <a:lumMod val="40000"/>
                    <a:lumOff val="60000"/>
                  </a:schemeClr>
                </a:solidFill>
              </a:rPr>
              <a:t> </a:t>
            </a:r>
            <a:r>
              <a:rPr lang="en-GB" sz="2400" dirty="0" err="1">
                <a:solidFill>
                  <a:schemeClr val="accent1">
                    <a:lumMod val="40000"/>
                    <a:lumOff val="60000"/>
                  </a:schemeClr>
                </a:solidFill>
              </a:rPr>
              <a:t>érdemes</a:t>
            </a:r>
            <a:r>
              <a:rPr lang="en-GB" sz="2400" dirty="0">
                <a:solidFill>
                  <a:schemeClr val="accent1">
                    <a:lumMod val="40000"/>
                    <a:lumOff val="60000"/>
                  </a:schemeClr>
                </a:solidFill>
              </a:rPr>
              <a:t>...</a:t>
            </a:r>
          </a:p>
        </p:txBody>
      </p:sp>
      <p:pic>
        <p:nvPicPr>
          <p:cNvPr id="6" name="Picture 4" descr="undefined">
            <a:extLst>
              <a:ext uri="{FF2B5EF4-FFF2-40B4-BE49-F238E27FC236}">
                <a16:creationId xmlns:a16="http://schemas.microsoft.com/office/drawing/2014/main" id="{DFA297D1-6889-6757-9C88-4307E3805A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4522" y="2241794"/>
            <a:ext cx="4350860" cy="3163438"/>
          </a:xfrm>
          <a:prstGeom prst="rect">
            <a:avLst/>
          </a:prstGeom>
          <a:solidFill>
            <a:schemeClr val="bg1"/>
          </a:solidFill>
        </p:spPr>
      </p:pic>
    </p:spTree>
    <p:extLst>
      <p:ext uri="{BB962C8B-B14F-4D97-AF65-F5344CB8AC3E}">
        <p14:creationId xmlns:p14="http://schemas.microsoft.com/office/powerpoint/2010/main" val="29848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199" y="168706"/>
            <a:ext cx="10515600" cy="1325563"/>
          </a:xfrm>
        </p:spPr>
        <p:txBody>
          <a:bodyPr>
            <a:normAutofit/>
          </a:bodyPr>
          <a:lstStyle/>
          <a:p>
            <a:pPr algn="ctr"/>
            <a:r>
              <a:rPr lang="hu-HU" sz="4400" dirty="0">
                <a:solidFill>
                  <a:schemeClr val="bg1"/>
                </a:solidFill>
                <a:effectLst/>
              </a:rPr>
              <a:t>Mesterséges intelligencia</a:t>
            </a: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281663" y="1631106"/>
            <a:ext cx="9725366" cy="5142227"/>
          </a:xfrm>
        </p:spPr>
        <p:txBody>
          <a:bodyPr numCol="1">
            <a:normAutofit fontScale="92500" lnSpcReduction="10000"/>
          </a:bodyPr>
          <a:lstStyle/>
          <a:p>
            <a:pPr>
              <a:lnSpc>
                <a:spcPct val="150000"/>
              </a:lnSpc>
            </a:pPr>
            <a:r>
              <a:rPr lang="hu-HU" sz="3200" dirty="0">
                <a:solidFill>
                  <a:schemeClr val="bg1"/>
                </a:solidFill>
              </a:rPr>
              <a:t>Mesterséges intelligencia</a:t>
            </a:r>
          </a:p>
          <a:p>
            <a:pPr lvl="1">
              <a:lnSpc>
                <a:spcPct val="150000"/>
              </a:lnSpc>
            </a:pPr>
            <a:r>
              <a:rPr lang="hu-HU" sz="3200" dirty="0">
                <a:solidFill>
                  <a:schemeClr val="bg1"/>
                </a:solidFill>
              </a:rPr>
              <a:t>Ember által tervezett</a:t>
            </a:r>
          </a:p>
          <a:p>
            <a:pPr lvl="1">
              <a:lnSpc>
                <a:spcPct val="150000"/>
              </a:lnSpc>
            </a:pPr>
            <a:r>
              <a:rPr lang="hu-HU" sz="3200" dirty="0">
                <a:solidFill>
                  <a:schemeClr val="bg1"/>
                </a:solidFill>
              </a:rPr>
              <a:t>Képes érzékelni (kép-, hang felismerés)</a:t>
            </a:r>
          </a:p>
          <a:p>
            <a:pPr lvl="1">
              <a:lnSpc>
                <a:spcPct val="150000"/>
              </a:lnSpc>
            </a:pPr>
            <a:r>
              <a:rPr lang="hu-HU" sz="3200" dirty="0">
                <a:solidFill>
                  <a:schemeClr val="bg1"/>
                </a:solidFill>
              </a:rPr>
              <a:t>Képes tanulni (gépi tanulás)</a:t>
            </a:r>
          </a:p>
          <a:p>
            <a:pPr lvl="1">
              <a:lnSpc>
                <a:spcPct val="150000"/>
              </a:lnSpc>
            </a:pPr>
            <a:r>
              <a:rPr lang="hu-HU" sz="3200" dirty="0">
                <a:solidFill>
                  <a:schemeClr val="bg1"/>
                </a:solidFill>
              </a:rPr>
              <a:t>Problémamegoldás, döntéshozatal</a:t>
            </a:r>
          </a:p>
          <a:p>
            <a:pPr lvl="1">
              <a:lnSpc>
                <a:spcPct val="150000"/>
              </a:lnSpc>
            </a:pPr>
            <a:r>
              <a:rPr lang="hu-HU" sz="3200" dirty="0">
                <a:solidFill>
                  <a:schemeClr val="bg1"/>
                </a:solidFill>
              </a:rPr>
              <a:t>Algoritmusok és adatok</a:t>
            </a:r>
          </a:p>
          <a:p>
            <a:pPr lvl="1">
              <a:lnSpc>
                <a:spcPct val="150000"/>
              </a:lnSpc>
            </a:pPr>
            <a:r>
              <a:rPr lang="hu-HU" sz="3200" dirty="0">
                <a:solidFill>
                  <a:schemeClr val="bg1"/>
                </a:solidFill>
              </a:rPr>
              <a:t>Automatizálás és adaptáció</a:t>
            </a:r>
          </a:p>
        </p:txBody>
      </p:sp>
      <p:pic>
        <p:nvPicPr>
          <p:cNvPr id="2" name="Picture 1">
            <a:extLst>
              <a:ext uri="{FF2B5EF4-FFF2-40B4-BE49-F238E27FC236}">
                <a16:creationId xmlns:a16="http://schemas.microsoft.com/office/drawing/2014/main" id="{52727FE3-A1EB-29CF-1E97-909E36B2C946}"/>
              </a:ext>
            </a:extLst>
          </p:cNvPr>
          <p:cNvPicPr>
            <a:picLocks noChangeAspect="1"/>
          </p:cNvPicPr>
          <p:nvPr/>
        </p:nvPicPr>
        <p:blipFill>
          <a:blip r:embed="rId5"/>
          <a:srcRect/>
          <a:stretch/>
        </p:blipFill>
        <p:spPr>
          <a:xfrm>
            <a:off x="10497051" y="205101"/>
            <a:ext cx="1310753" cy="1310753"/>
          </a:xfrm>
          <a:prstGeom prst="rect">
            <a:avLst/>
          </a:prstGeom>
        </p:spPr>
      </p:pic>
      <p:sp>
        <p:nvSpPr>
          <p:cNvPr id="4" name="TextBox 3">
            <a:extLst>
              <a:ext uri="{FF2B5EF4-FFF2-40B4-BE49-F238E27FC236}">
                <a16:creationId xmlns:a16="http://schemas.microsoft.com/office/drawing/2014/main" id="{880B56EA-3481-4A18-FC9F-E0156D9B6010}"/>
              </a:ext>
            </a:extLst>
          </p:cNvPr>
          <p:cNvSpPr txBox="1"/>
          <p:nvPr/>
        </p:nvSpPr>
        <p:spPr>
          <a:xfrm>
            <a:off x="1365247" y="1154761"/>
            <a:ext cx="9461503" cy="461665"/>
          </a:xfrm>
          <a:prstGeom prst="rect">
            <a:avLst/>
          </a:prstGeom>
          <a:noFill/>
        </p:spPr>
        <p:txBody>
          <a:bodyPr wrap="square" rtlCol="0">
            <a:spAutoFit/>
          </a:bodyPr>
          <a:lstStyle/>
          <a:p>
            <a:pPr algn="ctr"/>
            <a:r>
              <a:rPr lang="en-GB" sz="2400" dirty="0" err="1">
                <a:solidFill>
                  <a:schemeClr val="accent1">
                    <a:lumMod val="40000"/>
                    <a:lumOff val="60000"/>
                  </a:schemeClr>
                </a:solidFill>
              </a:rPr>
              <a:t>Olyan</a:t>
            </a:r>
            <a:r>
              <a:rPr lang="en-GB" sz="2400" dirty="0">
                <a:solidFill>
                  <a:schemeClr val="accent1">
                    <a:lumMod val="40000"/>
                    <a:lumOff val="60000"/>
                  </a:schemeClr>
                </a:solidFill>
              </a:rPr>
              <a:t> program / </a:t>
            </a:r>
            <a:r>
              <a:rPr lang="en-GB" sz="2400" dirty="0" err="1">
                <a:solidFill>
                  <a:schemeClr val="accent1">
                    <a:lumMod val="40000"/>
                    <a:lumOff val="60000"/>
                  </a:schemeClr>
                </a:solidFill>
              </a:rPr>
              <a:t>alkalmazás</a:t>
            </a:r>
            <a:r>
              <a:rPr lang="en-GB" sz="2400" dirty="0">
                <a:solidFill>
                  <a:schemeClr val="accent1">
                    <a:lumMod val="40000"/>
                    <a:lumOff val="60000"/>
                  </a:schemeClr>
                </a:solidFill>
              </a:rPr>
              <a:t> ...</a:t>
            </a:r>
          </a:p>
        </p:txBody>
      </p:sp>
      <p:pic>
        <p:nvPicPr>
          <p:cNvPr id="6" name="Picture 4">
            <a:extLst>
              <a:ext uri="{FF2B5EF4-FFF2-40B4-BE49-F238E27FC236}">
                <a16:creationId xmlns:a16="http://schemas.microsoft.com/office/drawing/2014/main" id="{DFA297D1-6889-6757-9C88-4307E3805A11}"/>
              </a:ext>
            </a:extLst>
          </p:cNvPr>
          <p:cNvPicPr>
            <a:picLocks noChangeAspect="1" noChangeArrowheads="1"/>
          </p:cNvPicPr>
          <p:nvPr/>
        </p:nvPicPr>
        <p:blipFill>
          <a:blip r:embed="rId6"/>
          <a:srcRect/>
          <a:stretch/>
        </p:blipFill>
        <p:spPr bwMode="auto">
          <a:xfrm>
            <a:off x="7504396" y="2167532"/>
            <a:ext cx="4687604" cy="4687604"/>
          </a:xfrm>
          <a:prstGeom prst="rect">
            <a:avLst/>
          </a:prstGeom>
          <a:solidFill>
            <a:schemeClr val="bg1"/>
          </a:solidFill>
        </p:spPr>
      </p:pic>
    </p:spTree>
    <p:extLst>
      <p:ext uri="{BB962C8B-B14F-4D97-AF65-F5344CB8AC3E}">
        <p14:creationId xmlns:p14="http://schemas.microsoft.com/office/powerpoint/2010/main" val="37084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199" y="168706"/>
            <a:ext cx="10515600" cy="1325563"/>
          </a:xfrm>
        </p:spPr>
        <p:txBody>
          <a:bodyPr>
            <a:normAutofit/>
          </a:bodyPr>
          <a:lstStyle/>
          <a:p>
            <a:pPr algn="ctr"/>
            <a:r>
              <a:rPr lang="hu-HU" sz="4400" dirty="0">
                <a:solidFill>
                  <a:schemeClr val="bg1"/>
                </a:solidFill>
                <a:effectLst/>
              </a:rPr>
              <a:t>Mesterséges intelligencia</a:t>
            </a: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pic>
        <p:nvPicPr>
          <p:cNvPr id="2" name="Picture 1">
            <a:extLst>
              <a:ext uri="{FF2B5EF4-FFF2-40B4-BE49-F238E27FC236}">
                <a16:creationId xmlns:a16="http://schemas.microsoft.com/office/drawing/2014/main" id="{52727FE3-A1EB-29CF-1E97-909E36B2C946}"/>
              </a:ext>
            </a:extLst>
          </p:cNvPr>
          <p:cNvPicPr>
            <a:picLocks noChangeAspect="1"/>
          </p:cNvPicPr>
          <p:nvPr/>
        </p:nvPicPr>
        <p:blipFill>
          <a:blip r:embed="rId5"/>
          <a:srcRect/>
          <a:stretch/>
        </p:blipFill>
        <p:spPr>
          <a:xfrm>
            <a:off x="10497051" y="205101"/>
            <a:ext cx="1310753" cy="1310753"/>
          </a:xfrm>
          <a:prstGeom prst="rect">
            <a:avLst/>
          </a:prstGeom>
        </p:spPr>
      </p:pic>
      <p:sp>
        <p:nvSpPr>
          <p:cNvPr id="4" name="TextBox 3">
            <a:extLst>
              <a:ext uri="{FF2B5EF4-FFF2-40B4-BE49-F238E27FC236}">
                <a16:creationId xmlns:a16="http://schemas.microsoft.com/office/drawing/2014/main" id="{880B56EA-3481-4A18-FC9F-E0156D9B6010}"/>
              </a:ext>
            </a:extLst>
          </p:cNvPr>
          <p:cNvSpPr txBox="1"/>
          <p:nvPr/>
        </p:nvSpPr>
        <p:spPr>
          <a:xfrm>
            <a:off x="1365247" y="1154761"/>
            <a:ext cx="9461503" cy="461665"/>
          </a:xfrm>
          <a:prstGeom prst="rect">
            <a:avLst/>
          </a:prstGeom>
          <a:noFill/>
        </p:spPr>
        <p:txBody>
          <a:bodyPr wrap="square" rtlCol="0">
            <a:spAutoFit/>
          </a:bodyPr>
          <a:lstStyle/>
          <a:p>
            <a:pPr algn="ctr"/>
            <a:r>
              <a:rPr lang="en-GB" sz="2400" dirty="0" err="1">
                <a:solidFill>
                  <a:schemeClr val="accent1">
                    <a:lumMod val="40000"/>
                    <a:lumOff val="60000"/>
                  </a:schemeClr>
                </a:solidFill>
              </a:rPr>
              <a:t>Neurális</a:t>
            </a:r>
            <a:r>
              <a:rPr lang="en-GB" sz="2400" dirty="0">
                <a:solidFill>
                  <a:schemeClr val="accent1">
                    <a:lumMod val="40000"/>
                    <a:lumOff val="60000"/>
                  </a:schemeClr>
                </a:solidFill>
              </a:rPr>
              <a:t> </a:t>
            </a:r>
            <a:r>
              <a:rPr lang="en-GB" sz="2400" dirty="0" err="1">
                <a:solidFill>
                  <a:schemeClr val="accent1">
                    <a:lumMod val="40000"/>
                    <a:lumOff val="60000"/>
                  </a:schemeClr>
                </a:solidFill>
              </a:rPr>
              <a:t>háló</a:t>
            </a:r>
            <a:r>
              <a:rPr lang="en-GB" sz="2400" dirty="0">
                <a:solidFill>
                  <a:schemeClr val="accent1">
                    <a:lumMod val="40000"/>
                    <a:lumOff val="60000"/>
                  </a:schemeClr>
                </a:solidFill>
              </a:rPr>
              <a:t>, </a:t>
            </a:r>
            <a:r>
              <a:rPr lang="en-GB" sz="2400" dirty="0" err="1">
                <a:solidFill>
                  <a:schemeClr val="accent1">
                    <a:lumMod val="40000"/>
                    <a:lumOff val="60000"/>
                  </a:schemeClr>
                </a:solidFill>
              </a:rPr>
              <a:t>vektor</a:t>
            </a:r>
            <a:r>
              <a:rPr lang="en-GB" sz="2400" dirty="0">
                <a:solidFill>
                  <a:schemeClr val="accent1">
                    <a:lumMod val="40000"/>
                    <a:lumOff val="60000"/>
                  </a:schemeClr>
                </a:solidFill>
              </a:rPr>
              <a:t> </a:t>
            </a:r>
            <a:r>
              <a:rPr lang="en-GB" sz="2400" dirty="0" err="1">
                <a:solidFill>
                  <a:schemeClr val="accent1">
                    <a:lumMod val="40000"/>
                    <a:lumOff val="60000"/>
                  </a:schemeClr>
                </a:solidFill>
              </a:rPr>
              <a:t>adatbázis</a:t>
            </a:r>
            <a:endParaRPr lang="en-GB" sz="2400" dirty="0">
              <a:solidFill>
                <a:schemeClr val="accent1">
                  <a:lumMod val="40000"/>
                  <a:lumOff val="60000"/>
                </a:schemeClr>
              </a:solidFill>
            </a:endParaRPr>
          </a:p>
        </p:txBody>
      </p:sp>
      <p:pic>
        <p:nvPicPr>
          <p:cNvPr id="7" name="Picture 2">
            <a:extLst>
              <a:ext uri="{FF2B5EF4-FFF2-40B4-BE49-F238E27FC236}">
                <a16:creationId xmlns:a16="http://schemas.microsoft.com/office/drawing/2014/main" id="{954467B1-8237-0943-28B6-D32B2FFB89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0" y="1811946"/>
            <a:ext cx="5182448" cy="2575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1C83062-18B7-B2EA-388B-88EC7B062061}"/>
              </a:ext>
            </a:extLst>
          </p:cNvPr>
          <p:cNvPicPr>
            <a:picLocks noChangeAspect="1"/>
          </p:cNvPicPr>
          <p:nvPr/>
        </p:nvPicPr>
        <p:blipFill>
          <a:blip r:embed="rId7"/>
          <a:stretch>
            <a:fillRect/>
          </a:stretch>
        </p:blipFill>
        <p:spPr>
          <a:xfrm>
            <a:off x="5675085" y="3470642"/>
            <a:ext cx="6364514" cy="3182257"/>
          </a:xfrm>
          <a:prstGeom prst="rect">
            <a:avLst/>
          </a:prstGeom>
        </p:spPr>
      </p:pic>
    </p:spTree>
    <p:extLst>
      <p:ext uri="{BB962C8B-B14F-4D97-AF65-F5344CB8AC3E}">
        <p14:creationId xmlns:p14="http://schemas.microsoft.com/office/powerpoint/2010/main" val="332767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199" y="168706"/>
            <a:ext cx="10515600" cy="1325563"/>
          </a:xfrm>
        </p:spPr>
        <p:txBody>
          <a:bodyPr>
            <a:normAutofit/>
          </a:bodyPr>
          <a:lstStyle/>
          <a:p>
            <a:pPr algn="ctr"/>
            <a:r>
              <a:rPr lang="hu-HU" sz="4400" dirty="0">
                <a:solidFill>
                  <a:schemeClr val="bg1"/>
                </a:solidFill>
                <a:effectLst/>
              </a:rPr>
              <a:t>Mesterséges intelligencia</a:t>
            </a: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281663" y="1631106"/>
            <a:ext cx="4863687" cy="5142227"/>
          </a:xfrm>
        </p:spPr>
        <p:txBody>
          <a:bodyPr numCol="1">
            <a:normAutofit/>
          </a:bodyPr>
          <a:lstStyle/>
          <a:p>
            <a:pPr>
              <a:lnSpc>
                <a:spcPct val="150000"/>
              </a:lnSpc>
            </a:pPr>
            <a:r>
              <a:rPr lang="hu-HU" sz="3200" dirty="0">
                <a:solidFill>
                  <a:schemeClr val="bg1"/>
                </a:solidFill>
              </a:rPr>
              <a:t>Adatminőség</a:t>
            </a:r>
          </a:p>
          <a:p>
            <a:pPr>
              <a:lnSpc>
                <a:spcPct val="150000"/>
              </a:lnSpc>
            </a:pPr>
            <a:r>
              <a:rPr lang="hu-HU" sz="3200" dirty="0">
                <a:solidFill>
                  <a:schemeClr val="bg1"/>
                </a:solidFill>
              </a:rPr>
              <a:t>„Hallucináció”</a:t>
            </a:r>
          </a:p>
          <a:p>
            <a:pPr>
              <a:lnSpc>
                <a:spcPct val="150000"/>
              </a:lnSpc>
            </a:pPr>
            <a:r>
              <a:rPr lang="hu-HU" sz="3200" dirty="0">
                <a:solidFill>
                  <a:schemeClr val="bg1"/>
                </a:solidFill>
              </a:rPr>
              <a:t>Munkahelyek megszűnése</a:t>
            </a:r>
          </a:p>
          <a:p>
            <a:pPr>
              <a:lnSpc>
                <a:spcPct val="150000"/>
              </a:lnSpc>
            </a:pPr>
            <a:r>
              <a:rPr lang="hu-HU" sz="3200" dirty="0">
                <a:solidFill>
                  <a:schemeClr val="bg1"/>
                </a:solidFill>
              </a:rPr>
              <a:t>Társadalmi hatások</a:t>
            </a:r>
          </a:p>
          <a:p>
            <a:pPr>
              <a:lnSpc>
                <a:spcPct val="150000"/>
              </a:lnSpc>
            </a:pPr>
            <a:r>
              <a:rPr lang="hu-HU" sz="3200" dirty="0">
                <a:solidFill>
                  <a:schemeClr val="bg1"/>
                </a:solidFill>
              </a:rPr>
              <a:t>Jogszabályok</a:t>
            </a:r>
          </a:p>
          <a:p>
            <a:pPr>
              <a:lnSpc>
                <a:spcPct val="150000"/>
              </a:lnSpc>
            </a:pPr>
            <a:r>
              <a:rPr lang="hu-HU" sz="3200" dirty="0">
                <a:solidFill>
                  <a:schemeClr val="bg1"/>
                </a:solidFill>
              </a:rPr>
              <a:t>Adatvédelem</a:t>
            </a:r>
          </a:p>
        </p:txBody>
      </p:sp>
      <p:pic>
        <p:nvPicPr>
          <p:cNvPr id="2" name="Picture 1">
            <a:extLst>
              <a:ext uri="{FF2B5EF4-FFF2-40B4-BE49-F238E27FC236}">
                <a16:creationId xmlns:a16="http://schemas.microsoft.com/office/drawing/2014/main" id="{52727FE3-A1EB-29CF-1E97-909E36B2C946}"/>
              </a:ext>
            </a:extLst>
          </p:cNvPr>
          <p:cNvPicPr>
            <a:picLocks noChangeAspect="1"/>
          </p:cNvPicPr>
          <p:nvPr/>
        </p:nvPicPr>
        <p:blipFill>
          <a:blip r:embed="rId5"/>
          <a:srcRect/>
          <a:stretch/>
        </p:blipFill>
        <p:spPr>
          <a:xfrm>
            <a:off x="10497051" y="205101"/>
            <a:ext cx="1310753" cy="1310753"/>
          </a:xfrm>
          <a:prstGeom prst="rect">
            <a:avLst/>
          </a:prstGeom>
        </p:spPr>
      </p:pic>
      <p:sp>
        <p:nvSpPr>
          <p:cNvPr id="4" name="TextBox 3">
            <a:extLst>
              <a:ext uri="{FF2B5EF4-FFF2-40B4-BE49-F238E27FC236}">
                <a16:creationId xmlns:a16="http://schemas.microsoft.com/office/drawing/2014/main" id="{880B56EA-3481-4A18-FC9F-E0156D9B6010}"/>
              </a:ext>
            </a:extLst>
          </p:cNvPr>
          <p:cNvSpPr txBox="1"/>
          <p:nvPr/>
        </p:nvSpPr>
        <p:spPr>
          <a:xfrm>
            <a:off x="644270" y="1239738"/>
            <a:ext cx="3482524" cy="461665"/>
          </a:xfrm>
          <a:prstGeom prst="rect">
            <a:avLst/>
          </a:prstGeom>
          <a:noFill/>
        </p:spPr>
        <p:txBody>
          <a:bodyPr wrap="square" rtlCol="0">
            <a:spAutoFit/>
          </a:bodyPr>
          <a:lstStyle/>
          <a:p>
            <a:pPr algn="ctr"/>
            <a:r>
              <a:rPr lang="en-GB" sz="2400" u="sng" dirty="0" err="1">
                <a:solidFill>
                  <a:schemeClr val="accent1">
                    <a:lumMod val="40000"/>
                    <a:lumOff val="60000"/>
                  </a:schemeClr>
                </a:solidFill>
              </a:rPr>
              <a:t>Kihívások</a:t>
            </a:r>
            <a:r>
              <a:rPr lang="en-GB" sz="2400" u="sng" dirty="0">
                <a:solidFill>
                  <a:schemeClr val="accent1">
                    <a:lumMod val="40000"/>
                    <a:lumOff val="60000"/>
                  </a:schemeClr>
                </a:solidFill>
              </a:rPr>
              <a:t> </a:t>
            </a:r>
            <a:r>
              <a:rPr lang="en-GB" sz="2400" u="sng" dirty="0" err="1">
                <a:solidFill>
                  <a:schemeClr val="accent1">
                    <a:lumMod val="40000"/>
                    <a:lumOff val="60000"/>
                  </a:schemeClr>
                </a:solidFill>
              </a:rPr>
              <a:t>és</a:t>
            </a:r>
            <a:r>
              <a:rPr lang="en-GB" sz="2400" u="sng" dirty="0">
                <a:solidFill>
                  <a:schemeClr val="accent1">
                    <a:lumMod val="40000"/>
                    <a:lumOff val="60000"/>
                  </a:schemeClr>
                </a:solidFill>
              </a:rPr>
              <a:t> </a:t>
            </a:r>
            <a:r>
              <a:rPr lang="en-GB" sz="2400" u="sng" dirty="0" err="1">
                <a:solidFill>
                  <a:schemeClr val="accent1">
                    <a:lumMod val="40000"/>
                    <a:lumOff val="60000"/>
                  </a:schemeClr>
                </a:solidFill>
              </a:rPr>
              <a:t>sajátosságok</a:t>
            </a:r>
            <a:endParaRPr lang="en-GB" sz="2400" u="sng" dirty="0">
              <a:solidFill>
                <a:schemeClr val="accent1">
                  <a:lumMod val="40000"/>
                  <a:lumOff val="60000"/>
                </a:schemeClr>
              </a:solidFill>
            </a:endParaRPr>
          </a:p>
        </p:txBody>
      </p:sp>
      <p:sp>
        <p:nvSpPr>
          <p:cNvPr id="10" name="Content Placeholder 2">
            <a:extLst>
              <a:ext uri="{FF2B5EF4-FFF2-40B4-BE49-F238E27FC236}">
                <a16:creationId xmlns:a16="http://schemas.microsoft.com/office/drawing/2014/main" id="{3B7FCE4E-7A11-A5B6-4BE8-E95CCCE980B9}"/>
              </a:ext>
            </a:extLst>
          </p:cNvPr>
          <p:cNvSpPr txBox="1">
            <a:spLocks/>
          </p:cNvSpPr>
          <p:nvPr/>
        </p:nvSpPr>
        <p:spPr>
          <a:xfrm>
            <a:off x="8065207" y="1616426"/>
            <a:ext cx="4863687" cy="5142227"/>
          </a:xfrm>
          <a:prstGeom prst="rect">
            <a:avLst/>
          </a:prstGeom>
        </p:spPr>
        <p:txBody>
          <a:bodyPr vert="horz" lIns="91440" tIns="45720" rIns="91440" bIns="45720" numCol="1"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hu-HU" sz="3200" dirty="0" err="1">
                <a:solidFill>
                  <a:schemeClr val="bg1"/>
                </a:solidFill>
              </a:rPr>
              <a:t>Grounding</a:t>
            </a:r>
            <a:endParaRPr lang="hu-HU" sz="3200" dirty="0">
              <a:solidFill>
                <a:schemeClr val="bg1"/>
              </a:solidFill>
            </a:endParaRPr>
          </a:p>
          <a:p>
            <a:pPr>
              <a:lnSpc>
                <a:spcPct val="150000"/>
              </a:lnSpc>
            </a:pPr>
            <a:r>
              <a:rPr lang="hu-HU" sz="3200" dirty="0">
                <a:solidFill>
                  <a:schemeClr val="bg1"/>
                </a:solidFill>
              </a:rPr>
              <a:t>Prompt </a:t>
            </a:r>
            <a:r>
              <a:rPr lang="hu-HU" sz="3200" dirty="0" err="1">
                <a:solidFill>
                  <a:schemeClr val="bg1"/>
                </a:solidFill>
              </a:rPr>
              <a:t>engineering</a:t>
            </a:r>
            <a:endParaRPr lang="hu-HU" sz="3200" dirty="0">
              <a:solidFill>
                <a:schemeClr val="bg1"/>
              </a:solidFill>
            </a:endParaRPr>
          </a:p>
          <a:p>
            <a:pPr>
              <a:lnSpc>
                <a:spcPct val="150000"/>
              </a:lnSpc>
            </a:pPr>
            <a:r>
              <a:rPr lang="hu-HU" sz="3200" dirty="0" err="1">
                <a:solidFill>
                  <a:schemeClr val="bg1"/>
                </a:solidFill>
              </a:rPr>
              <a:t>Vector</a:t>
            </a:r>
            <a:r>
              <a:rPr lang="hu-HU" sz="3200" dirty="0">
                <a:solidFill>
                  <a:schemeClr val="bg1"/>
                </a:solidFill>
              </a:rPr>
              <a:t> DB</a:t>
            </a:r>
          </a:p>
          <a:p>
            <a:pPr>
              <a:lnSpc>
                <a:spcPct val="150000"/>
              </a:lnSpc>
            </a:pPr>
            <a:r>
              <a:rPr lang="hu-HU" sz="3200" dirty="0">
                <a:solidFill>
                  <a:schemeClr val="bg1"/>
                </a:solidFill>
              </a:rPr>
              <a:t>RAG </a:t>
            </a:r>
            <a:r>
              <a:rPr lang="hu-HU" sz="1400" dirty="0">
                <a:solidFill>
                  <a:schemeClr val="bg1"/>
                </a:solidFill>
              </a:rPr>
              <a:t>(</a:t>
            </a:r>
            <a:r>
              <a:rPr lang="hu-HU" sz="1400" dirty="0" err="1">
                <a:solidFill>
                  <a:schemeClr val="bg1"/>
                </a:solidFill>
              </a:rPr>
              <a:t>Retrieval</a:t>
            </a:r>
            <a:r>
              <a:rPr lang="hu-HU" sz="1400" dirty="0">
                <a:solidFill>
                  <a:schemeClr val="bg1"/>
                </a:solidFill>
              </a:rPr>
              <a:t> </a:t>
            </a:r>
            <a:r>
              <a:rPr lang="hu-HU" sz="1400" dirty="0" err="1">
                <a:solidFill>
                  <a:schemeClr val="bg1"/>
                </a:solidFill>
              </a:rPr>
              <a:t>Augmented</a:t>
            </a:r>
            <a:r>
              <a:rPr lang="hu-HU" sz="1400" dirty="0">
                <a:solidFill>
                  <a:schemeClr val="bg1"/>
                </a:solidFill>
              </a:rPr>
              <a:t> </a:t>
            </a:r>
            <a:r>
              <a:rPr lang="hu-HU" sz="1400" dirty="0" err="1">
                <a:solidFill>
                  <a:schemeClr val="bg1"/>
                </a:solidFill>
              </a:rPr>
              <a:t>Generation</a:t>
            </a:r>
            <a:r>
              <a:rPr lang="hu-HU" sz="1400" dirty="0">
                <a:solidFill>
                  <a:schemeClr val="bg1"/>
                </a:solidFill>
              </a:rPr>
              <a:t>)</a:t>
            </a:r>
            <a:endParaRPr lang="hu-HU" sz="3200" dirty="0">
              <a:solidFill>
                <a:schemeClr val="bg1"/>
              </a:solidFill>
            </a:endParaRPr>
          </a:p>
          <a:p>
            <a:pPr>
              <a:lnSpc>
                <a:spcPct val="150000"/>
              </a:lnSpc>
            </a:pPr>
            <a:r>
              <a:rPr lang="hu-HU" sz="3200" dirty="0">
                <a:solidFill>
                  <a:schemeClr val="bg1"/>
                </a:solidFill>
              </a:rPr>
              <a:t>Re-</a:t>
            </a:r>
            <a:r>
              <a:rPr lang="hu-HU" sz="3200" dirty="0" err="1">
                <a:solidFill>
                  <a:schemeClr val="bg1"/>
                </a:solidFill>
              </a:rPr>
              <a:t>Rating</a:t>
            </a:r>
            <a:endParaRPr lang="hu-HU" sz="3200" dirty="0">
              <a:solidFill>
                <a:schemeClr val="bg1"/>
              </a:solidFill>
            </a:endParaRPr>
          </a:p>
          <a:p>
            <a:pPr>
              <a:lnSpc>
                <a:spcPct val="150000"/>
              </a:lnSpc>
            </a:pPr>
            <a:r>
              <a:rPr lang="hu-HU" sz="3200" dirty="0" err="1">
                <a:solidFill>
                  <a:schemeClr val="bg1"/>
                </a:solidFill>
              </a:rPr>
              <a:t>Templating</a:t>
            </a:r>
            <a:endParaRPr lang="hu-HU" sz="3200" dirty="0">
              <a:solidFill>
                <a:schemeClr val="bg1"/>
              </a:solidFill>
            </a:endParaRPr>
          </a:p>
          <a:p>
            <a:pPr>
              <a:lnSpc>
                <a:spcPct val="150000"/>
              </a:lnSpc>
            </a:pPr>
            <a:r>
              <a:rPr lang="hu-HU" sz="3200" dirty="0" err="1">
                <a:solidFill>
                  <a:schemeClr val="bg1"/>
                </a:solidFill>
              </a:rPr>
              <a:t>Mermaid</a:t>
            </a:r>
            <a:r>
              <a:rPr lang="hu-HU" sz="3200" dirty="0">
                <a:solidFill>
                  <a:schemeClr val="bg1"/>
                </a:solidFill>
              </a:rPr>
              <a:t> </a:t>
            </a:r>
            <a:r>
              <a:rPr lang="hu-HU" sz="3200" dirty="0" err="1">
                <a:solidFill>
                  <a:schemeClr val="bg1"/>
                </a:solidFill>
              </a:rPr>
              <a:t>diagrams</a:t>
            </a:r>
            <a:endParaRPr lang="hu-HU" sz="3200" dirty="0">
              <a:solidFill>
                <a:schemeClr val="bg1"/>
              </a:solidFill>
            </a:endParaRPr>
          </a:p>
        </p:txBody>
      </p:sp>
      <p:sp>
        <p:nvSpPr>
          <p:cNvPr id="11" name="TextBox 10">
            <a:extLst>
              <a:ext uri="{FF2B5EF4-FFF2-40B4-BE49-F238E27FC236}">
                <a16:creationId xmlns:a16="http://schemas.microsoft.com/office/drawing/2014/main" id="{0EF6AC1B-78B5-38B8-D08E-2C9E85C659C2}"/>
              </a:ext>
            </a:extLst>
          </p:cNvPr>
          <p:cNvSpPr txBox="1"/>
          <p:nvPr/>
        </p:nvSpPr>
        <p:spPr>
          <a:xfrm>
            <a:off x="7730032" y="1239738"/>
            <a:ext cx="3482524" cy="461665"/>
          </a:xfrm>
          <a:prstGeom prst="rect">
            <a:avLst/>
          </a:prstGeom>
          <a:noFill/>
        </p:spPr>
        <p:txBody>
          <a:bodyPr wrap="square" rtlCol="0">
            <a:spAutoFit/>
          </a:bodyPr>
          <a:lstStyle/>
          <a:p>
            <a:pPr algn="ctr"/>
            <a:r>
              <a:rPr lang="en-GB" sz="2400" u="sng" dirty="0" err="1">
                <a:solidFill>
                  <a:schemeClr val="accent1">
                    <a:lumMod val="40000"/>
                    <a:lumOff val="60000"/>
                  </a:schemeClr>
                </a:solidFill>
              </a:rPr>
              <a:t>Technológiák</a:t>
            </a:r>
            <a:endParaRPr lang="en-GB" sz="2400" u="sng" dirty="0">
              <a:solidFill>
                <a:schemeClr val="accent1">
                  <a:lumMod val="40000"/>
                  <a:lumOff val="60000"/>
                </a:schemeClr>
              </a:solidFill>
            </a:endParaRPr>
          </a:p>
        </p:txBody>
      </p:sp>
      <p:pic>
        <p:nvPicPr>
          <p:cNvPr id="12" name="Picture 11">
            <a:extLst>
              <a:ext uri="{FF2B5EF4-FFF2-40B4-BE49-F238E27FC236}">
                <a16:creationId xmlns:a16="http://schemas.microsoft.com/office/drawing/2014/main" id="{C61A24DA-FE19-FCFE-4DB4-1C2113D985EA}"/>
              </a:ext>
            </a:extLst>
          </p:cNvPr>
          <p:cNvPicPr>
            <a:picLocks noChangeAspect="1"/>
          </p:cNvPicPr>
          <p:nvPr/>
        </p:nvPicPr>
        <p:blipFill>
          <a:blip r:embed="rId6"/>
          <a:stretch>
            <a:fillRect/>
          </a:stretch>
        </p:blipFill>
        <p:spPr>
          <a:xfrm>
            <a:off x="5018003" y="1239738"/>
            <a:ext cx="2562460" cy="4194111"/>
          </a:xfrm>
          <a:prstGeom prst="rect">
            <a:avLst/>
          </a:prstGeom>
        </p:spPr>
      </p:pic>
      <p:pic>
        <p:nvPicPr>
          <p:cNvPr id="13" name="Picture 12">
            <a:extLst>
              <a:ext uri="{FF2B5EF4-FFF2-40B4-BE49-F238E27FC236}">
                <a16:creationId xmlns:a16="http://schemas.microsoft.com/office/drawing/2014/main" id="{DD38BB73-8512-A64D-CFB5-CEE51FA6E638}"/>
              </a:ext>
            </a:extLst>
          </p:cNvPr>
          <p:cNvPicPr>
            <a:picLocks noChangeAspect="1"/>
          </p:cNvPicPr>
          <p:nvPr/>
        </p:nvPicPr>
        <p:blipFill>
          <a:blip r:embed="rId7"/>
          <a:stretch>
            <a:fillRect/>
          </a:stretch>
        </p:blipFill>
        <p:spPr>
          <a:xfrm>
            <a:off x="2950259" y="5640983"/>
            <a:ext cx="4986915" cy="1132350"/>
          </a:xfrm>
          <a:prstGeom prst="rect">
            <a:avLst/>
          </a:prstGeom>
        </p:spPr>
      </p:pic>
    </p:spTree>
    <p:extLst>
      <p:ext uri="{BB962C8B-B14F-4D97-AF65-F5344CB8AC3E}">
        <p14:creationId xmlns:p14="http://schemas.microsoft.com/office/powerpoint/2010/main" val="166285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fade">
                                      <p:cBhvr>
                                        <p:cTn id="4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animEffect transition="in" filter="fade">
                                      <p:cBhvr>
                                        <p:cTn id="5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chemeClr val="accent1"/>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4" end="4"/>
                                            </p:txEl>
                                          </p:spTgt>
                                        </p:tgtEl>
                                        <p:attrNameLst>
                                          <p:attrName>style.visibility</p:attrName>
                                        </p:attrNameLst>
                                      </p:cBhvr>
                                      <p:to>
                                        <p:strVal val="visible"/>
                                      </p:to>
                                    </p:set>
                                    <p:animEffect transition="in" filter="fade">
                                      <p:cBhvr>
                                        <p:cTn id="5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chemeClr val="accent1"/>
                                      </p:to>
                                    </p:animClr>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5" end="5"/>
                                            </p:txEl>
                                          </p:spTgt>
                                        </p:tgtEl>
                                        <p:attrNameLst>
                                          <p:attrName>style.visibility</p:attrName>
                                        </p:attrNameLst>
                                      </p:cBhvr>
                                      <p:to>
                                        <p:strVal val="visible"/>
                                      </p:to>
                                    </p:set>
                                    <p:animEffect transition="in" filter="fade">
                                      <p:cBhvr>
                                        <p:cTn id="62" dur="500"/>
                                        <p:tgtEl>
                                          <p:spTgt spid="10">
                                            <p:txEl>
                                              <p:pRg st="5" end="5"/>
                                            </p:txEl>
                                          </p:spTgt>
                                        </p:tgtEl>
                                      </p:cBhvr>
                                    </p:animEffect>
                                  </p:childTnLst>
                                  <p:subTnLst>
                                    <p:animClr clrSpc="rgb" dir="cw">
                                      <p:cBhvr override="childStyle">
                                        <p:cTn dur="1" fill="hold" display="0" masterRel="nextClick" afterEffect="1"/>
                                        <p:tgtEl>
                                          <p:spTgt spid="10">
                                            <p:txEl>
                                              <p:pRg st="5" end="5"/>
                                            </p:txEl>
                                          </p:spTgt>
                                        </p:tgtEl>
                                        <p:attrNameLst>
                                          <p:attrName>ppt_c</p:attrName>
                                        </p:attrNameLst>
                                      </p:cBhvr>
                                      <p:to>
                                        <a:schemeClr val="accent1"/>
                                      </p:to>
                                    </p:animClr>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
                                            <p:txEl>
                                              <p:pRg st="6" end="6"/>
                                            </p:txEl>
                                          </p:spTgt>
                                        </p:tgtEl>
                                        <p:attrNameLst>
                                          <p:attrName>style.visibility</p:attrName>
                                        </p:attrNameLst>
                                      </p:cBhvr>
                                      <p:to>
                                        <p:strVal val="visible"/>
                                      </p:to>
                                    </p:set>
                                    <p:animEffect transition="in" filter="fade">
                                      <p:cBhvr>
                                        <p:cTn id="67" dur="500"/>
                                        <p:tgtEl>
                                          <p:spTgt spid="10">
                                            <p:txEl>
                                              <p:pRg st="6" end="6"/>
                                            </p:txEl>
                                          </p:spTgt>
                                        </p:tgtEl>
                                      </p:cBhvr>
                                    </p:animEffect>
                                  </p:childTnLst>
                                  <p:subTnLst>
                                    <p:animClr clrSpc="rgb" dir="cw">
                                      <p:cBhvr override="childStyle">
                                        <p:cTn dur="1" fill="hold" display="0" masterRel="nextClick" afterEffect="1"/>
                                        <p:tgtEl>
                                          <p:spTgt spid="10">
                                            <p:txEl>
                                              <p:pRg st="6" end="6"/>
                                            </p:txEl>
                                          </p:spTgt>
                                        </p:tgtEl>
                                        <p:attrNameLst>
                                          <p:attrName>ppt_c</p:attrName>
                                        </p:attrNameLst>
                                      </p:cBhvr>
                                      <p:to>
                                        <a:schemeClr val="accent1"/>
                                      </p:to>
                                    </p:animClr>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199" y="168706"/>
            <a:ext cx="10515600" cy="1325563"/>
          </a:xfrm>
        </p:spPr>
        <p:txBody>
          <a:bodyPr>
            <a:normAutofit/>
          </a:bodyPr>
          <a:lstStyle/>
          <a:p>
            <a:pPr algn="ctr"/>
            <a:r>
              <a:rPr lang="hu-HU" sz="4400" dirty="0">
                <a:solidFill>
                  <a:schemeClr val="bg1"/>
                </a:solidFill>
                <a:effectLst/>
              </a:rPr>
              <a:t>Prompt </a:t>
            </a:r>
            <a:r>
              <a:rPr lang="hu-HU" sz="4400" dirty="0" err="1">
                <a:solidFill>
                  <a:schemeClr val="bg1"/>
                </a:solidFill>
                <a:effectLst/>
              </a:rPr>
              <a:t>Engineering</a:t>
            </a:r>
            <a:r>
              <a:rPr lang="hu-HU" sz="4400" dirty="0">
                <a:solidFill>
                  <a:schemeClr val="bg1"/>
                </a:solidFill>
                <a:effectLst/>
              </a:rPr>
              <a:t> </a:t>
            </a:r>
            <a:br>
              <a:rPr lang="hu-HU" sz="4400" dirty="0">
                <a:solidFill>
                  <a:schemeClr val="bg1"/>
                </a:solidFill>
                <a:effectLst/>
              </a:rPr>
            </a:br>
            <a:r>
              <a:rPr lang="hu-HU" sz="3600" dirty="0">
                <a:solidFill>
                  <a:schemeClr val="bg1"/>
                </a:solidFill>
                <a:effectLst/>
              </a:rPr>
              <a:t>(kulcs az AI hatékonyságához)</a:t>
            </a: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360000" y="1494269"/>
            <a:ext cx="6254604" cy="5363731"/>
          </a:xfrm>
        </p:spPr>
        <p:txBody>
          <a:bodyPr numCol="1">
            <a:normAutofit fontScale="77500" lnSpcReduction="20000"/>
          </a:bodyPr>
          <a:lstStyle/>
          <a:p>
            <a:pPr>
              <a:lnSpc>
                <a:spcPct val="150000"/>
              </a:lnSpc>
            </a:pPr>
            <a:r>
              <a:rPr lang="hu-HU" sz="3200" dirty="0">
                <a:solidFill>
                  <a:schemeClr val="bg1"/>
                </a:solidFill>
              </a:rPr>
              <a:t>Mi a Prompt </a:t>
            </a:r>
            <a:r>
              <a:rPr lang="hu-HU" sz="3200" dirty="0" err="1">
                <a:solidFill>
                  <a:schemeClr val="bg1"/>
                </a:solidFill>
              </a:rPr>
              <a:t>Engineering</a:t>
            </a:r>
            <a:r>
              <a:rPr lang="hu-HU" sz="3200" dirty="0">
                <a:solidFill>
                  <a:schemeClr val="bg1"/>
                </a:solidFill>
              </a:rPr>
              <a:t>?</a:t>
            </a:r>
          </a:p>
          <a:p>
            <a:pPr>
              <a:lnSpc>
                <a:spcPct val="150000"/>
              </a:lnSpc>
            </a:pPr>
            <a:r>
              <a:rPr lang="hu-HU" sz="3200" dirty="0">
                <a:solidFill>
                  <a:schemeClr val="bg1"/>
                </a:solidFill>
              </a:rPr>
              <a:t>Miért fontos?</a:t>
            </a:r>
          </a:p>
          <a:p>
            <a:pPr lvl="1">
              <a:lnSpc>
                <a:spcPct val="150000"/>
              </a:lnSpc>
            </a:pPr>
            <a:r>
              <a:rPr lang="hu-HU" sz="2800" dirty="0">
                <a:solidFill>
                  <a:schemeClr val="bg1"/>
                </a:solidFill>
              </a:rPr>
              <a:t>Precízió és relevancia</a:t>
            </a:r>
          </a:p>
          <a:p>
            <a:pPr lvl="1">
              <a:lnSpc>
                <a:spcPct val="150000"/>
              </a:lnSpc>
            </a:pPr>
            <a:r>
              <a:rPr lang="hu-HU" sz="2800" dirty="0">
                <a:solidFill>
                  <a:schemeClr val="bg1"/>
                </a:solidFill>
              </a:rPr>
              <a:t>Hatékonyság</a:t>
            </a:r>
          </a:p>
          <a:p>
            <a:pPr lvl="1">
              <a:lnSpc>
                <a:spcPct val="150000"/>
              </a:lnSpc>
            </a:pPr>
            <a:r>
              <a:rPr lang="hu-HU" sz="2800" dirty="0" err="1">
                <a:solidFill>
                  <a:schemeClr val="bg1"/>
                </a:solidFill>
              </a:rPr>
              <a:t>Testreszabás</a:t>
            </a:r>
            <a:endParaRPr lang="hu-HU" sz="2800" dirty="0">
              <a:solidFill>
                <a:schemeClr val="bg1"/>
              </a:solidFill>
            </a:endParaRPr>
          </a:p>
          <a:p>
            <a:pPr>
              <a:lnSpc>
                <a:spcPct val="150000"/>
              </a:lnSpc>
            </a:pPr>
            <a:r>
              <a:rPr lang="hu-HU" sz="3200" dirty="0">
                <a:solidFill>
                  <a:schemeClr val="bg1"/>
                </a:solidFill>
              </a:rPr>
              <a:t>Típusai</a:t>
            </a:r>
          </a:p>
          <a:p>
            <a:pPr lvl="1">
              <a:lnSpc>
                <a:spcPct val="150000"/>
              </a:lnSpc>
            </a:pPr>
            <a:r>
              <a:rPr lang="hu-HU" sz="2800" dirty="0">
                <a:solidFill>
                  <a:schemeClr val="bg1"/>
                </a:solidFill>
              </a:rPr>
              <a:t>Zárt végű </a:t>
            </a:r>
            <a:r>
              <a:rPr lang="hu-HU" sz="2800" dirty="0" err="1">
                <a:solidFill>
                  <a:schemeClr val="bg1"/>
                </a:solidFill>
              </a:rPr>
              <a:t>promptok</a:t>
            </a:r>
            <a:endParaRPr lang="hu-HU" sz="2800" dirty="0">
              <a:solidFill>
                <a:schemeClr val="bg1"/>
              </a:solidFill>
            </a:endParaRPr>
          </a:p>
          <a:p>
            <a:pPr lvl="1">
              <a:lnSpc>
                <a:spcPct val="150000"/>
              </a:lnSpc>
            </a:pPr>
            <a:r>
              <a:rPr lang="hu-HU" sz="2800" dirty="0">
                <a:solidFill>
                  <a:schemeClr val="bg1"/>
                </a:solidFill>
              </a:rPr>
              <a:t>Nyitott végű </a:t>
            </a:r>
            <a:r>
              <a:rPr lang="hu-HU" sz="2800" dirty="0" err="1">
                <a:solidFill>
                  <a:schemeClr val="bg1"/>
                </a:solidFill>
              </a:rPr>
              <a:t>promptok</a:t>
            </a:r>
            <a:endParaRPr lang="hu-HU" sz="2800" dirty="0">
              <a:solidFill>
                <a:schemeClr val="bg1"/>
              </a:solidFill>
            </a:endParaRPr>
          </a:p>
          <a:p>
            <a:pPr lvl="1">
              <a:lnSpc>
                <a:spcPct val="150000"/>
              </a:lnSpc>
            </a:pPr>
            <a:r>
              <a:rPr lang="hu-HU" sz="2800" dirty="0">
                <a:solidFill>
                  <a:schemeClr val="bg1"/>
                </a:solidFill>
              </a:rPr>
              <a:t>Feltételes </a:t>
            </a:r>
            <a:r>
              <a:rPr lang="hu-HU" sz="2800" dirty="0" err="1">
                <a:solidFill>
                  <a:schemeClr val="bg1"/>
                </a:solidFill>
              </a:rPr>
              <a:t>promptok</a:t>
            </a:r>
            <a:endParaRPr lang="hu-HU" sz="2800" dirty="0">
              <a:solidFill>
                <a:schemeClr val="bg1"/>
              </a:solidFill>
            </a:endParaRPr>
          </a:p>
          <a:p>
            <a:pPr lvl="1">
              <a:lnSpc>
                <a:spcPct val="150000"/>
              </a:lnSpc>
            </a:pPr>
            <a:r>
              <a:rPr lang="hu-HU" sz="2800" dirty="0">
                <a:solidFill>
                  <a:schemeClr val="bg1"/>
                </a:solidFill>
              </a:rPr>
              <a:t>Iteratív </a:t>
            </a:r>
            <a:r>
              <a:rPr lang="hu-HU" sz="2800" dirty="0" err="1">
                <a:solidFill>
                  <a:schemeClr val="bg1"/>
                </a:solidFill>
              </a:rPr>
              <a:t>promptok</a:t>
            </a:r>
            <a:endParaRPr lang="hu-HU" sz="2800" dirty="0">
              <a:solidFill>
                <a:schemeClr val="bg1"/>
              </a:solidFill>
            </a:endParaRPr>
          </a:p>
        </p:txBody>
      </p:sp>
      <p:pic>
        <p:nvPicPr>
          <p:cNvPr id="2" name="Picture 1">
            <a:extLst>
              <a:ext uri="{FF2B5EF4-FFF2-40B4-BE49-F238E27FC236}">
                <a16:creationId xmlns:a16="http://schemas.microsoft.com/office/drawing/2014/main" id="{52727FE3-A1EB-29CF-1E97-909E36B2C946}"/>
              </a:ext>
            </a:extLst>
          </p:cNvPr>
          <p:cNvPicPr>
            <a:picLocks noChangeAspect="1"/>
          </p:cNvPicPr>
          <p:nvPr/>
        </p:nvPicPr>
        <p:blipFill>
          <a:blip r:embed="rId5"/>
          <a:srcRect/>
          <a:stretch/>
        </p:blipFill>
        <p:spPr>
          <a:xfrm>
            <a:off x="10497051" y="205101"/>
            <a:ext cx="1310753" cy="1310753"/>
          </a:xfrm>
          <a:prstGeom prst="rect">
            <a:avLst/>
          </a:prstGeom>
        </p:spPr>
      </p:pic>
      <p:sp>
        <p:nvSpPr>
          <p:cNvPr id="10" name="Content Placeholder 2">
            <a:extLst>
              <a:ext uri="{FF2B5EF4-FFF2-40B4-BE49-F238E27FC236}">
                <a16:creationId xmlns:a16="http://schemas.microsoft.com/office/drawing/2014/main" id="{3B7FCE4E-7A11-A5B6-4BE8-E95CCCE980B9}"/>
              </a:ext>
            </a:extLst>
          </p:cNvPr>
          <p:cNvSpPr txBox="1">
            <a:spLocks/>
          </p:cNvSpPr>
          <p:nvPr/>
        </p:nvSpPr>
        <p:spPr>
          <a:xfrm>
            <a:off x="6096001" y="1394924"/>
            <a:ext cx="6832894" cy="5363731"/>
          </a:xfrm>
          <a:prstGeom prst="rect">
            <a:avLst/>
          </a:prstGeom>
        </p:spPr>
        <p:txBody>
          <a:bodyPr vert="horz" lIns="91440" tIns="45720" rIns="91440" bIns="45720" numCol="1"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hu-HU" sz="3400" dirty="0">
                <a:solidFill>
                  <a:schemeClr val="bg1"/>
                </a:solidFill>
              </a:rPr>
              <a:t>Néhány alapvető technika</a:t>
            </a:r>
          </a:p>
          <a:p>
            <a:pPr lvl="1">
              <a:lnSpc>
                <a:spcPct val="150000"/>
              </a:lnSpc>
            </a:pPr>
            <a:r>
              <a:rPr lang="hu-HU" sz="2800" dirty="0">
                <a:solidFill>
                  <a:schemeClr val="bg1"/>
                </a:solidFill>
              </a:rPr>
              <a:t>Példák használata (</a:t>
            </a:r>
            <a:r>
              <a:rPr lang="hu-HU" sz="2800" dirty="0" err="1">
                <a:solidFill>
                  <a:schemeClr val="bg1"/>
                </a:solidFill>
              </a:rPr>
              <a:t>Few-Shot</a:t>
            </a:r>
            <a:r>
              <a:rPr lang="hu-HU" sz="2800" dirty="0">
                <a:solidFill>
                  <a:schemeClr val="bg1"/>
                </a:solidFill>
              </a:rPr>
              <a:t> </a:t>
            </a:r>
            <a:r>
              <a:rPr lang="hu-HU" sz="2800" dirty="0" err="1">
                <a:solidFill>
                  <a:schemeClr val="bg1"/>
                </a:solidFill>
              </a:rPr>
              <a:t>Learning</a:t>
            </a:r>
            <a:r>
              <a:rPr lang="hu-HU" sz="2800" dirty="0">
                <a:solidFill>
                  <a:schemeClr val="bg1"/>
                </a:solidFill>
              </a:rPr>
              <a:t>)</a:t>
            </a:r>
          </a:p>
          <a:p>
            <a:pPr lvl="1">
              <a:lnSpc>
                <a:spcPct val="150000"/>
              </a:lnSpc>
            </a:pPr>
            <a:r>
              <a:rPr lang="hu-HU" sz="2800" dirty="0">
                <a:solidFill>
                  <a:schemeClr val="bg1"/>
                </a:solidFill>
              </a:rPr>
              <a:t>Null-</a:t>
            </a:r>
            <a:r>
              <a:rPr lang="hu-HU" sz="2800" dirty="0" err="1">
                <a:solidFill>
                  <a:schemeClr val="bg1"/>
                </a:solidFill>
              </a:rPr>
              <a:t>Shot</a:t>
            </a:r>
            <a:r>
              <a:rPr lang="hu-HU" sz="2800" dirty="0">
                <a:solidFill>
                  <a:schemeClr val="bg1"/>
                </a:solidFill>
              </a:rPr>
              <a:t> </a:t>
            </a:r>
            <a:r>
              <a:rPr lang="hu-HU" sz="2800" dirty="0" err="1">
                <a:solidFill>
                  <a:schemeClr val="bg1"/>
                </a:solidFill>
              </a:rPr>
              <a:t>Learning</a:t>
            </a:r>
            <a:endParaRPr lang="hu-HU" sz="2800" dirty="0">
              <a:solidFill>
                <a:schemeClr val="bg1"/>
              </a:solidFill>
            </a:endParaRPr>
          </a:p>
          <a:p>
            <a:pPr lvl="1">
              <a:lnSpc>
                <a:spcPct val="150000"/>
              </a:lnSpc>
            </a:pPr>
            <a:r>
              <a:rPr lang="hu-HU" sz="2800" dirty="0" err="1">
                <a:solidFill>
                  <a:schemeClr val="bg1"/>
                </a:solidFill>
              </a:rPr>
              <a:t>Chain</a:t>
            </a:r>
            <a:r>
              <a:rPr lang="hu-HU" sz="2800" dirty="0">
                <a:solidFill>
                  <a:schemeClr val="bg1"/>
                </a:solidFill>
              </a:rPr>
              <a:t> of </a:t>
            </a:r>
            <a:r>
              <a:rPr lang="hu-HU" sz="2800" dirty="0" err="1">
                <a:solidFill>
                  <a:schemeClr val="bg1"/>
                </a:solidFill>
              </a:rPr>
              <a:t>Thought</a:t>
            </a:r>
            <a:r>
              <a:rPr lang="hu-HU" sz="2800" dirty="0">
                <a:solidFill>
                  <a:schemeClr val="bg1"/>
                </a:solidFill>
              </a:rPr>
              <a:t> </a:t>
            </a:r>
            <a:r>
              <a:rPr lang="hu-HU" sz="2800" dirty="0" err="1">
                <a:solidFill>
                  <a:schemeClr val="bg1"/>
                </a:solidFill>
              </a:rPr>
              <a:t>Prompting</a:t>
            </a:r>
            <a:r>
              <a:rPr lang="hu-HU" sz="2800" dirty="0">
                <a:solidFill>
                  <a:schemeClr val="bg1"/>
                </a:solidFill>
              </a:rPr>
              <a:t> (</a:t>
            </a:r>
            <a:r>
              <a:rPr lang="hu-HU" sz="2800" dirty="0" err="1">
                <a:solidFill>
                  <a:schemeClr val="bg1"/>
                </a:solidFill>
              </a:rPr>
              <a:t>CoT</a:t>
            </a:r>
            <a:r>
              <a:rPr lang="hu-HU" sz="2800" dirty="0">
                <a:solidFill>
                  <a:schemeClr val="bg1"/>
                </a:solidFill>
              </a:rPr>
              <a:t>)</a:t>
            </a:r>
          </a:p>
          <a:p>
            <a:pPr lvl="1">
              <a:lnSpc>
                <a:spcPct val="150000"/>
              </a:lnSpc>
            </a:pPr>
            <a:r>
              <a:rPr lang="hu-HU" sz="2800" dirty="0" err="1">
                <a:solidFill>
                  <a:schemeClr val="bg1"/>
                </a:solidFill>
              </a:rPr>
              <a:t>ToT</a:t>
            </a:r>
            <a:r>
              <a:rPr lang="hu-HU" sz="2800" dirty="0">
                <a:solidFill>
                  <a:schemeClr val="bg1"/>
                </a:solidFill>
              </a:rPr>
              <a:t> (</a:t>
            </a:r>
            <a:r>
              <a:rPr lang="hu-HU" sz="2800" dirty="0" err="1">
                <a:solidFill>
                  <a:schemeClr val="bg1"/>
                </a:solidFill>
              </a:rPr>
              <a:t>Tip</a:t>
            </a:r>
            <a:r>
              <a:rPr lang="hu-HU" sz="2800" dirty="0">
                <a:solidFill>
                  <a:schemeClr val="bg1"/>
                </a:solidFill>
              </a:rPr>
              <a:t> of </a:t>
            </a:r>
            <a:r>
              <a:rPr lang="hu-HU" sz="2800" dirty="0" err="1">
                <a:solidFill>
                  <a:schemeClr val="bg1"/>
                </a:solidFill>
              </a:rPr>
              <a:t>the</a:t>
            </a:r>
            <a:r>
              <a:rPr lang="hu-HU" sz="2800" dirty="0">
                <a:solidFill>
                  <a:schemeClr val="bg1"/>
                </a:solidFill>
              </a:rPr>
              <a:t> </a:t>
            </a:r>
            <a:r>
              <a:rPr lang="hu-HU" sz="2800" dirty="0" err="1">
                <a:solidFill>
                  <a:schemeClr val="bg1"/>
                </a:solidFill>
              </a:rPr>
              <a:t>Tongue</a:t>
            </a:r>
            <a:r>
              <a:rPr lang="hu-HU" sz="2800" dirty="0">
                <a:solidFill>
                  <a:schemeClr val="bg1"/>
                </a:solidFill>
              </a:rPr>
              <a:t>)</a:t>
            </a:r>
          </a:p>
          <a:p>
            <a:pPr>
              <a:lnSpc>
                <a:spcPct val="150000"/>
              </a:lnSpc>
            </a:pPr>
            <a:r>
              <a:rPr lang="hu-HU" sz="3400" dirty="0">
                <a:solidFill>
                  <a:schemeClr val="bg1"/>
                </a:solidFill>
              </a:rPr>
              <a:t>Egyéb technikák</a:t>
            </a:r>
          </a:p>
          <a:p>
            <a:pPr lvl="1">
              <a:lnSpc>
                <a:spcPct val="150000"/>
              </a:lnSpc>
            </a:pPr>
            <a:r>
              <a:rPr lang="hu-HU" sz="2800" dirty="0">
                <a:solidFill>
                  <a:schemeClr val="bg1"/>
                </a:solidFill>
              </a:rPr>
              <a:t>Prompt Műveletek (Prompt </a:t>
            </a:r>
            <a:r>
              <a:rPr lang="hu-HU" sz="2800" dirty="0" err="1">
                <a:solidFill>
                  <a:schemeClr val="bg1"/>
                </a:solidFill>
              </a:rPr>
              <a:t>Chaining</a:t>
            </a:r>
            <a:r>
              <a:rPr lang="hu-HU" sz="2800" dirty="0">
                <a:solidFill>
                  <a:schemeClr val="bg1"/>
                </a:solidFill>
              </a:rPr>
              <a:t>)</a:t>
            </a:r>
          </a:p>
          <a:p>
            <a:pPr lvl="1">
              <a:lnSpc>
                <a:spcPct val="150000"/>
              </a:lnSpc>
            </a:pPr>
            <a:r>
              <a:rPr lang="hu-HU" sz="3200" dirty="0">
                <a:solidFill>
                  <a:schemeClr val="bg1"/>
                </a:solidFill>
              </a:rPr>
              <a:t>Prompt </a:t>
            </a:r>
            <a:r>
              <a:rPr lang="hu-HU" sz="3200" dirty="0" err="1">
                <a:solidFill>
                  <a:schemeClr val="bg1"/>
                </a:solidFill>
              </a:rPr>
              <a:t>Templatizálás</a:t>
            </a:r>
            <a:endParaRPr lang="hu-HU" sz="3200" dirty="0">
              <a:solidFill>
                <a:schemeClr val="bg1"/>
              </a:solidFill>
            </a:endParaRPr>
          </a:p>
          <a:p>
            <a:pPr lvl="1">
              <a:lnSpc>
                <a:spcPct val="150000"/>
              </a:lnSpc>
            </a:pPr>
            <a:r>
              <a:rPr lang="hu-HU" sz="3200" dirty="0" err="1">
                <a:solidFill>
                  <a:schemeClr val="bg1"/>
                </a:solidFill>
              </a:rPr>
              <a:t>Meta-Prompting</a:t>
            </a:r>
            <a:endParaRPr lang="hu-HU" sz="3200" dirty="0">
              <a:solidFill>
                <a:schemeClr val="bg1"/>
              </a:solidFill>
            </a:endParaRPr>
          </a:p>
          <a:p>
            <a:pPr lvl="1">
              <a:lnSpc>
                <a:spcPct val="150000"/>
              </a:lnSpc>
            </a:pPr>
            <a:r>
              <a:rPr lang="hu-HU" sz="3200" dirty="0">
                <a:solidFill>
                  <a:schemeClr val="bg1"/>
                </a:solidFill>
              </a:rPr>
              <a:t>Kontextus-megőrzés</a:t>
            </a:r>
          </a:p>
        </p:txBody>
      </p:sp>
    </p:spTree>
    <p:extLst>
      <p:ext uri="{BB962C8B-B14F-4D97-AF65-F5344CB8AC3E}">
        <p14:creationId xmlns:p14="http://schemas.microsoft.com/office/powerpoint/2010/main" val="134669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chemeClr val="accent1"/>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fade">
                                      <p:cBhvr>
                                        <p:cTn id="5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chemeClr val="accent1"/>
                                      </p:to>
                                    </p:animClr>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1" end="1"/>
                                            </p:txEl>
                                          </p:spTgt>
                                        </p:tgtEl>
                                        <p:attrNameLst>
                                          <p:attrName>style.visibility</p:attrName>
                                        </p:attrNameLst>
                                      </p:cBhvr>
                                      <p:to>
                                        <p:strVal val="visible"/>
                                      </p:to>
                                    </p:set>
                                    <p:animEffect transition="in" filter="fade">
                                      <p:cBhvr>
                                        <p:cTn id="6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chemeClr val="accent1"/>
                                      </p:to>
                                    </p:animClr>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
                                            <p:txEl>
                                              <p:pRg st="2" end="2"/>
                                            </p:txEl>
                                          </p:spTgt>
                                        </p:tgtEl>
                                        <p:attrNameLst>
                                          <p:attrName>style.visibility</p:attrName>
                                        </p:attrNameLst>
                                      </p:cBhvr>
                                      <p:to>
                                        <p:strVal val="visible"/>
                                      </p:to>
                                    </p:set>
                                    <p:animEffect transition="in" filter="fade">
                                      <p:cBhvr>
                                        <p:cTn id="6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chemeClr val="accent1"/>
                                      </p:to>
                                    </p:animClr>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
                                            <p:txEl>
                                              <p:pRg st="3" end="3"/>
                                            </p:txEl>
                                          </p:spTgt>
                                        </p:tgtEl>
                                        <p:attrNameLst>
                                          <p:attrName>style.visibility</p:attrName>
                                        </p:attrNameLst>
                                      </p:cBhvr>
                                      <p:to>
                                        <p:strVal val="visible"/>
                                      </p:to>
                                    </p:set>
                                    <p:animEffect transition="in" filter="fade">
                                      <p:cBhvr>
                                        <p:cTn id="7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chemeClr val="accent1"/>
                                      </p:to>
                                    </p:animClr>
                                  </p:sub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
                                            <p:txEl>
                                              <p:pRg st="4" end="4"/>
                                            </p:txEl>
                                          </p:spTgt>
                                        </p:tgtEl>
                                        <p:attrNameLst>
                                          <p:attrName>style.visibility</p:attrName>
                                        </p:attrNameLst>
                                      </p:cBhvr>
                                      <p:to>
                                        <p:strVal val="visible"/>
                                      </p:to>
                                    </p:set>
                                    <p:animEffect transition="in" filter="fade">
                                      <p:cBhvr>
                                        <p:cTn id="7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chemeClr val="accent1"/>
                                      </p:to>
                                    </p:animClr>
                                  </p:sub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
                                            <p:txEl>
                                              <p:pRg st="5" end="5"/>
                                            </p:txEl>
                                          </p:spTgt>
                                        </p:tgtEl>
                                        <p:attrNameLst>
                                          <p:attrName>style.visibility</p:attrName>
                                        </p:attrNameLst>
                                      </p:cBhvr>
                                      <p:to>
                                        <p:strVal val="visible"/>
                                      </p:to>
                                    </p:set>
                                    <p:animEffect transition="in" filter="fade">
                                      <p:cBhvr>
                                        <p:cTn id="82" dur="500"/>
                                        <p:tgtEl>
                                          <p:spTgt spid="10">
                                            <p:txEl>
                                              <p:pRg st="5" end="5"/>
                                            </p:txEl>
                                          </p:spTgt>
                                        </p:tgtEl>
                                      </p:cBhvr>
                                    </p:animEffect>
                                  </p:childTnLst>
                                  <p:subTnLst>
                                    <p:animClr clrSpc="rgb" dir="cw">
                                      <p:cBhvr override="childStyle">
                                        <p:cTn dur="1" fill="hold" display="0" masterRel="nextClick" afterEffect="1"/>
                                        <p:tgtEl>
                                          <p:spTgt spid="10">
                                            <p:txEl>
                                              <p:pRg st="5" end="5"/>
                                            </p:txEl>
                                          </p:spTgt>
                                        </p:tgtEl>
                                        <p:attrNameLst>
                                          <p:attrName>ppt_c</p:attrName>
                                        </p:attrNameLst>
                                      </p:cBhvr>
                                      <p:to>
                                        <a:schemeClr val="accent1"/>
                                      </p:to>
                                    </p:animClr>
                                  </p:sub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
                                            <p:txEl>
                                              <p:pRg st="6" end="6"/>
                                            </p:txEl>
                                          </p:spTgt>
                                        </p:tgtEl>
                                        <p:attrNameLst>
                                          <p:attrName>style.visibility</p:attrName>
                                        </p:attrNameLst>
                                      </p:cBhvr>
                                      <p:to>
                                        <p:strVal val="visible"/>
                                      </p:to>
                                    </p:set>
                                    <p:animEffect transition="in" filter="fade">
                                      <p:cBhvr>
                                        <p:cTn id="87" dur="500"/>
                                        <p:tgtEl>
                                          <p:spTgt spid="10">
                                            <p:txEl>
                                              <p:pRg st="6" end="6"/>
                                            </p:txEl>
                                          </p:spTgt>
                                        </p:tgtEl>
                                      </p:cBhvr>
                                    </p:animEffect>
                                  </p:childTnLst>
                                  <p:subTnLst>
                                    <p:animClr clrSpc="rgb" dir="cw">
                                      <p:cBhvr override="childStyle">
                                        <p:cTn dur="1" fill="hold" display="0" masterRel="nextClick" afterEffect="1"/>
                                        <p:tgtEl>
                                          <p:spTgt spid="10">
                                            <p:txEl>
                                              <p:pRg st="6" end="6"/>
                                            </p:txEl>
                                          </p:spTgt>
                                        </p:tgtEl>
                                        <p:attrNameLst>
                                          <p:attrName>ppt_c</p:attrName>
                                        </p:attrNameLst>
                                      </p:cBhvr>
                                      <p:to>
                                        <a:schemeClr val="accent1"/>
                                      </p:to>
                                    </p:animClr>
                                  </p:sub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0">
                                            <p:txEl>
                                              <p:pRg st="7" end="7"/>
                                            </p:txEl>
                                          </p:spTgt>
                                        </p:tgtEl>
                                        <p:attrNameLst>
                                          <p:attrName>style.visibility</p:attrName>
                                        </p:attrNameLst>
                                      </p:cBhvr>
                                      <p:to>
                                        <p:strVal val="visible"/>
                                      </p:to>
                                    </p:set>
                                    <p:animEffect transition="in" filter="fade">
                                      <p:cBhvr>
                                        <p:cTn id="92" dur="500"/>
                                        <p:tgtEl>
                                          <p:spTgt spid="10">
                                            <p:txEl>
                                              <p:pRg st="7" end="7"/>
                                            </p:txEl>
                                          </p:spTgt>
                                        </p:tgtEl>
                                      </p:cBhvr>
                                    </p:animEffect>
                                  </p:childTnLst>
                                  <p:subTnLst>
                                    <p:animClr clrSpc="rgb" dir="cw">
                                      <p:cBhvr override="childStyle">
                                        <p:cTn dur="1" fill="hold" display="0" masterRel="nextClick" afterEffect="1"/>
                                        <p:tgtEl>
                                          <p:spTgt spid="10">
                                            <p:txEl>
                                              <p:pRg st="7" end="7"/>
                                            </p:txEl>
                                          </p:spTgt>
                                        </p:tgtEl>
                                        <p:attrNameLst>
                                          <p:attrName>ppt_c</p:attrName>
                                        </p:attrNameLst>
                                      </p:cBhvr>
                                      <p:to>
                                        <a:schemeClr val="accent1"/>
                                      </p:to>
                                    </p:animClr>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
                                            <p:txEl>
                                              <p:pRg st="8" end="8"/>
                                            </p:txEl>
                                          </p:spTgt>
                                        </p:tgtEl>
                                        <p:attrNameLst>
                                          <p:attrName>style.visibility</p:attrName>
                                        </p:attrNameLst>
                                      </p:cBhvr>
                                      <p:to>
                                        <p:strVal val="visible"/>
                                      </p:to>
                                    </p:set>
                                    <p:animEffect transition="in" filter="fade">
                                      <p:cBhvr>
                                        <p:cTn id="97" dur="500"/>
                                        <p:tgtEl>
                                          <p:spTgt spid="10">
                                            <p:txEl>
                                              <p:pRg st="8" end="8"/>
                                            </p:txEl>
                                          </p:spTgt>
                                        </p:tgtEl>
                                      </p:cBhvr>
                                    </p:animEffect>
                                  </p:childTnLst>
                                  <p:subTnLst>
                                    <p:animClr clrSpc="rgb" dir="cw">
                                      <p:cBhvr override="childStyle">
                                        <p:cTn dur="1" fill="hold" display="0" masterRel="nextClick" afterEffect="1"/>
                                        <p:tgtEl>
                                          <p:spTgt spid="10">
                                            <p:txEl>
                                              <p:pRg st="8" end="8"/>
                                            </p:txEl>
                                          </p:spTgt>
                                        </p:tgtEl>
                                        <p:attrNameLst>
                                          <p:attrName>ppt_c</p:attrName>
                                        </p:attrNameLst>
                                      </p:cBhvr>
                                      <p:to>
                                        <a:schemeClr val="accent1"/>
                                      </p:to>
                                    </p:animClr>
                                  </p:sub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0">
                                            <p:txEl>
                                              <p:pRg st="9" end="9"/>
                                            </p:txEl>
                                          </p:spTgt>
                                        </p:tgtEl>
                                        <p:attrNameLst>
                                          <p:attrName>style.visibility</p:attrName>
                                        </p:attrNameLst>
                                      </p:cBhvr>
                                      <p:to>
                                        <p:strVal val="visible"/>
                                      </p:to>
                                    </p:set>
                                    <p:animEffect transition="in" filter="fade">
                                      <p:cBhvr>
                                        <p:cTn id="102" dur="500"/>
                                        <p:tgtEl>
                                          <p:spTgt spid="10">
                                            <p:txEl>
                                              <p:pRg st="9" end="9"/>
                                            </p:txEl>
                                          </p:spTgt>
                                        </p:tgtEl>
                                      </p:cBhvr>
                                    </p:animEffect>
                                  </p:childTnLst>
                                  <p:subTnLst>
                                    <p:animClr clrSpc="rgb" dir="cw">
                                      <p:cBhvr override="childStyle">
                                        <p:cTn dur="1" fill="hold" display="0" masterRel="nextClick" afterEffect="1"/>
                                        <p:tgtEl>
                                          <p:spTgt spid="10">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2105685" y="2836637"/>
            <a:ext cx="4992985" cy="1759005"/>
          </a:xfrm>
        </p:spPr>
        <p:txBody>
          <a:bodyPr>
            <a:normAutofit/>
          </a:bodyPr>
          <a:lstStyle/>
          <a:p>
            <a:r>
              <a:rPr lang="hu-HU" sz="11500" b="1" dirty="0">
                <a:solidFill>
                  <a:schemeClr val="accent1">
                    <a:lumMod val="40000"/>
                    <a:lumOff val="60000"/>
                  </a:schemeClr>
                </a:solidFill>
              </a:rPr>
              <a:t>Demó</a:t>
            </a:r>
          </a:p>
        </p:txBody>
      </p:sp>
      <p:pic>
        <p:nvPicPr>
          <p:cNvPr id="7" name="Graphic 6" descr="Thought bubble outline">
            <a:extLst>
              <a:ext uri="{FF2B5EF4-FFF2-40B4-BE49-F238E27FC236}">
                <a16:creationId xmlns:a16="http://schemas.microsoft.com/office/drawing/2014/main" id="{3EFB47F1-9699-819C-65A3-60B8F84207D7}"/>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6620533" y="-219516"/>
            <a:ext cx="4639516" cy="4462072"/>
          </a:xfrm>
          <a:prstGeom prst="rect">
            <a:avLst/>
          </a:prstGeom>
        </p:spPr>
      </p:pic>
      <p:sp>
        <p:nvSpPr>
          <p:cNvPr id="5" name="Subtitle 4">
            <a:extLst>
              <a:ext uri="{FF2B5EF4-FFF2-40B4-BE49-F238E27FC236}">
                <a16:creationId xmlns:a16="http://schemas.microsoft.com/office/drawing/2014/main" id="{6639A45E-C9F3-05C5-9E2E-ADEF29EE021E}"/>
              </a:ext>
            </a:extLst>
          </p:cNvPr>
          <p:cNvSpPr>
            <a:spLocks noGrp="1"/>
          </p:cNvSpPr>
          <p:nvPr>
            <p:ph type="subTitle" idx="1"/>
          </p:nvPr>
        </p:nvSpPr>
        <p:spPr>
          <a:xfrm>
            <a:off x="7380077" y="1289115"/>
            <a:ext cx="3120428" cy="827881"/>
          </a:xfrm>
        </p:spPr>
        <p:txBody>
          <a:bodyPr>
            <a:normAutofit fontScale="92500" lnSpcReduction="10000"/>
          </a:bodyPr>
          <a:lstStyle/>
          <a:p>
            <a:r>
              <a:rPr lang="hu-HU" sz="6000" dirty="0">
                <a:solidFill>
                  <a:schemeClr val="bg1"/>
                </a:solidFill>
              </a:rPr>
              <a:t>AI</a:t>
            </a:r>
          </a:p>
        </p:txBody>
      </p:sp>
      <p:sp>
        <p:nvSpPr>
          <p:cNvPr id="3" name="TextBox 2">
            <a:extLst>
              <a:ext uri="{FF2B5EF4-FFF2-40B4-BE49-F238E27FC236}">
                <a16:creationId xmlns:a16="http://schemas.microsoft.com/office/drawing/2014/main" id="{1DBA45A7-A996-64AD-2379-5E557429099C}"/>
              </a:ext>
            </a:extLst>
          </p:cNvPr>
          <p:cNvSpPr txBox="1"/>
          <p:nvPr/>
        </p:nvSpPr>
        <p:spPr>
          <a:xfrm>
            <a:off x="0" y="5226157"/>
            <a:ext cx="6097656" cy="923330"/>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err="1">
                <a:solidFill>
                  <a:schemeClr val="bg2"/>
                </a:solidFill>
              </a:rPr>
              <a:t>Azure</a:t>
            </a:r>
            <a:r>
              <a:rPr lang="hu-HU" dirty="0">
                <a:solidFill>
                  <a:schemeClr val="bg2"/>
                </a:solidFill>
              </a:rPr>
              <a:t> AI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b="0" dirty="0" err="1">
                <a:solidFill>
                  <a:schemeClr val="bg2"/>
                </a:solidFill>
                <a:effectLst/>
              </a:rPr>
              <a:t>Azure</a:t>
            </a:r>
            <a:r>
              <a:rPr lang="hu-HU" b="0" dirty="0">
                <a:solidFill>
                  <a:schemeClr val="bg2"/>
                </a:solidFill>
                <a:effectLst/>
              </a:rPr>
              <a:t> </a:t>
            </a:r>
            <a:r>
              <a:rPr lang="hu-HU" b="0" dirty="0" err="1">
                <a:solidFill>
                  <a:schemeClr val="bg2"/>
                </a:solidFill>
                <a:effectLst/>
              </a:rPr>
              <a:t>Cognitive</a:t>
            </a:r>
            <a:r>
              <a:rPr lang="hu-HU" b="0" dirty="0">
                <a:solidFill>
                  <a:schemeClr val="bg2"/>
                </a:solidFill>
                <a:effectLst/>
              </a:rPr>
              <a:t> </a:t>
            </a:r>
            <a:r>
              <a:rPr lang="hu-HU" b="0" dirty="0" err="1">
                <a:solidFill>
                  <a:schemeClr val="bg2"/>
                </a:solidFill>
                <a:effectLst/>
              </a:rPr>
              <a:t>Services</a:t>
            </a:r>
            <a:endParaRPr lang="hu-HU" b="0" dirty="0">
              <a:solidFill>
                <a:schemeClr val="bg2"/>
              </a:solidFill>
              <a:effectLs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u-HU" dirty="0" err="1">
                <a:solidFill>
                  <a:schemeClr val="bg2"/>
                </a:solidFill>
              </a:rPr>
              <a:t>Azure</a:t>
            </a:r>
            <a:r>
              <a:rPr lang="hu-HU" dirty="0">
                <a:solidFill>
                  <a:schemeClr val="bg2"/>
                </a:solidFill>
              </a:rPr>
              <a:t> </a:t>
            </a:r>
            <a:r>
              <a:rPr lang="hu-HU" dirty="0" err="1">
                <a:solidFill>
                  <a:schemeClr val="bg2"/>
                </a:solidFill>
              </a:rPr>
              <a:t>WebApp</a:t>
            </a:r>
            <a:endParaRPr lang="en-GB" b="0" dirty="0">
              <a:solidFill>
                <a:schemeClr val="bg2"/>
              </a:solidFill>
              <a:effectLst/>
            </a:endParaRPr>
          </a:p>
        </p:txBody>
      </p:sp>
      <p:sp>
        <p:nvSpPr>
          <p:cNvPr id="6" name="TextBox 5">
            <a:extLst>
              <a:ext uri="{FF2B5EF4-FFF2-40B4-BE49-F238E27FC236}">
                <a16:creationId xmlns:a16="http://schemas.microsoft.com/office/drawing/2014/main" id="{57B96B90-998B-CA8F-40E6-13AEF845C95A}"/>
              </a:ext>
            </a:extLst>
          </p:cNvPr>
          <p:cNvSpPr txBox="1"/>
          <p:nvPr/>
        </p:nvSpPr>
        <p:spPr>
          <a:xfrm>
            <a:off x="637046" y="339181"/>
            <a:ext cx="6571280" cy="369332"/>
          </a:xfrm>
          <a:prstGeom prst="rect">
            <a:avLst/>
          </a:prstGeom>
          <a:noFill/>
        </p:spPr>
        <p:txBody>
          <a:bodyPr wrap="square">
            <a:spAutoFit/>
          </a:bodyPr>
          <a:lstStyle/>
          <a:p>
            <a:r>
              <a:rPr lang="hu-HU" dirty="0">
                <a:solidFill>
                  <a:schemeClr val="accent1">
                    <a:lumMod val="40000"/>
                    <a:lumOff val="60000"/>
                  </a:schemeClr>
                </a:solidFill>
              </a:rPr>
              <a:t>https://</a:t>
            </a:r>
            <a:r>
              <a:rPr lang="hu-HU" dirty="0" err="1">
                <a:solidFill>
                  <a:schemeClr val="accent1">
                    <a:lumMod val="40000"/>
                    <a:lumOff val="60000"/>
                  </a:schemeClr>
                </a:solidFill>
              </a:rPr>
              <a:t>github.com</a:t>
            </a:r>
            <a:r>
              <a:rPr lang="hu-HU" dirty="0">
                <a:solidFill>
                  <a:schemeClr val="accent1">
                    <a:lumMod val="40000"/>
                    <a:lumOff val="60000"/>
                  </a:schemeClr>
                </a:solidFill>
              </a:rPr>
              <a:t>/</a:t>
            </a:r>
            <a:r>
              <a:rPr lang="hu-HU" dirty="0" err="1">
                <a:solidFill>
                  <a:schemeClr val="accent1">
                    <a:lumMod val="40000"/>
                    <a:lumOff val="60000"/>
                  </a:schemeClr>
                </a:solidFill>
              </a:rPr>
              <a:t>cloudsteak</a:t>
            </a:r>
            <a:r>
              <a:rPr lang="hu-HU" dirty="0">
                <a:solidFill>
                  <a:schemeClr val="accent1">
                    <a:lumMod val="40000"/>
                    <a:lumOff val="60000"/>
                  </a:schemeClr>
                </a:solidFill>
              </a:rPr>
              <a:t>/</a:t>
            </a:r>
            <a:r>
              <a:rPr lang="hu-HU" dirty="0" err="1">
                <a:solidFill>
                  <a:schemeClr val="accent1">
                    <a:lumMod val="40000"/>
                    <a:lumOff val="60000"/>
                  </a:schemeClr>
                </a:solidFill>
              </a:rPr>
              <a:t>trn-azure-ai</a:t>
            </a:r>
            <a:endParaRPr lang="hu-HU" dirty="0">
              <a:solidFill>
                <a:schemeClr val="accent1">
                  <a:lumMod val="40000"/>
                  <a:lumOff val="60000"/>
                </a:schemeClr>
              </a:solidFill>
            </a:endParaRPr>
          </a:p>
        </p:txBody>
      </p:sp>
      <p:sp>
        <p:nvSpPr>
          <p:cNvPr id="2" name="TextBox 1">
            <a:extLst>
              <a:ext uri="{FF2B5EF4-FFF2-40B4-BE49-F238E27FC236}">
                <a16:creationId xmlns:a16="http://schemas.microsoft.com/office/drawing/2014/main" id="{4977AF16-4456-E066-D7FC-44C56532181A}"/>
              </a:ext>
            </a:extLst>
          </p:cNvPr>
          <p:cNvSpPr txBox="1"/>
          <p:nvPr/>
        </p:nvSpPr>
        <p:spPr>
          <a:xfrm>
            <a:off x="637046" y="839104"/>
            <a:ext cx="6571280" cy="369332"/>
          </a:xfrm>
          <a:prstGeom prst="rect">
            <a:avLst/>
          </a:prstGeom>
          <a:noFill/>
        </p:spPr>
        <p:txBody>
          <a:bodyPr wrap="square">
            <a:spAutoFit/>
          </a:bodyPr>
          <a:lstStyle/>
          <a:p>
            <a:r>
              <a:rPr lang="hu-HU" dirty="0">
                <a:solidFill>
                  <a:schemeClr val="accent1">
                    <a:lumMod val="40000"/>
                    <a:lumOff val="60000"/>
                  </a:schemeClr>
                </a:solidFill>
              </a:rPr>
              <a:t>https://</a:t>
            </a:r>
            <a:r>
              <a:rPr lang="hu-HU" dirty="0" err="1">
                <a:solidFill>
                  <a:schemeClr val="accent1">
                    <a:lumMod val="40000"/>
                    <a:lumOff val="60000"/>
                  </a:schemeClr>
                </a:solidFill>
              </a:rPr>
              <a:t>oai.azure.com</a:t>
            </a:r>
            <a:r>
              <a:rPr lang="hu-HU" dirty="0">
                <a:solidFill>
                  <a:schemeClr val="accent1">
                    <a:lumMod val="40000"/>
                    <a:lumOff val="60000"/>
                  </a:schemeClr>
                </a:solidFill>
              </a:rPr>
              <a:t>/</a:t>
            </a:r>
            <a:r>
              <a:rPr lang="hu-HU" dirty="0" err="1">
                <a:solidFill>
                  <a:schemeClr val="accent1">
                    <a:lumMod val="40000"/>
                    <a:lumOff val="60000"/>
                  </a:schemeClr>
                </a:solidFill>
              </a:rPr>
              <a:t>portal</a:t>
            </a:r>
            <a:endParaRPr lang="hu-HU" dirty="0">
              <a:solidFill>
                <a:schemeClr val="accent1">
                  <a:lumMod val="40000"/>
                  <a:lumOff val="60000"/>
                </a:schemeClr>
              </a:solidFill>
            </a:endParaRPr>
          </a:p>
        </p:txBody>
      </p:sp>
    </p:spTree>
    <p:extLst>
      <p:ext uri="{BB962C8B-B14F-4D97-AF65-F5344CB8AC3E}">
        <p14:creationId xmlns:p14="http://schemas.microsoft.com/office/powerpoint/2010/main" val="19093973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05E864-6058-1E5E-4F07-3C6E32026630}"/>
              </a:ext>
            </a:extLst>
          </p:cNvPr>
          <p:cNvSpPr>
            <a:spLocks noGrp="1"/>
          </p:cNvSpPr>
          <p:nvPr>
            <p:ph type="title"/>
          </p:nvPr>
        </p:nvSpPr>
        <p:spPr/>
        <p:txBody>
          <a:bodyPr anchor="t">
            <a:normAutofit fontScale="90000"/>
          </a:bodyPr>
          <a:lstStyle/>
          <a:p>
            <a:pPr algn="ctr"/>
            <a:r>
              <a:rPr lang="en-HU" sz="6600" b="1">
                <a:solidFill>
                  <a:schemeClr val="accent1"/>
                </a:solidFill>
              </a:rPr>
              <a:t>Köszönöm!</a:t>
            </a:r>
          </a:p>
        </p:txBody>
      </p:sp>
      <p:pic>
        <p:nvPicPr>
          <p:cNvPr id="9" name="Content Placeholder 8">
            <a:extLst>
              <a:ext uri="{FF2B5EF4-FFF2-40B4-BE49-F238E27FC236}">
                <a16:creationId xmlns:a16="http://schemas.microsoft.com/office/drawing/2014/main" id="{CD9FC02F-2485-3E06-F08D-66AC9FFFC734}"/>
              </a:ext>
            </a:extLst>
          </p:cNvPr>
          <p:cNvPicPr>
            <a:picLocks noGrp="1" noChangeAspect="1"/>
          </p:cNvPicPr>
          <p:nvPr>
            <p:ph idx="1"/>
          </p:nvPr>
        </p:nvPicPr>
        <p:blipFill>
          <a:blip r:embed="rId3"/>
          <a:stretch>
            <a:fillRect/>
          </a:stretch>
        </p:blipFill>
        <p:spPr>
          <a:xfrm>
            <a:off x="1063416" y="1754160"/>
            <a:ext cx="3484980" cy="4646640"/>
          </a:xfrm>
          <a:prstGeom prst="rect">
            <a:avLst/>
          </a:prstGeom>
          <a:ln>
            <a:noFill/>
          </a:ln>
          <a:effectLst>
            <a:outerShdw blurRad="190500" algn="tl" rotWithShape="0">
              <a:srgbClr val="000000">
                <a:alpha val="70000"/>
              </a:srgbClr>
            </a:outerShdw>
          </a:effectLst>
        </p:spPr>
      </p:pic>
      <p:sp>
        <p:nvSpPr>
          <p:cNvPr id="7" name="Text Placeholder 6">
            <a:extLst>
              <a:ext uri="{FF2B5EF4-FFF2-40B4-BE49-F238E27FC236}">
                <a16:creationId xmlns:a16="http://schemas.microsoft.com/office/drawing/2014/main" id="{C0F41A41-FD4B-58CD-3FAD-F9114372C165}"/>
              </a:ext>
            </a:extLst>
          </p:cNvPr>
          <p:cNvSpPr>
            <a:spLocks noGrp="1"/>
          </p:cNvSpPr>
          <p:nvPr>
            <p:ph type="body" sz="half" idx="2"/>
          </p:nvPr>
        </p:nvSpPr>
        <p:spPr>
          <a:xfrm>
            <a:off x="5428090" y="2881086"/>
            <a:ext cx="6435042" cy="3102188"/>
          </a:xfrm>
        </p:spPr>
        <p:txBody>
          <a:bodyPr/>
          <a:lstStyle/>
          <a:p>
            <a:r>
              <a:rPr lang="en-GB" sz="1800" dirty="0"/>
              <a:t>GitHub: </a:t>
            </a:r>
            <a:r>
              <a:rPr lang="en-GB" sz="1800" dirty="0">
                <a:hlinkClick r:id="rId4"/>
              </a:rPr>
              <a:t>https://github.com/cloudsteak</a:t>
            </a:r>
            <a:endParaRPr lang="en-GB" sz="1800" dirty="0"/>
          </a:p>
          <a:p>
            <a:r>
              <a:rPr lang="en-GB" sz="1800" dirty="0"/>
              <a:t>	</a:t>
            </a:r>
            <a:endParaRPr lang="en-HU" sz="1800" dirty="0"/>
          </a:p>
          <a:p>
            <a:r>
              <a:rPr lang="en-HU" sz="1800" dirty="0"/>
              <a:t>Blog: </a:t>
            </a:r>
            <a:r>
              <a:rPr lang="en-HU" sz="1800" dirty="0">
                <a:hlinkClick r:id="rId5"/>
              </a:rPr>
              <a:t>https://cloudsteak.com</a:t>
            </a:r>
            <a:r>
              <a:rPr lang="en-HU" sz="1800" dirty="0"/>
              <a:t>, </a:t>
            </a:r>
            <a:r>
              <a:rPr lang="en-HU" sz="1800" dirty="0">
                <a:hlinkClick r:id="rId6"/>
              </a:rPr>
              <a:t>http://cloudmentor.hu</a:t>
            </a:r>
            <a:endParaRPr lang="en-HU" sz="1800" dirty="0"/>
          </a:p>
          <a:p>
            <a:endParaRPr lang="en-HU" sz="1800" dirty="0"/>
          </a:p>
          <a:p>
            <a:r>
              <a:rPr lang="en-HU" sz="1800" dirty="0"/>
              <a:t>LinkedIn: </a:t>
            </a:r>
            <a:r>
              <a:rPr lang="en-GB" sz="1800" dirty="0">
                <a:hlinkClick r:id="rId7"/>
              </a:rPr>
              <a:t>https://www.linkedin.com/in/tibor-kiss-the1bit</a:t>
            </a:r>
            <a:endParaRPr lang="en-GB" sz="1800" dirty="0"/>
          </a:p>
          <a:p>
            <a:endParaRPr lang="en-GB" sz="1800" dirty="0"/>
          </a:p>
          <a:p>
            <a:endParaRPr lang="en-HU" dirty="0"/>
          </a:p>
        </p:txBody>
      </p:sp>
      <p:cxnSp>
        <p:nvCxnSpPr>
          <p:cNvPr id="10" name="Straight Connector 9">
            <a:extLst>
              <a:ext uri="{FF2B5EF4-FFF2-40B4-BE49-F238E27FC236}">
                <a16:creationId xmlns:a16="http://schemas.microsoft.com/office/drawing/2014/main" id="{19DDAAA9-0B0D-DBCE-FC99-DB557EF8D993}"/>
              </a:ext>
            </a:extLst>
          </p:cNvPr>
          <p:cNvCxnSpPr>
            <a:cxnSpLocks/>
          </p:cNvCxnSpPr>
          <p:nvPr/>
        </p:nvCxnSpPr>
        <p:spPr>
          <a:xfrm>
            <a:off x="5100057" y="336884"/>
            <a:ext cx="0" cy="6364705"/>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278B739-6CEA-C6DF-B2C6-0EF430E28F42}"/>
              </a:ext>
            </a:extLst>
          </p:cNvPr>
          <p:cNvPicPr>
            <a:picLocks noChangeAspect="1"/>
          </p:cNvPicPr>
          <p:nvPr/>
        </p:nvPicPr>
        <p:blipFill>
          <a:blip r:embed="rId8"/>
          <a:stretch>
            <a:fillRect/>
          </a:stretch>
        </p:blipFill>
        <p:spPr>
          <a:xfrm>
            <a:off x="9360000" y="360000"/>
            <a:ext cx="2488966" cy="1080000"/>
          </a:xfrm>
          <a:prstGeom prst="rect">
            <a:avLst/>
          </a:prstGeom>
        </p:spPr>
      </p:pic>
    </p:spTree>
    <p:extLst>
      <p:ext uri="{BB962C8B-B14F-4D97-AF65-F5344CB8AC3E}">
        <p14:creationId xmlns:p14="http://schemas.microsoft.com/office/powerpoint/2010/main" val="10889661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a:xfrm>
            <a:off x="838200" y="417218"/>
            <a:ext cx="10515600" cy="1325563"/>
          </a:xfrm>
        </p:spPr>
        <p:txBody>
          <a:bodyPr/>
          <a:lstStyle/>
          <a:p>
            <a:pPr algn="ctr"/>
            <a:r>
              <a:rPr lang="hu-HU" dirty="0">
                <a:solidFill>
                  <a:schemeClr val="bg1"/>
                </a:solidFill>
              </a:rPr>
              <a:t>Linkek</a:t>
            </a:r>
            <a:endParaRPr lang="hu-HU" sz="4400" dirty="0">
              <a:solidFill>
                <a:schemeClr val="bg1"/>
              </a:solidFill>
              <a:effectLst/>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10" name="Content Placeholder 2">
            <a:extLst>
              <a:ext uri="{FF2B5EF4-FFF2-40B4-BE49-F238E27FC236}">
                <a16:creationId xmlns:a16="http://schemas.microsoft.com/office/drawing/2014/main" id="{CB53705E-4A5F-5007-985E-BEE9DC37CA05}"/>
              </a:ext>
            </a:extLst>
          </p:cNvPr>
          <p:cNvSpPr txBox="1">
            <a:spLocks/>
          </p:cNvSpPr>
          <p:nvPr/>
        </p:nvSpPr>
        <p:spPr>
          <a:xfrm>
            <a:off x="360000" y="1330961"/>
            <a:ext cx="11679600" cy="5361387"/>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hu-HU" sz="2000" dirty="0">
                <a:solidFill>
                  <a:schemeClr val="accent1">
                    <a:lumMod val="20000"/>
                    <a:lumOff val="80000"/>
                  </a:schemeClr>
                </a:solidFill>
              </a:rPr>
              <a:t>Demók, segédletek: </a:t>
            </a:r>
            <a:r>
              <a:rPr lang="hu-HU" sz="2000" dirty="0">
                <a:solidFill>
                  <a:schemeClr val="accent1">
                    <a:lumMod val="20000"/>
                    <a:lumOff val="80000"/>
                  </a:schemeClr>
                </a:solidFill>
                <a:hlinkClick r:id="rId5">
                  <a:extLst>
                    <a:ext uri="{A12FA001-AC4F-418D-AE19-62706E023703}">
                      <ahyp:hlinkClr xmlns:ahyp="http://schemas.microsoft.com/office/drawing/2018/hyperlinkcolor" val="tx"/>
                    </a:ext>
                  </a:extLst>
                </a:hlinkClick>
              </a:rPr>
              <a:t>https://github.com/cloudsteak/mentor-klub-azure</a:t>
            </a:r>
            <a:r>
              <a:rPr lang="hu-HU" sz="2000" dirty="0">
                <a:solidFill>
                  <a:schemeClr val="accent1">
                    <a:lumMod val="20000"/>
                    <a:lumOff val="80000"/>
                  </a:schemeClr>
                </a:solidFill>
              </a:rPr>
              <a:t> </a:t>
            </a:r>
          </a:p>
          <a:p>
            <a:pPr>
              <a:lnSpc>
                <a:spcPct val="150000"/>
              </a:lnSpc>
            </a:pPr>
            <a:r>
              <a:rPr lang="hu-HU" sz="2000" dirty="0">
                <a:solidFill>
                  <a:schemeClr val="accent1">
                    <a:lumMod val="20000"/>
                    <a:lumOff val="80000"/>
                  </a:schemeClr>
                </a:solidFill>
              </a:rPr>
              <a:t>Szótár: </a:t>
            </a:r>
            <a:r>
              <a:rPr lang="hu-HU" sz="2000" dirty="0">
                <a:solidFill>
                  <a:schemeClr val="accent1">
                    <a:lumMod val="20000"/>
                    <a:lumOff val="80000"/>
                  </a:schemeClr>
                </a:solidFill>
                <a:hlinkClick r:id="rId6">
                  <a:extLst>
                    <a:ext uri="{A12FA001-AC4F-418D-AE19-62706E023703}">
                      <ahyp:hlinkClr xmlns:ahyp="http://schemas.microsoft.com/office/drawing/2018/hyperlinkcolor" val="tx"/>
                    </a:ext>
                  </a:extLst>
                </a:hlinkClick>
              </a:rPr>
              <a:t>https://cloudsteak-gmk-shared.s3.eu-central-1.amazonaws.com/all-cloud-glossary.png</a:t>
            </a:r>
            <a:r>
              <a:rPr lang="hu-HU" sz="2000" dirty="0">
                <a:solidFill>
                  <a:schemeClr val="accent1">
                    <a:lumMod val="20000"/>
                    <a:lumOff val="80000"/>
                  </a:schemeClr>
                </a:solidFill>
              </a:rPr>
              <a:t> </a:t>
            </a:r>
          </a:p>
          <a:p>
            <a:pPr>
              <a:lnSpc>
                <a:spcPct val="150000"/>
              </a:lnSpc>
            </a:pPr>
            <a:r>
              <a:rPr lang="hu-HU" sz="2000" dirty="0">
                <a:solidFill>
                  <a:schemeClr val="accent1">
                    <a:lumMod val="20000"/>
                    <a:lumOff val="80000"/>
                  </a:schemeClr>
                </a:solidFill>
              </a:rPr>
              <a:t>Felhők összehasonlítása: </a:t>
            </a:r>
            <a:r>
              <a:rPr lang="hu-HU" sz="2000" dirty="0">
                <a:solidFill>
                  <a:schemeClr val="accent1">
                    <a:lumMod val="20000"/>
                    <a:lumOff val="80000"/>
                  </a:schemeClr>
                </a:solidFill>
                <a:hlinkClick r:id="rId7">
                  <a:extLst>
                    <a:ext uri="{A12FA001-AC4F-418D-AE19-62706E023703}">
                      <ahyp:hlinkClr xmlns:ahyp="http://schemas.microsoft.com/office/drawing/2018/hyperlinkcolor" val="tx"/>
                    </a:ext>
                  </a:extLst>
                </a:hlinkClick>
              </a:rPr>
              <a:t>https://lucid.app/lucidchart/13fde51a-271f-456a-b2b3-ef6869f9ee6a/view?page=GiFLkXTb1E1J</a:t>
            </a:r>
            <a:endParaRPr lang="hu-HU" sz="2000" dirty="0">
              <a:solidFill>
                <a:schemeClr val="accent1">
                  <a:lumMod val="20000"/>
                  <a:lumOff val="80000"/>
                </a:schemeClr>
              </a:solidFill>
            </a:endParaRPr>
          </a:p>
          <a:p>
            <a:pPr>
              <a:lnSpc>
                <a:spcPct val="150000"/>
              </a:lnSpc>
            </a:pPr>
            <a:r>
              <a:rPr lang="hu-HU" sz="2000" dirty="0">
                <a:solidFill>
                  <a:schemeClr val="bg1"/>
                </a:solidFill>
              </a:rPr>
              <a:t>Ár kalkulátor: </a:t>
            </a:r>
            <a:r>
              <a:rPr lang="hu-HU" sz="2000" dirty="0">
                <a:solidFill>
                  <a:schemeClr val="bg1"/>
                </a:solidFill>
                <a:hlinkClick r:id="rId8">
                  <a:extLst>
                    <a:ext uri="{A12FA001-AC4F-418D-AE19-62706E023703}">
                      <ahyp:hlinkClr xmlns:ahyp="http://schemas.microsoft.com/office/drawing/2018/hyperlinkcolor" val="tx"/>
                    </a:ext>
                  </a:extLst>
                </a:hlinkClick>
              </a:rPr>
              <a:t>https://azure.microsoft.com/hu-hu/pricing/calculator/</a:t>
            </a:r>
            <a:r>
              <a:rPr lang="hu-HU" sz="2000" dirty="0">
                <a:solidFill>
                  <a:schemeClr val="bg1"/>
                </a:solidFill>
              </a:rPr>
              <a:t> </a:t>
            </a:r>
          </a:p>
          <a:p>
            <a:pPr>
              <a:lnSpc>
                <a:spcPct val="150000"/>
              </a:lnSpc>
            </a:pPr>
            <a:r>
              <a:rPr lang="hu-HU" sz="2000" dirty="0">
                <a:solidFill>
                  <a:schemeClr val="bg1"/>
                </a:solidFill>
              </a:rPr>
              <a:t>Szolgáltatás korlátok: </a:t>
            </a:r>
            <a:r>
              <a:rPr lang="hu-HU" sz="2000" dirty="0">
                <a:solidFill>
                  <a:schemeClr val="bg1"/>
                </a:solidFill>
                <a:hlinkClick r:id="rId9">
                  <a:extLst>
                    <a:ext uri="{A12FA001-AC4F-418D-AE19-62706E023703}">
                      <ahyp:hlinkClr xmlns:ahyp="http://schemas.microsoft.com/office/drawing/2018/hyperlinkcolor" val="tx"/>
                    </a:ext>
                  </a:extLst>
                </a:hlinkClick>
              </a:rPr>
              <a:t>https://learn.microsoft.com/hu-hu/azure/azure-resource-manager/management/azure-subscription-service-limits</a:t>
            </a:r>
            <a:r>
              <a:rPr lang="hu-HU" sz="2000" dirty="0">
                <a:solidFill>
                  <a:schemeClr val="bg1"/>
                </a:solidFill>
              </a:rPr>
              <a:t> </a:t>
            </a:r>
          </a:p>
          <a:p>
            <a:pPr>
              <a:lnSpc>
                <a:spcPct val="150000"/>
              </a:lnSpc>
            </a:pPr>
            <a:r>
              <a:rPr lang="hu-HU" sz="2000" dirty="0" err="1">
                <a:solidFill>
                  <a:schemeClr val="bg1"/>
                </a:solidFill>
              </a:rPr>
              <a:t>Azure</a:t>
            </a:r>
            <a:r>
              <a:rPr lang="hu-HU" sz="2000" dirty="0">
                <a:solidFill>
                  <a:schemeClr val="bg1"/>
                </a:solidFill>
              </a:rPr>
              <a:t> dokumentáció: </a:t>
            </a:r>
            <a:r>
              <a:rPr lang="hu-HU" sz="2000" dirty="0">
                <a:solidFill>
                  <a:schemeClr val="bg1"/>
                </a:solidFill>
                <a:hlinkClick r:id="rId10">
                  <a:extLst>
                    <a:ext uri="{A12FA001-AC4F-418D-AE19-62706E023703}">
                      <ahyp:hlinkClr xmlns:ahyp="http://schemas.microsoft.com/office/drawing/2018/hyperlinkcolor" val="tx"/>
                    </a:ext>
                  </a:extLst>
                </a:hlinkClick>
              </a:rPr>
              <a:t>https://azure.microsoft.com/hu-hu</a:t>
            </a:r>
            <a:endParaRPr lang="hu-HU" sz="2000" dirty="0">
              <a:solidFill>
                <a:schemeClr val="bg1"/>
              </a:solidFill>
            </a:endParaRPr>
          </a:p>
          <a:p>
            <a:pPr>
              <a:lnSpc>
                <a:spcPct val="150000"/>
              </a:lnSpc>
            </a:pPr>
            <a:r>
              <a:rPr lang="hu-HU" sz="2000" dirty="0" err="1">
                <a:solidFill>
                  <a:schemeClr val="accent6">
                    <a:lumMod val="40000"/>
                    <a:lumOff val="60000"/>
                  </a:schemeClr>
                </a:solidFill>
              </a:rPr>
              <a:t>Azure</a:t>
            </a:r>
            <a:r>
              <a:rPr lang="hu-HU" sz="2000" dirty="0">
                <a:solidFill>
                  <a:schemeClr val="accent6">
                    <a:lumMod val="40000"/>
                    <a:lumOff val="60000"/>
                  </a:schemeClr>
                </a:solidFill>
              </a:rPr>
              <a:t> CLI: </a:t>
            </a:r>
            <a:r>
              <a:rPr lang="hu-HU" sz="2000" dirty="0">
                <a:solidFill>
                  <a:schemeClr val="accent6">
                    <a:lumMod val="40000"/>
                    <a:lumOff val="60000"/>
                  </a:schemeClr>
                </a:solidFill>
                <a:hlinkClick r:id="rId11">
                  <a:extLst>
                    <a:ext uri="{A12FA001-AC4F-418D-AE19-62706E023703}">
                      <ahyp:hlinkClr xmlns:ahyp="http://schemas.microsoft.com/office/drawing/2018/hyperlinkcolor" val="tx"/>
                    </a:ext>
                  </a:extLst>
                </a:hlinkClick>
              </a:rPr>
              <a:t>https://learn.microsoft.com/hu-hu/cli/azure/</a:t>
            </a:r>
            <a:endParaRPr lang="hu-HU" sz="2000" dirty="0">
              <a:solidFill>
                <a:schemeClr val="accent6">
                  <a:lumMod val="40000"/>
                  <a:lumOff val="60000"/>
                </a:schemeClr>
              </a:solidFill>
            </a:endParaRPr>
          </a:p>
        </p:txBody>
      </p:sp>
    </p:spTree>
    <p:extLst>
      <p:ext uri="{BB962C8B-B14F-4D97-AF65-F5344CB8AC3E}">
        <p14:creationId xmlns:p14="http://schemas.microsoft.com/office/powerpoint/2010/main" val="40038055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1E9796-F9A6-BDB3-7121-F98E64171EEA}"/>
              </a:ext>
            </a:extLst>
          </p:cNvPr>
          <p:cNvSpPr>
            <a:spLocks noGrp="1"/>
          </p:cNvSpPr>
          <p:nvPr>
            <p:ph type="title"/>
          </p:nvPr>
        </p:nvSpPr>
        <p:spPr>
          <a:xfrm>
            <a:off x="1189655" y="2838049"/>
            <a:ext cx="10515600" cy="1325563"/>
          </a:xfrm>
        </p:spPr>
        <p:txBody>
          <a:bodyPr>
            <a:normAutofit/>
          </a:bodyPr>
          <a:lstStyle/>
          <a:p>
            <a:pPr algn="ctr"/>
            <a:r>
              <a:rPr lang="hu-HU" sz="4800" b="1">
                <a:solidFill>
                  <a:schemeClr val="bg1"/>
                </a:solidFill>
              </a:rPr>
              <a:t>Viszlát legközelebb</a:t>
            </a:r>
          </a:p>
        </p:txBody>
      </p:sp>
      <p:pic>
        <p:nvPicPr>
          <p:cNvPr id="7" name="Picture 6">
            <a:extLst>
              <a:ext uri="{FF2B5EF4-FFF2-40B4-BE49-F238E27FC236}">
                <a16:creationId xmlns:a16="http://schemas.microsoft.com/office/drawing/2014/main" id="{E6F64681-3DF6-6A41-FF7D-8C2001D62249}"/>
              </a:ext>
            </a:extLst>
          </p:cNvPr>
          <p:cNvPicPr>
            <a:picLocks noChangeAspect="1"/>
          </p:cNvPicPr>
          <p:nvPr/>
        </p:nvPicPr>
        <p:blipFill>
          <a:blip r:embed="rId3">
            <a:alphaModFix amt="65000"/>
          </a:blip>
          <a:stretch>
            <a:fillRect/>
          </a:stretch>
        </p:blipFill>
        <p:spPr>
          <a:xfrm>
            <a:off x="360000" y="360000"/>
            <a:ext cx="1659311" cy="720000"/>
          </a:xfrm>
          <a:prstGeom prst="rect">
            <a:avLst/>
          </a:prstGeom>
        </p:spPr>
      </p:pic>
    </p:spTree>
    <p:extLst>
      <p:ext uri="{BB962C8B-B14F-4D97-AF65-F5344CB8AC3E}">
        <p14:creationId xmlns:p14="http://schemas.microsoft.com/office/powerpoint/2010/main" val="2204877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804D-7432-D474-C61C-850166B18C8E}"/>
              </a:ext>
            </a:extLst>
          </p:cNvPr>
          <p:cNvSpPr>
            <a:spLocks noGrp="1"/>
          </p:cNvSpPr>
          <p:nvPr>
            <p:ph type="title"/>
          </p:nvPr>
        </p:nvSpPr>
        <p:spPr/>
        <p:txBody>
          <a:bodyPr anchor="ctr">
            <a:normAutofit/>
          </a:bodyPr>
          <a:lstStyle/>
          <a:p>
            <a:pPr algn="ctr"/>
            <a:r>
              <a:rPr lang="en-HU" sz="4000" b="1">
                <a:solidFill>
                  <a:schemeClr val="accent1"/>
                </a:solidFill>
              </a:rPr>
              <a:t>További képzések</a:t>
            </a:r>
          </a:p>
        </p:txBody>
      </p:sp>
      <p:pic>
        <p:nvPicPr>
          <p:cNvPr id="5" name="Picture Placeholder 4">
            <a:extLst>
              <a:ext uri="{FF2B5EF4-FFF2-40B4-BE49-F238E27FC236}">
                <a16:creationId xmlns:a16="http://schemas.microsoft.com/office/drawing/2014/main" id="{B4229052-0787-FBEB-1276-5522F86F3153}"/>
              </a:ext>
            </a:extLst>
          </p:cNvPr>
          <p:cNvPicPr>
            <a:picLocks noGrp="1" noChangeAspect="1"/>
          </p:cNvPicPr>
          <p:nvPr>
            <p:ph type="pic" idx="1"/>
          </p:nvPr>
        </p:nvPicPr>
        <p:blipFill>
          <a:blip r:embed="rId2"/>
          <a:stretch>
            <a:fillRect/>
          </a:stretch>
        </p:blipFill>
        <p:spPr>
          <a:xfrm>
            <a:off x="2515329" y="1714369"/>
            <a:ext cx="7161342" cy="3852713"/>
          </a:xfrm>
          <a:prstGeom prst="rect">
            <a:avLst/>
          </a:prstGeom>
        </p:spPr>
      </p:pic>
      <p:sp>
        <p:nvSpPr>
          <p:cNvPr id="4" name="Text Placeholder 3">
            <a:extLst>
              <a:ext uri="{FF2B5EF4-FFF2-40B4-BE49-F238E27FC236}">
                <a16:creationId xmlns:a16="http://schemas.microsoft.com/office/drawing/2014/main" id="{7C199D89-32B7-6602-EB6F-B01721039A34}"/>
              </a:ext>
            </a:extLst>
          </p:cNvPr>
          <p:cNvSpPr>
            <a:spLocks noGrp="1"/>
          </p:cNvSpPr>
          <p:nvPr>
            <p:ph type="body" sz="half" idx="2"/>
          </p:nvPr>
        </p:nvSpPr>
        <p:spPr>
          <a:xfrm>
            <a:off x="1161106" y="5656988"/>
            <a:ext cx="9869787" cy="4707061"/>
          </a:xfrm>
        </p:spPr>
        <p:txBody>
          <a:bodyPr>
            <a:normAutofit/>
          </a:bodyPr>
          <a:lstStyle/>
          <a:p>
            <a:pPr algn="ctr"/>
            <a:r>
              <a:rPr lang="en-GB" sz="3600">
                <a:effectLst/>
                <a:hlinkClick r:id="rId3"/>
              </a:rPr>
              <a:t>https://mentorklub.gerillaoneletrajz.hu</a:t>
            </a:r>
            <a:endParaRPr lang="en-GB" sz="3600">
              <a:effectLst/>
            </a:endParaRPr>
          </a:p>
          <a:p>
            <a:endParaRPr lang="en-HU" sz="3200"/>
          </a:p>
        </p:txBody>
      </p:sp>
      <p:pic>
        <p:nvPicPr>
          <p:cNvPr id="7" name="Picture 6">
            <a:extLst>
              <a:ext uri="{FF2B5EF4-FFF2-40B4-BE49-F238E27FC236}">
                <a16:creationId xmlns:a16="http://schemas.microsoft.com/office/drawing/2014/main" id="{4CD978A3-6504-8B3B-7188-E38875B04513}"/>
              </a:ext>
            </a:extLst>
          </p:cNvPr>
          <p:cNvPicPr>
            <a:picLocks noChangeAspect="1"/>
          </p:cNvPicPr>
          <p:nvPr/>
        </p:nvPicPr>
        <p:blipFill>
          <a:blip r:embed="rId4"/>
          <a:stretch>
            <a:fillRect/>
          </a:stretch>
        </p:blipFill>
        <p:spPr>
          <a:xfrm>
            <a:off x="7603969" y="217226"/>
            <a:ext cx="3450313" cy="1497143"/>
          </a:xfrm>
          <a:prstGeom prst="rect">
            <a:avLst/>
          </a:prstGeom>
        </p:spPr>
      </p:pic>
    </p:spTree>
    <p:extLst>
      <p:ext uri="{BB962C8B-B14F-4D97-AF65-F5344CB8AC3E}">
        <p14:creationId xmlns:p14="http://schemas.microsoft.com/office/powerpoint/2010/main" val="314512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en-HU" dirty="0">
                <a:solidFill>
                  <a:schemeClr val="bg1"/>
                </a:solidFill>
              </a:rPr>
              <a:t>Mi a felhő?</a:t>
            </a: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4">
            <a:alphaModFix amt="65000"/>
          </a:blip>
          <a:stretch>
            <a:fillRect/>
          </a:stretch>
        </p:blipFill>
        <p:spPr>
          <a:xfrm>
            <a:off x="360000" y="360000"/>
            <a:ext cx="1659311" cy="720000"/>
          </a:xfrm>
          <a:prstGeom prst="rect">
            <a:avLst/>
          </a:prstGeom>
        </p:spPr>
      </p:pic>
      <p:sp>
        <p:nvSpPr>
          <p:cNvPr id="2" name="TextBox 1">
            <a:extLst>
              <a:ext uri="{FF2B5EF4-FFF2-40B4-BE49-F238E27FC236}">
                <a16:creationId xmlns:a16="http://schemas.microsoft.com/office/drawing/2014/main" id="{F5392BE0-C50A-6A28-F6A3-EC6139EC11CA}"/>
              </a:ext>
            </a:extLst>
          </p:cNvPr>
          <p:cNvSpPr txBox="1"/>
          <p:nvPr/>
        </p:nvSpPr>
        <p:spPr>
          <a:xfrm>
            <a:off x="1189655" y="1504355"/>
            <a:ext cx="10142621" cy="4832092"/>
          </a:xfrm>
          <a:prstGeom prst="rect">
            <a:avLst/>
          </a:prstGeom>
          <a:noFill/>
        </p:spPr>
        <p:txBody>
          <a:bodyPr wrap="square" rtlCol="0">
            <a:spAutoFit/>
          </a:bodyPr>
          <a:lstStyle/>
          <a:p>
            <a:pPr algn="ctr"/>
            <a:r>
              <a:rPr lang="en-HU" sz="2800" b="1" dirty="0">
                <a:solidFill>
                  <a:schemeClr val="bg1"/>
                </a:solidFill>
              </a:rPr>
              <a:t>“Internetről elérhető számítógépek összessége, amelyeken valamilyen alkalmazás és/vagy adatbázis működik”</a:t>
            </a:r>
          </a:p>
          <a:p>
            <a:pPr algn="ctr"/>
            <a:endParaRPr lang="en-HU" sz="2800" dirty="0">
              <a:solidFill>
                <a:schemeClr val="bg1"/>
              </a:solidFill>
            </a:endParaRPr>
          </a:p>
          <a:p>
            <a:pPr marL="457200" indent="-457200">
              <a:buFont typeface="Arial" panose="020B0604020202020204" pitchFamily="34" charset="0"/>
              <a:buChar char="•"/>
            </a:pPr>
            <a:r>
              <a:rPr lang="en-HU" sz="2800" dirty="0">
                <a:solidFill>
                  <a:schemeClr val="bg1"/>
                </a:solidFill>
              </a:rPr>
              <a:t>Szerverek (host)</a:t>
            </a:r>
          </a:p>
          <a:p>
            <a:pPr marL="914400" lvl="1" indent="-457200">
              <a:buFont typeface="Arial" panose="020B0604020202020204" pitchFamily="34" charset="0"/>
              <a:buChar char="•"/>
            </a:pPr>
            <a:r>
              <a:rPr lang="en-HU" sz="2800" dirty="0">
                <a:solidFill>
                  <a:schemeClr val="bg1"/>
                </a:solidFill>
              </a:rPr>
              <a:t>adatközpontokban</a:t>
            </a:r>
          </a:p>
          <a:p>
            <a:pPr marL="914400" lvl="1" indent="-457200">
              <a:buFont typeface="Arial" panose="020B0604020202020204" pitchFamily="34" charset="0"/>
              <a:buChar char="•"/>
            </a:pPr>
            <a:r>
              <a:rPr lang="en-HU" sz="2800" dirty="0">
                <a:solidFill>
                  <a:schemeClr val="bg1"/>
                </a:solidFill>
              </a:rPr>
              <a:t>a világ több pontján</a:t>
            </a:r>
          </a:p>
          <a:p>
            <a:pPr marL="914400" lvl="1" indent="-457200">
              <a:buFont typeface="Arial" panose="020B0604020202020204" pitchFamily="34" charset="0"/>
              <a:buChar char="•"/>
            </a:pPr>
            <a:r>
              <a:rPr lang="en-HU" sz="2800" dirty="0">
                <a:solidFill>
                  <a:schemeClr val="bg1"/>
                </a:solidFill>
              </a:rPr>
              <a:t>felhasználók/cégek közvetlenül nem férnek hozzá</a:t>
            </a:r>
          </a:p>
          <a:p>
            <a:pPr marL="914400" lvl="1" indent="-457200">
              <a:buFont typeface="Arial" panose="020B0604020202020204" pitchFamily="34" charset="0"/>
              <a:buChar char="•"/>
            </a:pPr>
            <a:r>
              <a:rPr lang="en-HU" sz="2800" dirty="0">
                <a:solidFill>
                  <a:schemeClr val="bg1"/>
                </a:solidFill>
              </a:rPr>
              <a:t>alkalmazásokat futtatnak rajta</a:t>
            </a:r>
          </a:p>
          <a:p>
            <a:pPr marL="457200" indent="-457200">
              <a:buFont typeface="Arial" panose="020B0604020202020204" pitchFamily="34" charset="0"/>
              <a:buChar char="•"/>
            </a:pPr>
            <a:r>
              <a:rPr lang="en-HU" sz="2800" dirty="0">
                <a:solidFill>
                  <a:schemeClr val="bg1"/>
                </a:solidFill>
              </a:rPr>
              <a:t>Cégek kiadásait drasztikusan csökkeni (eszköz és ember)</a:t>
            </a:r>
          </a:p>
          <a:p>
            <a:pPr marL="457200" indent="-457200">
              <a:buFont typeface="Arial" panose="020B0604020202020204" pitchFamily="34" charset="0"/>
              <a:buChar char="•"/>
            </a:pPr>
            <a:r>
              <a:rPr lang="en-HU" sz="2800" dirty="0">
                <a:solidFill>
                  <a:schemeClr val="bg1"/>
                </a:solidFill>
              </a:rPr>
              <a:t>Pl.: Google szolgáltatások, Dropbox, Facebook, Instagram, TikTok</a:t>
            </a:r>
          </a:p>
          <a:p>
            <a:pPr marL="457200" indent="-457200">
              <a:buFont typeface="Arial" panose="020B0604020202020204" pitchFamily="34" charset="0"/>
              <a:buChar char="•"/>
            </a:pPr>
            <a:r>
              <a:rPr lang="en-HU" sz="2800" dirty="0">
                <a:solidFill>
                  <a:schemeClr val="bg1"/>
                </a:solidFill>
              </a:rPr>
              <a:t>Legnagyobbak: Amazon AWS, Microsoft Azure, Google GCP </a:t>
            </a:r>
          </a:p>
        </p:txBody>
      </p:sp>
    </p:spTree>
    <p:extLst>
      <p:ext uri="{BB962C8B-B14F-4D97-AF65-F5344CB8AC3E}">
        <p14:creationId xmlns:p14="http://schemas.microsoft.com/office/powerpoint/2010/main" val="255662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subTnLst>
                                    <p:animClr clrSpc="rgb" dir="cw">
                                      <p:cBhvr override="childStyle">
                                        <p:cTn dur="1" fill="hold" display="0" masterRel="nextClick" afterEffect="1"/>
                                        <p:tgtEl>
                                          <p:spTgt spid="2">
                                            <p:txEl>
                                              <p:pRg st="5" end="5"/>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subTnLst>
                                    <p:animClr clrSpc="rgb" dir="cw">
                                      <p:cBhvr override="childStyle">
                                        <p:cTn dur="1" fill="hold" display="0" masterRel="nextClick" afterEffect="1"/>
                                        <p:tgtEl>
                                          <p:spTgt spid="2">
                                            <p:txEl>
                                              <p:pRg st="6" end="6"/>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subTnLst>
                                    <p:animClr clrSpc="rgb" dir="cw">
                                      <p:cBhvr override="childStyle">
                                        <p:cTn dur="1" fill="hold" display="0" masterRel="nextClick" afterEffect="1"/>
                                        <p:tgtEl>
                                          <p:spTgt spid="2">
                                            <p:txEl>
                                              <p:pRg st="7" end="7"/>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subTnLst>
                                    <p:animClr clrSpc="rgb" dir="cw">
                                      <p:cBhvr override="childStyle">
                                        <p:cTn dur="1" fill="hold" display="0" masterRel="nextClick" afterEffect="1"/>
                                        <p:tgtEl>
                                          <p:spTgt spid="2">
                                            <p:txEl>
                                              <p:pRg st="8" end="8"/>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subTnLst>
                                    <p:animClr clrSpc="rgb" dir="cw">
                                      <p:cBhvr override="childStyle">
                                        <p:cTn dur="1" fill="hold" display="0" masterRel="nextClick" afterEffect="1"/>
                                        <p:tgtEl>
                                          <p:spTgt spid="2">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5E6E5-6E43-1B73-4BB3-A26CD0FAB839}"/>
              </a:ext>
            </a:extLst>
          </p:cNvPr>
          <p:cNvSpPr>
            <a:spLocks noGrp="1"/>
          </p:cNvSpPr>
          <p:nvPr>
            <p:ph type="title"/>
          </p:nvPr>
        </p:nvSpPr>
        <p:spPr/>
        <p:txBody>
          <a:bodyPr/>
          <a:lstStyle/>
          <a:p>
            <a:pPr algn="ctr"/>
            <a:r>
              <a:rPr lang="hu-HU" sz="4400" err="1">
                <a:solidFill>
                  <a:schemeClr val="bg1"/>
                </a:solidFill>
                <a:effectLst/>
              </a:rPr>
              <a:t>Azure</a:t>
            </a:r>
            <a:r>
              <a:rPr lang="hu-HU" sz="4400">
                <a:solidFill>
                  <a:schemeClr val="bg1"/>
                </a:solidFill>
                <a:effectLst/>
              </a:rPr>
              <a:t> koncepció (logikai)</a:t>
            </a:r>
            <a:endParaRPr lang="en-HU">
              <a:solidFill>
                <a:schemeClr val="bg1"/>
              </a:solidFill>
            </a:endParaRPr>
          </a:p>
        </p:txBody>
      </p:sp>
      <p:pic>
        <p:nvPicPr>
          <p:cNvPr id="9" name="Picture 8">
            <a:extLst>
              <a:ext uri="{FF2B5EF4-FFF2-40B4-BE49-F238E27FC236}">
                <a16:creationId xmlns:a16="http://schemas.microsoft.com/office/drawing/2014/main" id="{54663992-071D-A87D-C10C-86BAC1816828}"/>
              </a:ext>
            </a:extLst>
          </p:cNvPr>
          <p:cNvPicPr>
            <a:picLocks noChangeAspect="1"/>
          </p:cNvPicPr>
          <p:nvPr/>
        </p:nvPicPr>
        <p:blipFill>
          <a:blip r:embed="rId3">
            <a:alphaModFix amt="65000"/>
          </a:blip>
          <a:stretch>
            <a:fillRect/>
          </a:stretch>
        </p:blipFill>
        <p:spPr>
          <a:xfrm>
            <a:off x="360000" y="360000"/>
            <a:ext cx="1659311" cy="720000"/>
          </a:xfrm>
          <a:prstGeom prst="rect">
            <a:avLst/>
          </a:prstGeom>
        </p:spPr>
      </p:pic>
      <p:sp>
        <p:nvSpPr>
          <p:cNvPr id="3" name="Content Placeholder 2">
            <a:extLst>
              <a:ext uri="{FF2B5EF4-FFF2-40B4-BE49-F238E27FC236}">
                <a16:creationId xmlns:a16="http://schemas.microsoft.com/office/drawing/2014/main" id="{E3086AC8-15EA-8316-6B14-5EED8882863F}"/>
              </a:ext>
            </a:extLst>
          </p:cNvPr>
          <p:cNvSpPr>
            <a:spLocks noGrp="1"/>
          </p:cNvSpPr>
          <p:nvPr>
            <p:ph idx="1"/>
          </p:nvPr>
        </p:nvSpPr>
        <p:spPr>
          <a:xfrm>
            <a:off x="99587" y="3046222"/>
            <a:ext cx="11811756" cy="5350598"/>
          </a:xfrm>
        </p:spPr>
        <p:txBody>
          <a:bodyPr>
            <a:normAutofit/>
          </a:bodyPr>
          <a:lstStyle/>
          <a:p>
            <a:pPr>
              <a:lnSpc>
                <a:spcPct val="200000"/>
              </a:lnSpc>
            </a:pPr>
            <a:r>
              <a:rPr lang="hu-HU">
                <a:solidFill>
                  <a:schemeClr val="bg1"/>
                </a:solidFill>
              </a:rPr>
              <a:t>Bérlő (</a:t>
            </a:r>
            <a:r>
              <a:rPr lang="hu-HU" err="1">
                <a:solidFill>
                  <a:schemeClr val="bg1"/>
                </a:solidFill>
              </a:rPr>
              <a:t>Tenant</a:t>
            </a:r>
            <a:r>
              <a:rPr lang="hu-HU">
                <a:solidFill>
                  <a:schemeClr val="bg1"/>
                </a:solidFill>
              </a:rPr>
              <a:t>)</a:t>
            </a:r>
          </a:p>
          <a:p>
            <a:pPr>
              <a:lnSpc>
                <a:spcPct val="200000"/>
              </a:lnSpc>
            </a:pPr>
            <a:r>
              <a:rPr lang="hu-HU">
                <a:solidFill>
                  <a:schemeClr val="bg1"/>
                </a:solidFill>
              </a:rPr>
              <a:t>Előfizetés (</a:t>
            </a:r>
            <a:r>
              <a:rPr lang="hu-HU" err="1">
                <a:solidFill>
                  <a:schemeClr val="bg1"/>
                </a:solidFill>
              </a:rPr>
              <a:t>Subscription</a:t>
            </a:r>
            <a:r>
              <a:rPr lang="hu-HU">
                <a:solidFill>
                  <a:schemeClr val="bg1"/>
                </a:solidFill>
              </a:rPr>
              <a:t>)</a:t>
            </a:r>
          </a:p>
          <a:p>
            <a:pPr>
              <a:lnSpc>
                <a:spcPct val="200000"/>
              </a:lnSpc>
            </a:pPr>
            <a:r>
              <a:rPr lang="hu-HU">
                <a:solidFill>
                  <a:schemeClr val="bg1"/>
                </a:solidFill>
              </a:rPr>
              <a:t>Erőforrás csoport (</a:t>
            </a:r>
            <a:r>
              <a:rPr lang="hu-HU" err="1">
                <a:solidFill>
                  <a:schemeClr val="bg1"/>
                </a:solidFill>
              </a:rPr>
              <a:t>Resource</a:t>
            </a:r>
            <a:r>
              <a:rPr lang="hu-HU">
                <a:solidFill>
                  <a:schemeClr val="bg1"/>
                </a:solidFill>
              </a:rPr>
              <a:t> Group)</a:t>
            </a:r>
          </a:p>
          <a:p>
            <a:pPr>
              <a:lnSpc>
                <a:spcPct val="200000"/>
              </a:lnSpc>
            </a:pPr>
            <a:r>
              <a:rPr lang="hu-HU">
                <a:solidFill>
                  <a:schemeClr val="bg1"/>
                </a:solidFill>
              </a:rPr>
              <a:t>Erőforrások (</a:t>
            </a:r>
            <a:r>
              <a:rPr lang="hu-HU" err="1">
                <a:solidFill>
                  <a:schemeClr val="bg1"/>
                </a:solidFill>
              </a:rPr>
              <a:t>Resource</a:t>
            </a:r>
            <a:r>
              <a:rPr lang="hu-HU">
                <a:solidFill>
                  <a:schemeClr val="bg1"/>
                </a:solidFill>
              </a:rPr>
              <a:t>): Virtuális gép, hálózat, adatbázis, ...</a:t>
            </a:r>
          </a:p>
        </p:txBody>
      </p:sp>
      <p:graphicFrame>
        <p:nvGraphicFramePr>
          <p:cNvPr id="4" name="Diagram 3">
            <a:extLst>
              <a:ext uri="{FF2B5EF4-FFF2-40B4-BE49-F238E27FC236}">
                <a16:creationId xmlns:a16="http://schemas.microsoft.com/office/drawing/2014/main" id="{8E5E7900-CA93-953D-94AF-EB675A500AAE}"/>
              </a:ext>
            </a:extLst>
          </p:cNvPr>
          <p:cNvGraphicFramePr/>
          <p:nvPr>
            <p:extLst>
              <p:ext uri="{D42A27DB-BD31-4B8C-83A1-F6EECF244321}">
                <p14:modId xmlns:p14="http://schemas.microsoft.com/office/powerpoint/2010/main" val="931018855"/>
              </p:ext>
            </p:extLst>
          </p:nvPr>
        </p:nvGraphicFramePr>
        <p:xfrm>
          <a:off x="4780229" y="0"/>
          <a:ext cx="7312184" cy="5658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350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0AD3B0C-209E-BF4D-8202-35A475C2D75F}"/>
                                            </p:graphicEl>
                                          </p:spTgt>
                                        </p:tgtEl>
                                        <p:attrNameLst>
                                          <p:attrName>style.visibility</p:attrName>
                                        </p:attrNameLst>
                                      </p:cBhvr>
                                      <p:to>
                                        <p:strVal val="visible"/>
                                      </p:to>
                                    </p:set>
                                    <p:animEffect transition="in" filter="fade">
                                      <p:cBhvr>
                                        <p:cTn id="12" dur="500"/>
                                        <p:tgtEl>
                                          <p:spTgt spid="4">
                                            <p:graphicEl>
                                              <a:dgm id="{B0AD3B0C-209E-BF4D-8202-35A475C2D75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CA2DE0D6-278D-3742-878B-3C2D50193CEB}"/>
                                            </p:graphicEl>
                                          </p:spTgt>
                                        </p:tgtEl>
                                        <p:attrNameLst>
                                          <p:attrName>style.visibility</p:attrName>
                                        </p:attrNameLst>
                                      </p:cBhvr>
                                      <p:to>
                                        <p:strVal val="visible"/>
                                      </p:to>
                                    </p:set>
                                    <p:animEffect transition="in" filter="fade">
                                      <p:cBhvr>
                                        <p:cTn id="15" dur="500"/>
                                        <p:tgtEl>
                                          <p:spTgt spid="4">
                                            <p:graphicEl>
                                              <a:dgm id="{CA2DE0D6-278D-3742-878B-3C2D50193CE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
                                            <p:graphicEl>
                                              <a:dgm id="{A9402D21-AAC4-3649-812F-26004EBE4E00}"/>
                                            </p:graphicEl>
                                          </p:spTgt>
                                        </p:tgtEl>
                                        <p:attrNameLst>
                                          <p:attrName>style.visibility</p:attrName>
                                        </p:attrNameLst>
                                      </p:cBhvr>
                                      <p:to>
                                        <p:strVal val="visible"/>
                                      </p:to>
                                    </p:set>
                                    <p:animEffect transition="in" filter="fade">
                                      <p:cBhvr>
                                        <p:cTn id="24" dur="500"/>
                                        <p:tgtEl>
                                          <p:spTgt spid="4">
                                            <p:graphicEl>
                                              <a:dgm id="{A9402D21-AAC4-3649-812F-26004EBE4E00}"/>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63EB0324-F74C-3044-8728-822DA0679B3A}"/>
                                            </p:graphicEl>
                                          </p:spTgt>
                                        </p:tgtEl>
                                        <p:attrNameLst>
                                          <p:attrName>style.visibility</p:attrName>
                                        </p:attrNameLst>
                                      </p:cBhvr>
                                      <p:to>
                                        <p:strVal val="visible"/>
                                      </p:to>
                                    </p:set>
                                    <p:animEffect transition="in" filter="fade">
                                      <p:cBhvr>
                                        <p:cTn id="27" dur="500"/>
                                        <p:tgtEl>
                                          <p:spTgt spid="4">
                                            <p:graphicEl>
                                              <a:dgm id="{63EB0324-F74C-3044-8728-822DA0679B3A}"/>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8D49C039-65C5-4C43-8774-4306D71F2CC9}"/>
                                            </p:graphicEl>
                                          </p:spTgt>
                                        </p:tgtEl>
                                        <p:attrNameLst>
                                          <p:attrName>style.visibility</p:attrName>
                                        </p:attrNameLst>
                                      </p:cBhvr>
                                      <p:to>
                                        <p:strVal val="visible"/>
                                      </p:to>
                                    </p:set>
                                    <p:animEffect transition="in" filter="fade">
                                      <p:cBhvr>
                                        <p:cTn id="30" dur="500"/>
                                        <p:tgtEl>
                                          <p:spTgt spid="4">
                                            <p:graphicEl>
                                              <a:dgm id="{8D49C039-65C5-4C43-8774-4306D71F2CC9}"/>
                                            </p:graphicEl>
                                          </p:spTgt>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4">
                                            <p:graphicEl>
                                              <a:dgm id="{36ADD4E8-393C-FB4E-86E4-87114F0F2921}"/>
                                            </p:graphicEl>
                                          </p:spTgt>
                                        </p:tgtEl>
                                        <p:attrNameLst>
                                          <p:attrName>style.visibility</p:attrName>
                                        </p:attrNameLst>
                                      </p:cBhvr>
                                      <p:to>
                                        <p:strVal val="visible"/>
                                      </p:to>
                                    </p:set>
                                    <p:animEffect transition="in" filter="fade">
                                      <p:cBhvr>
                                        <p:cTn id="34" dur="500"/>
                                        <p:tgtEl>
                                          <p:spTgt spid="4">
                                            <p:graphicEl>
                                              <a:dgm id="{36ADD4E8-393C-FB4E-86E4-87114F0F2921}"/>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graphicEl>
                                              <a:dgm id="{D6F118FA-E223-934D-BD9E-566ECDA0CAA8}"/>
                                            </p:graphicEl>
                                          </p:spTgt>
                                        </p:tgtEl>
                                        <p:attrNameLst>
                                          <p:attrName>style.visibility</p:attrName>
                                        </p:attrNameLst>
                                      </p:cBhvr>
                                      <p:to>
                                        <p:strVal val="visible"/>
                                      </p:to>
                                    </p:set>
                                    <p:animEffect transition="in" filter="fade">
                                      <p:cBhvr>
                                        <p:cTn id="37" dur="500"/>
                                        <p:tgtEl>
                                          <p:spTgt spid="4">
                                            <p:graphicEl>
                                              <a:dgm id="{D6F118FA-E223-934D-BD9E-566ECDA0CAA8}"/>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graphicEl>
                                              <a:dgm id="{7BC6BCBB-9D49-5843-B42C-9B3DFE618ECF}"/>
                                            </p:graphicEl>
                                          </p:spTgt>
                                        </p:tgtEl>
                                        <p:attrNameLst>
                                          <p:attrName>style.visibility</p:attrName>
                                        </p:attrNameLst>
                                      </p:cBhvr>
                                      <p:to>
                                        <p:strVal val="visible"/>
                                      </p:to>
                                    </p:set>
                                    <p:animEffect transition="in" filter="fade">
                                      <p:cBhvr>
                                        <p:cTn id="40" dur="500"/>
                                        <p:tgtEl>
                                          <p:spTgt spid="4">
                                            <p:graphicEl>
                                              <a:dgm id="{7BC6BCBB-9D49-5843-B42C-9B3DFE618ECF}"/>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
                                            <p:graphicEl>
                                              <a:dgm id="{C71C7D3D-E436-2243-BCB2-32C8187A77EA}"/>
                                            </p:graphicEl>
                                          </p:spTgt>
                                        </p:tgtEl>
                                        <p:attrNameLst>
                                          <p:attrName>style.visibility</p:attrName>
                                        </p:attrNameLst>
                                      </p:cBhvr>
                                      <p:to>
                                        <p:strVal val="visible"/>
                                      </p:to>
                                    </p:set>
                                    <p:animEffect transition="in" filter="fade">
                                      <p:cBhvr>
                                        <p:cTn id="49" dur="500"/>
                                        <p:tgtEl>
                                          <p:spTgt spid="4">
                                            <p:graphicEl>
                                              <a:dgm id="{C71C7D3D-E436-2243-BCB2-32C8187A77EA}"/>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03C00D8D-9A3E-9A44-98A5-057BF033657F}"/>
                                            </p:graphicEl>
                                          </p:spTgt>
                                        </p:tgtEl>
                                        <p:attrNameLst>
                                          <p:attrName>style.visibility</p:attrName>
                                        </p:attrNameLst>
                                      </p:cBhvr>
                                      <p:to>
                                        <p:strVal val="visible"/>
                                      </p:to>
                                    </p:set>
                                    <p:animEffect transition="in" filter="fade">
                                      <p:cBhvr>
                                        <p:cTn id="52" dur="500"/>
                                        <p:tgtEl>
                                          <p:spTgt spid="4">
                                            <p:graphicEl>
                                              <a:dgm id="{03C00D8D-9A3E-9A44-98A5-057BF033657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4A6641AE-F544-034D-B9FB-8A739DD3D639}"/>
                                            </p:graphicEl>
                                          </p:spTgt>
                                        </p:tgtEl>
                                        <p:attrNameLst>
                                          <p:attrName>style.visibility</p:attrName>
                                        </p:attrNameLst>
                                      </p:cBhvr>
                                      <p:to>
                                        <p:strVal val="visible"/>
                                      </p:to>
                                    </p:set>
                                    <p:animEffect transition="in" filter="fade">
                                      <p:cBhvr>
                                        <p:cTn id="55" dur="500"/>
                                        <p:tgtEl>
                                          <p:spTgt spid="4">
                                            <p:graphicEl>
                                              <a:dgm id="{4A6641AE-F544-034D-B9FB-8A739DD3D639}"/>
                                            </p:graphicEl>
                                          </p:spTgt>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4">
                                            <p:graphicEl>
                                              <a:dgm id="{9BA72F57-82B2-5146-8773-43CFE264A6DD}"/>
                                            </p:graphicEl>
                                          </p:spTgt>
                                        </p:tgtEl>
                                        <p:attrNameLst>
                                          <p:attrName>style.visibility</p:attrName>
                                        </p:attrNameLst>
                                      </p:cBhvr>
                                      <p:to>
                                        <p:strVal val="visible"/>
                                      </p:to>
                                    </p:set>
                                    <p:animEffect transition="in" filter="fade">
                                      <p:cBhvr>
                                        <p:cTn id="59" dur="500"/>
                                        <p:tgtEl>
                                          <p:spTgt spid="4">
                                            <p:graphicEl>
                                              <a:dgm id="{9BA72F57-82B2-5146-8773-43CFE264A6DD}"/>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
                                            <p:graphicEl>
                                              <a:dgm id="{23F851CD-2D38-8B4D-9A37-D2ECC7CBA7B6}"/>
                                            </p:graphicEl>
                                          </p:spTgt>
                                        </p:tgtEl>
                                        <p:attrNameLst>
                                          <p:attrName>style.visibility</p:attrName>
                                        </p:attrNameLst>
                                      </p:cBhvr>
                                      <p:to>
                                        <p:strVal val="visible"/>
                                      </p:to>
                                    </p:set>
                                    <p:animEffect transition="in" filter="fade">
                                      <p:cBhvr>
                                        <p:cTn id="62" dur="500"/>
                                        <p:tgtEl>
                                          <p:spTgt spid="4">
                                            <p:graphicEl>
                                              <a:dgm id="{23F851CD-2D38-8B4D-9A37-D2ECC7CBA7B6}"/>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
                                            <p:graphicEl>
                                              <a:dgm id="{2DC37A04-30BC-614E-AA90-83B5F6B0FAFD}"/>
                                            </p:graphicEl>
                                          </p:spTgt>
                                        </p:tgtEl>
                                        <p:attrNameLst>
                                          <p:attrName>style.visibility</p:attrName>
                                        </p:attrNameLst>
                                      </p:cBhvr>
                                      <p:to>
                                        <p:strVal val="visible"/>
                                      </p:to>
                                    </p:set>
                                    <p:animEffect transition="in" filter="fade">
                                      <p:cBhvr>
                                        <p:cTn id="65" dur="500"/>
                                        <p:tgtEl>
                                          <p:spTgt spid="4">
                                            <p:graphicEl>
                                              <a:dgm id="{2DC37A04-30BC-614E-AA90-83B5F6B0FAFD}"/>
                                            </p:graphicEl>
                                          </p:spTgt>
                                        </p:tgtEl>
                                      </p:cBhvr>
                                    </p:animEffec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4">
                                            <p:graphicEl>
                                              <a:dgm id="{73EF59AF-26EA-8049-9706-FDEFE9501D9A}"/>
                                            </p:graphicEl>
                                          </p:spTgt>
                                        </p:tgtEl>
                                        <p:attrNameLst>
                                          <p:attrName>style.visibility</p:attrName>
                                        </p:attrNameLst>
                                      </p:cBhvr>
                                      <p:to>
                                        <p:strVal val="visible"/>
                                      </p:to>
                                    </p:set>
                                    <p:animEffect transition="in" filter="fade">
                                      <p:cBhvr>
                                        <p:cTn id="69" dur="500"/>
                                        <p:tgtEl>
                                          <p:spTgt spid="4">
                                            <p:graphicEl>
                                              <a:dgm id="{73EF59AF-26EA-8049-9706-FDEFE9501D9A}"/>
                                            </p:graphic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
                                            <p:graphicEl>
                                              <a:dgm id="{81C69197-3675-5A4A-8CAD-7BDBBD0EFB38}"/>
                                            </p:graphicEl>
                                          </p:spTgt>
                                        </p:tgtEl>
                                        <p:attrNameLst>
                                          <p:attrName>style.visibility</p:attrName>
                                        </p:attrNameLst>
                                      </p:cBhvr>
                                      <p:to>
                                        <p:strVal val="visible"/>
                                      </p:to>
                                    </p:set>
                                    <p:animEffect transition="in" filter="fade">
                                      <p:cBhvr>
                                        <p:cTn id="72" dur="500"/>
                                        <p:tgtEl>
                                          <p:spTgt spid="4">
                                            <p:graphicEl>
                                              <a:dgm id="{81C69197-3675-5A4A-8CAD-7BDBBD0EFB38}"/>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
                                            <p:graphicEl>
                                              <a:dgm id="{87E1E1AE-81BE-ED4F-8518-992205A188AE}"/>
                                            </p:graphicEl>
                                          </p:spTgt>
                                        </p:tgtEl>
                                        <p:attrNameLst>
                                          <p:attrName>style.visibility</p:attrName>
                                        </p:attrNameLst>
                                      </p:cBhvr>
                                      <p:to>
                                        <p:strVal val="visible"/>
                                      </p:to>
                                    </p:set>
                                    <p:animEffect transition="in" filter="fade">
                                      <p:cBhvr>
                                        <p:cTn id="75" dur="500"/>
                                        <p:tgtEl>
                                          <p:spTgt spid="4">
                                            <p:graphicEl>
                                              <a:dgm id="{87E1E1AE-81BE-ED4F-8518-992205A188A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
                                            <p:txEl>
                                              <p:pRg st="3" end="3"/>
                                            </p:txEl>
                                          </p:spTgt>
                                        </p:tgtEl>
                                        <p:attrNameLst>
                                          <p:attrName>style.visibility</p:attrName>
                                        </p:attrNameLst>
                                      </p:cBhvr>
                                      <p:to>
                                        <p:strVal val="visible"/>
                                      </p:to>
                                    </p:set>
                                    <p:animEffect transition="in" filter="fade">
                                      <p:cBhvr>
                                        <p:cTn id="8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4">
                                            <p:graphicEl>
                                              <a:dgm id="{FC0BB947-A050-6945-A66B-6A21BE081710}"/>
                                            </p:graphicEl>
                                          </p:spTgt>
                                        </p:tgtEl>
                                        <p:attrNameLst>
                                          <p:attrName>style.visibility</p:attrName>
                                        </p:attrNameLst>
                                      </p:cBhvr>
                                      <p:to>
                                        <p:strVal val="visible"/>
                                      </p:to>
                                    </p:set>
                                    <p:animEffect transition="in" filter="fade">
                                      <p:cBhvr>
                                        <p:cTn id="84" dur="500"/>
                                        <p:tgtEl>
                                          <p:spTgt spid="4">
                                            <p:graphicEl>
                                              <a:dgm id="{FC0BB947-A050-6945-A66B-6A21BE081710}"/>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
                                            <p:graphicEl>
                                              <a:dgm id="{279EDC3B-557C-D449-856A-BCE17CE7328E}"/>
                                            </p:graphicEl>
                                          </p:spTgt>
                                        </p:tgtEl>
                                        <p:attrNameLst>
                                          <p:attrName>style.visibility</p:attrName>
                                        </p:attrNameLst>
                                      </p:cBhvr>
                                      <p:to>
                                        <p:strVal val="visible"/>
                                      </p:to>
                                    </p:set>
                                    <p:animEffect transition="in" filter="fade">
                                      <p:cBhvr>
                                        <p:cTn id="87" dur="500"/>
                                        <p:tgtEl>
                                          <p:spTgt spid="4">
                                            <p:graphicEl>
                                              <a:dgm id="{279EDC3B-557C-D449-856A-BCE17CE7328E}"/>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
                                            <p:graphicEl>
                                              <a:dgm id="{39FCA27B-738E-904C-8031-700EEEDEB9A9}"/>
                                            </p:graphicEl>
                                          </p:spTgt>
                                        </p:tgtEl>
                                        <p:attrNameLst>
                                          <p:attrName>style.visibility</p:attrName>
                                        </p:attrNameLst>
                                      </p:cBhvr>
                                      <p:to>
                                        <p:strVal val="visible"/>
                                      </p:to>
                                    </p:set>
                                    <p:animEffect transition="in" filter="fade">
                                      <p:cBhvr>
                                        <p:cTn id="90" dur="500"/>
                                        <p:tgtEl>
                                          <p:spTgt spid="4">
                                            <p:graphicEl>
                                              <a:dgm id="{39FCA27B-738E-904C-8031-700EEEDEB9A9}"/>
                                            </p:graphicEl>
                                          </p:spTgt>
                                        </p:tgtEl>
                                      </p:cBhvr>
                                    </p:animEffec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4">
                                            <p:graphicEl>
                                              <a:dgm id="{D85A2F04-F881-5844-B2F2-00AFE262DA11}"/>
                                            </p:graphicEl>
                                          </p:spTgt>
                                        </p:tgtEl>
                                        <p:attrNameLst>
                                          <p:attrName>style.visibility</p:attrName>
                                        </p:attrNameLst>
                                      </p:cBhvr>
                                      <p:to>
                                        <p:strVal val="visible"/>
                                      </p:to>
                                    </p:set>
                                    <p:animEffect transition="in" filter="fade">
                                      <p:cBhvr>
                                        <p:cTn id="94" dur="500"/>
                                        <p:tgtEl>
                                          <p:spTgt spid="4">
                                            <p:graphicEl>
                                              <a:dgm id="{D85A2F04-F881-5844-B2F2-00AFE262DA11}"/>
                                            </p:graphic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
                                            <p:graphicEl>
                                              <a:dgm id="{E5C88264-39D7-4A47-997A-8AD20C90A7AC}"/>
                                            </p:graphicEl>
                                          </p:spTgt>
                                        </p:tgtEl>
                                        <p:attrNameLst>
                                          <p:attrName>style.visibility</p:attrName>
                                        </p:attrNameLst>
                                      </p:cBhvr>
                                      <p:to>
                                        <p:strVal val="visible"/>
                                      </p:to>
                                    </p:set>
                                    <p:animEffect transition="in" filter="fade">
                                      <p:cBhvr>
                                        <p:cTn id="97" dur="500"/>
                                        <p:tgtEl>
                                          <p:spTgt spid="4">
                                            <p:graphicEl>
                                              <a:dgm id="{E5C88264-39D7-4A47-997A-8AD20C90A7AC}"/>
                                            </p:graphic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
                                            <p:graphicEl>
                                              <a:dgm id="{8A98CD2A-5DFB-3243-8518-AE09DADA9BD4}"/>
                                            </p:graphicEl>
                                          </p:spTgt>
                                        </p:tgtEl>
                                        <p:attrNameLst>
                                          <p:attrName>style.visibility</p:attrName>
                                        </p:attrNameLst>
                                      </p:cBhvr>
                                      <p:to>
                                        <p:strVal val="visible"/>
                                      </p:to>
                                    </p:set>
                                    <p:animEffect transition="in" filter="fade">
                                      <p:cBhvr>
                                        <p:cTn id="100" dur="500"/>
                                        <p:tgtEl>
                                          <p:spTgt spid="4">
                                            <p:graphicEl>
                                              <a:dgm id="{8A98CD2A-5DFB-3243-8518-AE09DADA9BD4}"/>
                                            </p:graphicEl>
                                          </p:spTgt>
                                        </p:tgtEl>
                                      </p:cBhvr>
                                    </p:animEffect>
                                  </p:childTnLst>
                                </p:cTn>
                              </p:par>
                            </p:childTnLst>
                          </p:cTn>
                        </p:par>
                        <p:par>
                          <p:cTn id="101" fill="hold">
                            <p:stCondLst>
                              <p:cond delay="1500"/>
                            </p:stCondLst>
                            <p:childTnLst>
                              <p:par>
                                <p:cTn id="102" presetID="10" presetClass="entr" presetSubtype="0" fill="hold" grpId="0" nodeType="afterEffect">
                                  <p:stCondLst>
                                    <p:cond delay="0"/>
                                  </p:stCondLst>
                                  <p:childTnLst>
                                    <p:set>
                                      <p:cBhvr>
                                        <p:cTn id="103" dur="1" fill="hold">
                                          <p:stCondLst>
                                            <p:cond delay="0"/>
                                          </p:stCondLst>
                                        </p:cTn>
                                        <p:tgtEl>
                                          <p:spTgt spid="4">
                                            <p:graphicEl>
                                              <a:dgm id="{76BCE98D-D2F7-5848-BE12-35EF22F8DA31}"/>
                                            </p:graphicEl>
                                          </p:spTgt>
                                        </p:tgtEl>
                                        <p:attrNameLst>
                                          <p:attrName>style.visibility</p:attrName>
                                        </p:attrNameLst>
                                      </p:cBhvr>
                                      <p:to>
                                        <p:strVal val="visible"/>
                                      </p:to>
                                    </p:set>
                                    <p:animEffect transition="in" filter="fade">
                                      <p:cBhvr>
                                        <p:cTn id="104" dur="500"/>
                                        <p:tgtEl>
                                          <p:spTgt spid="4">
                                            <p:graphicEl>
                                              <a:dgm id="{76BCE98D-D2F7-5848-BE12-35EF22F8DA31}"/>
                                            </p:graphic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
                                            <p:graphicEl>
                                              <a:dgm id="{9267EF22-5FE3-484B-9E51-0AE07DA61ED7}"/>
                                            </p:graphicEl>
                                          </p:spTgt>
                                        </p:tgtEl>
                                        <p:attrNameLst>
                                          <p:attrName>style.visibility</p:attrName>
                                        </p:attrNameLst>
                                      </p:cBhvr>
                                      <p:to>
                                        <p:strVal val="visible"/>
                                      </p:to>
                                    </p:set>
                                    <p:animEffect transition="in" filter="fade">
                                      <p:cBhvr>
                                        <p:cTn id="107" dur="500"/>
                                        <p:tgtEl>
                                          <p:spTgt spid="4">
                                            <p:graphicEl>
                                              <a:dgm id="{9267EF22-5FE3-484B-9E51-0AE07DA61ED7}"/>
                                            </p:graphic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
                                            <p:graphicEl>
                                              <a:dgm id="{1DF2AF63-E55C-DB4F-B1BD-FEB27DAAD9B2}"/>
                                            </p:graphicEl>
                                          </p:spTgt>
                                        </p:tgtEl>
                                        <p:attrNameLst>
                                          <p:attrName>style.visibility</p:attrName>
                                        </p:attrNameLst>
                                      </p:cBhvr>
                                      <p:to>
                                        <p:strVal val="visible"/>
                                      </p:to>
                                    </p:set>
                                    <p:animEffect transition="in" filter="fade">
                                      <p:cBhvr>
                                        <p:cTn id="110" dur="500"/>
                                        <p:tgtEl>
                                          <p:spTgt spid="4">
                                            <p:graphicEl>
                                              <a:dgm id="{1DF2AF63-E55C-DB4F-B1BD-FEB27DAAD9B2}"/>
                                            </p:graphicEl>
                                          </p:spTgt>
                                        </p:tgtEl>
                                      </p:cBhvr>
                                    </p:animEffect>
                                  </p:childTnLst>
                                </p:cTn>
                              </p:par>
                            </p:childTnLst>
                          </p:cTn>
                        </p:par>
                        <p:par>
                          <p:cTn id="111" fill="hold">
                            <p:stCondLst>
                              <p:cond delay="2000"/>
                            </p:stCondLst>
                            <p:childTnLst>
                              <p:par>
                                <p:cTn id="112" presetID="10" presetClass="entr" presetSubtype="0" fill="hold" grpId="0" nodeType="afterEffect">
                                  <p:stCondLst>
                                    <p:cond delay="0"/>
                                  </p:stCondLst>
                                  <p:childTnLst>
                                    <p:set>
                                      <p:cBhvr>
                                        <p:cTn id="113" dur="1" fill="hold">
                                          <p:stCondLst>
                                            <p:cond delay="0"/>
                                          </p:stCondLst>
                                        </p:cTn>
                                        <p:tgtEl>
                                          <p:spTgt spid="4">
                                            <p:graphicEl>
                                              <a:dgm id="{65DFA7B5-7D80-874F-9CB7-B0A0C610A86C}"/>
                                            </p:graphicEl>
                                          </p:spTgt>
                                        </p:tgtEl>
                                        <p:attrNameLst>
                                          <p:attrName>style.visibility</p:attrName>
                                        </p:attrNameLst>
                                      </p:cBhvr>
                                      <p:to>
                                        <p:strVal val="visible"/>
                                      </p:to>
                                    </p:set>
                                    <p:animEffect transition="in" filter="fade">
                                      <p:cBhvr>
                                        <p:cTn id="114" dur="500"/>
                                        <p:tgtEl>
                                          <p:spTgt spid="4">
                                            <p:graphicEl>
                                              <a:dgm id="{65DFA7B5-7D80-874F-9CB7-B0A0C610A86C}"/>
                                            </p:graphicEl>
                                          </p:spTgt>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
                                            <p:graphicEl>
                                              <a:dgm id="{63249830-C57D-9241-9368-747185E76327}"/>
                                            </p:graphicEl>
                                          </p:spTgt>
                                        </p:tgtEl>
                                        <p:attrNameLst>
                                          <p:attrName>style.visibility</p:attrName>
                                        </p:attrNameLst>
                                      </p:cBhvr>
                                      <p:to>
                                        <p:strVal val="visible"/>
                                      </p:to>
                                    </p:set>
                                    <p:animEffect transition="in" filter="fade">
                                      <p:cBhvr>
                                        <p:cTn id="117" dur="500"/>
                                        <p:tgtEl>
                                          <p:spTgt spid="4">
                                            <p:graphicEl>
                                              <a:dgm id="{63249830-C57D-9241-9368-747185E76327}"/>
                                            </p:graphicEl>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
                                            <p:graphicEl>
                                              <a:dgm id="{621A8362-0DF7-FB40-8F0F-8052ECB39CEB}"/>
                                            </p:graphicEl>
                                          </p:spTgt>
                                        </p:tgtEl>
                                        <p:attrNameLst>
                                          <p:attrName>style.visibility</p:attrName>
                                        </p:attrNameLst>
                                      </p:cBhvr>
                                      <p:to>
                                        <p:strVal val="visible"/>
                                      </p:to>
                                    </p:set>
                                    <p:animEffect transition="in" filter="fade">
                                      <p:cBhvr>
                                        <p:cTn id="120" dur="500"/>
                                        <p:tgtEl>
                                          <p:spTgt spid="4">
                                            <p:graphicEl>
                                              <a:dgm id="{621A8362-0DF7-FB40-8F0F-8052ECB39C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B6280-A145-7B43-8418-2376114084BE}"/>
              </a:ext>
            </a:extLst>
          </p:cNvPr>
          <p:cNvSpPr>
            <a:spLocks noGrp="1"/>
          </p:cNvSpPr>
          <p:nvPr>
            <p:ph type="ctrTitle"/>
          </p:nvPr>
        </p:nvSpPr>
        <p:spPr>
          <a:xfrm>
            <a:off x="2105685" y="2836637"/>
            <a:ext cx="4992985" cy="1759005"/>
          </a:xfrm>
        </p:spPr>
        <p:txBody>
          <a:bodyPr>
            <a:normAutofit/>
          </a:bodyPr>
          <a:lstStyle/>
          <a:p>
            <a:r>
              <a:rPr lang="hu-HU" sz="11500" b="1">
                <a:solidFill>
                  <a:schemeClr val="accent1">
                    <a:lumMod val="40000"/>
                    <a:lumOff val="60000"/>
                  </a:schemeClr>
                </a:solidFill>
              </a:rPr>
              <a:t>Demó</a:t>
            </a:r>
          </a:p>
        </p:txBody>
      </p:sp>
      <p:sp>
        <p:nvSpPr>
          <p:cNvPr id="5" name="Subtitle 4">
            <a:extLst>
              <a:ext uri="{FF2B5EF4-FFF2-40B4-BE49-F238E27FC236}">
                <a16:creationId xmlns:a16="http://schemas.microsoft.com/office/drawing/2014/main" id="{6639A45E-C9F3-05C5-9E2E-ADEF29EE021E}"/>
              </a:ext>
            </a:extLst>
          </p:cNvPr>
          <p:cNvSpPr>
            <a:spLocks noGrp="1"/>
          </p:cNvSpPr>
          <p:nvPr>
            <p:ph type="subTitle" idx="1"/>
          </p:nvPr>
        </p:nvSpPr>
        <p:spPr>
          <a:xfrm>
            <a:off x="7380077" y="1289115"/>
            <a:ext cx="3120428" cy="827881"/>
          </a:xfrm>
        </p:spPr>
        <p:txBody>
          <a:bodyPr>
            <a:normAutofit fontScale="70000" lnSpcReduction="20000"/>
          </a:bodyPr>
          <a:lstStyle/>
          <a:p>
            <a:r>
              <a:rPr lang="hu-HU" sz="6000" err="1">
                <a:solidFill>
                  <a:schemeClr val="bg1"/>
                </a:solidFill>
              </a:rPr>
              <a:t>Azure</a:t>
            </a:r>
            <a:r>
              <a:rPr lang="hu-HU" sz="6000">
                <a:solidFill>
                  <a:schemeClr val="bg1"/>
                </a:solidFill>
              </a:rPr>
              <a:t> Portál</a:t>
            </a:r>
          </a:p>
        </p:txBody>
      </p:sp>
      <p:pic>
        <p:nvPicPr>
          <p:cNvPr id="7" name="Graphic 6" descr="Thought bubble outline">
            <a:extLst>
              <a:ext uri="{FF2B5EF4-FFF2-40B4-BE49-F238E27FC236}">
                <a16:creationId xmlns:a16="http://schemas.microsoft.com/office/drawing/2014/main" id="{3EFB47F1-9699-819C-65A3-60B8F84207D7}"/>
              </a:ext>
            </a:extLst>
          </p:cNvPr>
          <p:cNvPicPr>
            <a:picLocks noChangeAspect="1"/>
          </p:cNvPicPr>
          <p:nvPr/>
        </p:nvPicPr>
        <p:blipFill>
          <a:blip r:embed="rId3">
            <a:lum bright="70000" contrast="-70000"/>
            <a:extLst>
              <a:ext uri="{96DAC541-7B7A-43D3-8B79-37D633B846F1}">
                <asvg:svgBlip xmlns:asvg="http://schemas.microsoft.com/office/drawing/2016/SVG/main" r:embed="rId4"/>
              </a:ext>
            </a:extLst>
          </a:blip>
          <a:stretch>
            <a:fillRect/>
          </a:stretch>
        </p:blipFill>
        <p:spPr>
          <a:xfrm>
            <a:off x="6620533" y="-219516"/>
            <a:ext cx="4639516" cy="4462072"/>
          </a:xfrm>
          <a:prstGeom prst="rect">
            <a:avLst/>
          </a:prstGeom>
        </p:spPr>
      </p:pic>
    </p:spTree>
    <p:extLst>
      <p:ext uri="{BB962C8B-B14F-4D97-AF65-F5344CB8AC3E}">
        <p14:creationId xmlns:p14="http://schemas.microsoft.com/office/powerpoint/2010/main" val="2345682831"/>
      </p:ext>
    </p:extLst>
  </p:cSld>
  <p:clrMapOvr>
    <a:masterClrMapping/>
  </p:clrMapOvr>
</p:sld>
</file>

<file path=ppt/theme/theme1.xml><?xml version="1.0" encoding="utf-8"?>
<a:theme xmlns:a="http://schemas.openxmlformats.org/drawingml/2006/main" name="Office Theme">
  <a:themeElements>
    <a:clrScheme name="GMK 01">
      <a:dk1>
        <a:srgbClr val="000000"/>
      </a:dk1>
      <a:lt1>
        <a:srgbClr val="FFFFFF"/>
      </a:lt1>
      <a:dk2>
        <a:srgbClr val="3C3C3B"/>
      </a:dk2>
      <a:lt2>
        <a:srgbClr val="E7E6E6"/>
      </a:lt2>
      <a:accent1>
        <a:srgbClr val="24B3B3"/>
      </a:accent1>
      <a:accent2>
        <a:srgbClr val="3EB39C"/>
      </a:accent2>
      <a:accent3>
        <a:srgbClr val="5CB780"/>
      </a:accent3>
      <a:accent4>
        <a:srgbClr val="3C3C3B"/>
      </a:accent4>
      <a:accent5>
        <a:srgbClr val="828282"/>
      </a:accent5>
      <a:accent6>
        <a:srgbClr val="70ADD7"/>
      </a:accent6>
      <a:hlink>
        <a:srgbClr val="3C3C3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MK-PowerPoint-2022" id="{A5670185-BF2C-D54C-939C-76F46DBED37E}" vid="{A5CD4182-263A-A44E-B1A8-BF2BEE451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MK 01">
    <a:dk1>
      <a:srgbClr val="000000"/>
    </a:dk1>
    <a:lt1>
      <a:srgbClr val="FFFFFF"/>
    </a:lt1>
    <a:dk2>
      <a:srgbClr val="3C3C3B"/>
    </a:dk2>
    <a:lt2>
      <a:srgbClr val="E7E6E6"/>
    </a:lt2>
    <a:accent1>
      <a:srgbClr val="24B3B3"/>
    </a:accent1>
    <a:accent2>
      <a:srgbClr val="3EB39C"/>
    </a:accent2>
    <a:accent3>
      <a:srgbClr val="5CB780"/>
    </a:accent3>
    <a:accent4>
      <a:srgbClr val="3C3C3B"/>
    </a:accent4>
    <a:accent5>
      <a:srgbClr val="828282"/>
    </a:accent5>
    <a:accent6>
      <a:srgbClr val="70ADD7"/>
    </a:accent6>
    <a:hlink>
      <a:srgbClr val="3C3C3B"/>
    </a:hlink>
    <a:folHlink>
      <a:srgbClr val="3C3C3B"/>
    </a:folHlink>
  </a:clrScheme>
</a:themeOverride>
</file>

<file path=ppt/theme/themeOverride2.xml><?xml version="1.0" encoding="utf-8"?>
<a:themeOverride xmlns:a="http://schemas.openxmlformats.org/drawingml/2006/main">
  <a:clrScheme name="GMK 01">
    <a:dk1>
      <a:srgbClr val="000000"/>
    </a:dk1>
    <a:lt1>
      <a:srgbClr val="FFFFFF"/>
    </a:lt1>
    <a:dk2>
      <a:srgbClr val="3C3C3B"/>
    </a:dk2>
    <a:lt2>
      <a:srgbClr val="E7E6E6"/>
    </a:lt2>
    <a:accent1>
      <a:srgbClr val="24B3B3"/>
    </a:accent1>
    <a:accent2>
      <a:srgbClr val="3EB39C"/>
    </a:accent2>
    <a:accent3>
      <a:srgbClr val="5CB780"/>
    </a:accent3>
    <a:accent4>
      <a:srgbClr val="3C3C3B"/>
    </a:accent4>
    <a:accent5>
      <a:srgbClr val="828282"/>
    </a:accent5>
    <a:accent6>
      <a:srgbClr val="70ADD7"/>
    </a:accent6>
    <a:hlink>
      <a:srgbClr val="3C3C3B"/>
    </a:hlink>
    <a:folHlink>
      <a:srgbClr val="3C3C3B"/>
    </a:folHlink>
  </a:clrScheme>
</a:themeOverride>
</file>

<file path=ppt/theme/themeOverride3.xml><?xml version="1.0" encoding="utf-8"?>
<a:themeOverride xmlns:a="http://schemas.openxmlformats.org/drawingml/2006/main">
  <a:clrScheme name="GMK 01">
    <a:dk1>
      <a:srgbClr val="000000"/>
    </a:dk1>
    <a:lt1>
      <a:srgbClr val="FFFFFF"/>
    </a:lt1>
    <a:dk2>
      <a:srgbClr val="3C3C3B"/>
    </a:dk2>
    <a:lt2>
      <a:srgbClr val="E7E6E6"/>
    </a:lt2>
    <a:accent1>
      <a:srgbClr val="24B3B3"/>
    </a:accent1>
    <a:accent2>
      <a:srgbClr val="3EB39C"/>
    </a:accent2>
    <a:accent3>
      <a:srgbClr val="5CB780"/>
    </a:accent3>
    <a:accent4>
      <a:srgbClr val="3C3C3B"/>
    </a:accent4>
    <a:accent5>
      <a:srgbClr val="828282"/>
    </a:accent5>
    <a:accent6>
      <a:srgbClr val="70ADD7"/>
    </a:accent6>
    <a:hlink>
      <a:srgbClr val="3C3C3B"/>
    </a:hlink>
    <a:folHlink>
      <a:srgbClr val="3C3C3B"/>
    </a:folHlink>
  </a:clrScheme>
</a:themeOverride>
</file>

<file path=ppt/theme/themeOverride4.xml><?xml version="1.0" encoding="utf-8"?>
<a:themeOverride xmlns:a="http://schemas.openxmlformats.org/drawingml/2006/main">
  <a:clrScheme name="GMK 01">
    <a:dk1>
      <a:srgbClr val="000000"/>
    </a:dk1>
    <a:lt1>
      <a:srgbClr val="FFFFFF"/>
    </a:lt1>
    <a:dk2>
      <a:srgbClr val="3C3C3B"/>
    </a:dk2>
    <a:lt2>
      <a:srgbClr val="E7E6E6"/>
    </a:lt2>
    <a:accent1>
      <a:srgbClr val="24B3B3"/>
    </a:accent1>
    <a:accent2>
      <a:srgbClr val="3EB39C"/>
    </a:accent2>
    <a:accent3>
      <a:srgbClr val="5CB780"/>
    </a:accent3>
    <a:accent4>
      <a:srgbClr val="3C3C3B"/>
    </a:accent4>
    <a:accent5>
      <a:srgbClr val="828282"/>
    </a:accent5>
    <a:accent6>
      <a:srgbClr val="70ADD7"/>
    </a:accent6>
    <a:hlink>
      <a:srgbClr val="3C3C3B"/>
    </a:hlink>
    <a:folHlink>
      <a:srgbClr val="3C3C3B"/>
    </a:folHlink>
  </a:clrScheme>
</a:themeOverride>
</file>

<file path=ppt/theme/themeOverride5.xml><?xml version="1.0" encoding="utf-8"?>
<a:themeOverride xmlns:a="http://schemas.openxmlformats.org/drawingml/2006/main">
  <a:clrScheme name="GMK 01">
    <a:dk1>
      <a:srgbClr val="000000"/>
    </a:dk1>
    <a:lt1>
      <a:srgbClr val="FFFFFF"/>
    </a:lt1>
    <a:dk2>
      <a:srgbClr val="3C3C3B"/>
    </a:dk2>
    <a:lt2>
      <a:srgbClr val="E7E6E6"/>
    </a:lt2>
    <a:accent1>
      <a:srgbClr val="24B3B3"/>
    </a:accent1>
    <a:accent2>
      <a:srgbClr val="3EB39C"/>
    </a:accent2>
    <a:accent3>
      <a:srgbClr val="5CB780"/>
    </a:accent3>
    <a:accent4>
      <a:srgbClr val="3C3C3B"/>
    </a:accent4>
    <a:accent5>
      <a:srgbClr val="828282"/>
    </a:accent5>
    <a:accent6>
      <a:srgbClr val="70ADD7"/>
    </a:accent6>
    <a:hlink>
      <a:srgbClr val="3C3C3B"/>
    </a:hlink>
    <a:folHlink>
      <a:srgbClr val="3C3C3B"/>
    </a:folHlink>
  </a:clrScheme>
</a:themeOverride>
</file>

<file path=ppt/theme/themeOverride6.xml><?xml version="1.0" encoding="utf-8"?>
<a:themeOverride xmlns:a="http://schemas.openxmlformats.org/drawingml/2006/main">
  <a:clrScheme name="GMK 01">
    <a:dk1>
      <a:srgbClr val="000000"/>
    </a:dk1>
    <a:lt1>
      <a:srgbClr val="FFFFFF"/>
    </a:lt1>
    <a:dk2>
      <a:srgbClr val="3C3C3B"/>
    </a:dk2>
    <a:lt2>
      <a:srgbClr val="E7E6E6"/>
    </a:lt2>
    <a:accent1>
      <a:srgbClr val="24B3B3"/>
    </a:accent1>
    <a:accent2>
      <a:srgbClr val="3EB39C"/>
    </a:accent2>
    <a:accent3>
      <a:srgbClr val="5CB780"/>
    </a:accent3>
    <a:accent4>
      <a:srgbClr val="3C3C3B"/>
    </a:accent4>
    <a:accent5>
      <a:srgbClr val="828282"/>
    </a:accent5>
    <a:accent6>
      <a:srgbClr val="70ADD7"/>
    </a:accent6>
    <a:hlink>
      <a:srgbClr val="3C3C3B"/>
    </a:hlink>
    <a:folHlink>
      <a:srgbClr val="3C3C3B"/>
    </a:folHlink>
  </a:clrScheme>
</a:themeOverride>
</file>

<file path=ppt/theme/themeOverride7.xml><?xml version="1.0" encoding="utf-8"?>
<a:themeOverride xmlns:a="http://schemas.openxmlformats.org/drawingml/2006/main">
  <a:clrScheme name="GMK 01">
    <a:dk1>
      <a:srgbClr val="000000"/>
    </a:dk1>
    <a:lt1>
      <a:srgbClr val="FFFFFF"/>
    </a:lt1>
    <a:dk2>
      <a:srgbClr val="3C3C3B"/>
    </a:dk2>
    <a:lt2>
      <a:srgbClr val="E7E6E6"/>
    </a:lt2>
    <a:accent1>
      <a:srgbClr val="24B3B3"/>
    </a:accent1>
    <a:accent2>
      <a:srgbClr val="3EB39C"/>
    </a:accent2>
    <a:accent3>
      <a:srgbClr val="5CB780"/>
    </a:accent3>
    <a:accent4>
      <a:srgbClr val="3C3C3B"/>
    </a:accent4>
    <a:accent5>
      <a:srgbClr val="828282"/>
    </a:accent5>
    <a:accent6>
      <a:srgbClr val="70ADD7"/>
    </a:accent6>
    <a:hlink>
      <a:srgbClr val="3C3C3B"/>
    </a:hlink>
    <a:folHlink>
      <a:srgbClr val="3C3C3B"/>
    </a:folHlink>
  </a:clrScheme>
</a:themeOverride>
</file>

<file path=docProps/app.xml><?xml version="1.0" encoding="utf-8"?>
<Properties xmlns="http://schemas.openxmlformats.org/officeDocument/2006/extended-properties" xmlns:vt="http://schemas.openxmlformats.org/officeDocument/2006/docPropsVTypes">
  <Template/>
  <TotalTime>7186</TotalTime>
  <Words>4364</Words>
  <Application>Microsoft Macintosh PowerPoint</Application>
  <PresentationFormat>Widescreen</PresentationFormat>
  <Paragraphs>734</Paragraphs>
  <Slides>69</Slides>
  <Notes>53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69</vt:i4>
      </vt:variant>
    </vt:vector>
  </HeadingPairs>
  <TitlesOfParts>
    <vt:vector size="81" baseType="lpstr">
      <vt:lpstr>Arial</vt:lpstr>
      <vt:lpstr>az_ea_font</vt:lpstr>
      <vt:lpstr>Calibri</vt:lpstr>
      <vt:lpstr>Calibri Light</vt:lpstr>
      <vt:lpstr>Lucida Console</vt:lpstr>
      <vt:lpstr>Menlo</vt:lpstr>
      <vt:lpstr>Roboto</vt:lpstr>
      <vt:lpstr>Segoe UI</vt:lpstr>
      <vt:lpstr>Söhne</vt:lpstr>
      <vt:lpstr>urw-din</vt:lpstr>
      <vt:lpstr>Wingdings</vt:lpstr>
      <vt:lpstr>Office Theme</vt:lpstr>
      <vt:lpstr>Microsoft Azure</vt:lpstr>
      <vt:lpstr>Microsoft Azure</vt:lpstr>
      <vt:lpstr>Áttekintés</vt:lpstr>
      <vt:lpstr>Kérdezz és figyelj </vt:lpstr>
      <vt:lpstr>1. </vt:lpstr>
      <vt:lpstr>Kezdjük veletek</vt:lpstr>
      <vt:lpstr>Mi a felhő?</vt:lpstr>
      <vt:lpstr>Azure koncepció (logikai)</vt:lpstr>
      <vt:lpstr>Demó</vt:lpstr>
      <vt:lpstr>Erőforrás rendszerezés</vt:lpstr>
      <vt:lpstr>Demó</vt:lpstr>
      <vt:lpstr>Erőforrás “védelem”</vt:lpstr>
      <vt:lpstr>Demó</vt:lpstr>
      <vt:lpstr>Szervezeti szabályzat</vt:lpstr>
      <vt:lpstr>Demó</vt:lpstr>
      <vt:lpstr>2. </vt:lpstr>
      <vt:lpstr>Terheléselosztás</vt:lpstr>
      <vt:lpstr>Terheléselosztás</vt:lpstr>
      <vt:lpstr>Terheléselosztási módszerek</vt:lpstr>
      <vt:lpstr>Munkamenet-megőrzés</vt:lpstr>
      <vt:lpstr>Terheléselosztók</vt:lpstr>
      <vt:lpstr>Standard Terheléselosztó</vt:lpstr>
      <vt:lpstr>Demó</vt:lpstr>
      <vt:lpstr>3. </vt:lpstr>
      <vt:lpstr>Parancssori eszközök története</vt:lpstr>
      <vt:lpstr>Mi a PowerShell?</vt:lpstr>
      <vt:lpstr>PowerShell - hogyan?</vt:lpstr>
      <vt:lpstr>Kimenet</vt:lpstr>
      <vt:lpstr>Mi az Azure-Cli?</vt:lpstr>
      <vt:lpstr>Azure-Cli - hogyan?</vt:lpstr>
      <vt:lpstr>Kimenet</vt:lpstr>
      <vt:lpstr>Lekérdezés, szűrés</vt:lpstr>
      <vt:lpstr>Demó</vt:lpstr>
      <vt:lpstr>4. </vt:lpstr>
      <vt:lpstr>DevOps, GitOps, Agilitás</vt:lpstr>
      <vt:lpstr>Agile</vt:lpstr>
      <vt:lpstr>Fejlesztési gyakorlatok</vt:lpstr>
      <vt:lpstr>Fejlesztési gyakorlatok</vt:lpstr>
      <vt:lpstr>Demó</vt:lpstr>
      <vt:lpstr>5. </vt:lpstr>
      <vt:lpstr>Git</vt:lpstr>
      <vt:lpstr>Git</vt:lpstr>
      <vt:lpstr>CI/CD</vt:lpstr>
      <vt:lpstr>CI/CD</vt:lpstr>
      <vt:lpstr>App Service Plan</vt:lpstr>
      <vt:lpstr>App Services</vt:lpstr>
      <vt:lpstr>Web App</vt:lpstr>
      <vt:lpstr>Kód alapú CI/CD</vt:lpstr>
      <vt:lpstr>Demó</vt:lpstr>
      <vt:lpstr>6. </vt:lpstr>
      <vt:lpstr>Konténer megoldások Docker vs. Virtualizáció</vt:lpstr>
      <vt:lpstr>Konténer megoldások</vt:lpstr>
      <vt:lpstr>Container Registry (ACR)</vt:lpstr>
      <vt:lpstr>Docker tároló</vt:lpstr>
      <vt:lpstr>Docker tároló</vt:lpstr>
      <vt:lpstr>Kód alapú CI/CD</vt:lpstr>
      <vt:lpstr>Docker alapú CI/CD</vt:lpstr>
      <vt:lpstr>Demó</vt:lpstr>
      <vt:lpstr>7. </vt:lpstr>
      <vt:lpstr>Mesterséges intelligencia</vt:lpstr>
      <vt:lpstr>Mesterséges intelligencia</vt:lpstr>
      <vt:lpstr>Mesterséges intelligencia</vt:lpstr>
      <vt:lpstr>Mesterséges intelligencia</vt:lpstr>
      <vt:lpstr>Prompt Engineering  (kulcs az AI hatékonyságához)</vt:lpstr>
      <vt:lpstr>Demó</vt:lpstr>
      <vt:lpstr>Köszönöm!</vt:lpstr>
      <vt:lpstr>Linkek</vt:lpstr>
      <vt:lpstr>Viszlát legközelebb</vt:lpstr>
      <vt:lpstr>További képzések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Prezentáció címe</dc:title>
  <dc:creator>Kiss, Tibor</dc:creator>
  <cp:lastModifiedBy>Tibor Kiss</cp:lastModifiedBy>
  <cp:revision>3</cp:revision>
  <dcterms:created xsi:type="dcterms:W3CDTF">2022-09-29T09:34:10Z</dcterms:created>
  <dcterms:modified xsi:type="dcterms:W3CDTF">2024-04-04T17:18:01Z</dcterms:modified>
</cp:coreProperties>
</file>