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258" r:id="rId3"/>
    <p:sldId id="883" r:id="rId4"/>
    <p:sldId id="871" r:id="rId5"/>
    <p:sldId id="259" r:id="rId6"/>
    <p:sldId id="269" r:id="rId7"/>
    <p:sldId id="869" r:id="rId8"/>
    <p:sldId id="870" r:id="rId9"/>
    <p:sldId id="876" r:id="rId10"/>
    <p:sldId id="877" r:id="rId11"/>
    <p:sldId id="875" r:id="rId12"/>
    <p:sldId id="878" r:id="rId13"/>
    <p:sldId id="882" r:id="rId14"/>
    <p:sldId id="879" r:id="rId15"/>
    <p:sldId id="880" r:id="rId16"/>
    <p:sldId id="881" r:id="rId17"/>
    <p:sldId id="884" r:id="rId18"/>
    <p:sldId id="885" r:id="rId19"/>
    <p:sldId id="895" r:id="rId20"/>
    <p:sldId id="886" r:id="rId21"/>
    <p:sldId id="887" r:id="rId22"/>
    <p:sldId id="964" r:id="rId23"/>
    <p:sldId id="888" r:id="rId24"/>
    <p:sldId id="889" r:id="rId25"/>
    <p:sldId id="890" r:id="rId26"/>
    <p:sldId id="891" r:id="rId27"/>
    <p:sldId id="893" r:id="rId28"/>
    <p:sldId id="894" r:id="rId29"/>
    <p:sldId id="896" r:id="rId30"/>
    <p:sldId id="897" r:id="rId31"/>
    <p:sldId id="898" r:id="rId32"/>
    <p:sldId id="899" r:id="rId33"/>
    <p:sldId id="900" r:id="rId34"/>
    <p:sldId id="904" r:id="rId35"/>
    <p:sldId id="905" r:id="rId36"/>
    <p:sldId id="906" r:id="rId37"/>
    <p:sldId id="908" r:id="rId38"/>
    <p:sldId id="909" r:id="rId39"/>
    <p:sldId id="910" r:id="rId40"/>
    <p:sldId id="911" r:id="rId41"/>
    <p:sldId id="913" r:id="rId42"/>
    <p:sldId id="963" r:id="rId43"/>
    <p:sldId id="914" r:id="rId44"/>
    <p:sldId id="915" r:id="rId45"/>
    <p:sldId id="916" r:id="rId46"/>
    <p:sldId id="918" r:id="rId47"/>
    <p:sldId id="919" r:id="rId48"/>
    <p:sldId id="920" r:id="rId49"/>
    <p:sldId id="921" r:id="rId50"/>
    <p:sldId id="922" r:id="rId51"/>
    <p:sldId id="924" r:id="rId52"/>
    <p:sldId id="923" r:id="rId53"/>
    <p:sldId id="925" r:id="rId54"/>
    <p:sldId id="927" r:id="rId55"/>
    <p:sldId id="928" r:id="rId56"/>
    <p:sldId id="930" r:id="rId57"/>
    <p:sldId id="931" r:id="rId58"/>
    <p:sldId id="932" r:id="rId59"/>
    <p:sldId id="933" r:id="rId60"/>
    <p:sldId id="934" r:id="rId61"/>
    <p:sldId id="265" r:id="rId62"/>
    <p:sldId id="962" r:id="rId63"/>
    <p:sldId id="935" r:id="rId64"/>
    <p:sldId id="266" r:id="rId65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96"/>
    <a:srgbClr val="F6FFB8"/>
    <a:srgbClr val="E50305"/>
    <a:srgbClr val="B44CBE"/>
    <a:srgbClr val="F467FF"/>
    <a:srgbClr val="FF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B67AC-423A-984A-918D-D8C5B29675D5}" v="2" dt="2024-02-15T15:08:56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/>
    <p:restoredTop sz="80272"/>
  </p:normalViewPr>
  <p:slideViewPr>
    <p:cSldViewPr snapToGrid="0" snapToObjects="1">
      <p:cViewPr varScale="1">
        <p:scale>
          <a:sx n="101" d="100"/>
          <a:sy n="101" d="100"/>
        </p:scale>
        <p:origin x="1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bor Kiss" userId="e41b843de352d36b" providerId="LiveId" clId="{53408413-49F0-F742-8E9E-FCA0495A7CA8}"/>
    <pc:docChg chg="delSld">
      <pc:chgData name="Tibor Kiss" userId="e41b843de352d36b" providerId="LiveId" clId="{53408413-49F0-F742-8E9E-FCA0495A7CA8}" dt="2024-02-15T15:13:31.682" v="0" actId="2696"/>
      <pc:docMkLst>
        <pc:docMk/>
      </pc:docMkLst>
      <pc:sldChg chg="del">
        <pc:chgData name="Tibor Kiss" userId="e41b843de352d36b" providerId="LiveId" clId="{53408413-49F0-F742-8E9E-FCA0495A7CA8}" dt="2024-02-15T15:13:31.682" v="0" actId="2696"/>
        <pc:sldMkLst>
          <pc:docMk/>
          <pc:sldMk cId="4111796096" sldId="260"/>
        </pc:sldMkLst>
      </pc:sldChg>
      <pc:sldChg chg="del">
        <pc:chgData name="Tibor Kiss" userId="e41b843de352d36b" providerId="LiveId" clId="{53408413-49F0-F742-8E9E-FCA0495A7CA8}" dt="2024-02-15T15:13:31.682" v="0" actId="2696"/>
        <pc:sldMkLst>
          <pc:docMk/>
          <pc:sldMk cId="3498328800" sldId="268"/>
        </pc:sldMkLst>
      </pc:sldChg>
      <pc:sldChg chg="del">
        <pc:chgData name="Tibor Kiss" userId="e41b843de352d36b" providerId="LiveId" clId="{53408413-49F0-F742-8E9E-FCA0495A7CA8}" dt="2024-02-15T15:13:31.682" v="0" actId="2696"/>
        <pc:sldMkLst>
          <pc:docMk/>
          <pc:sldMk cId="4140088738" sldId="872"/>
        </pc:sldMkLst>
      </pc:sldChg>
      <pc:sldChg chg="del">
        <pc:chgData name="Tibor Kiss" userId="e41b843de352d36b" providerId="LiveId" clId="{53408413-49F0-F742-8E9E-FCA0495A7CA8}" dt="2024-02-15T15:13:31.682" v="0" actId="2696"/>
        <pc:sldMkLst>
          <pc:docMk/>
          <pc:sldMk cId="3461902819" sldId="873"/>
        </pc:sldMkLst>
      </pc:sldChg>
      <pc:sldChg chg="del">
        <pc:chgData name="Tibor Kiss" userId="e41b843de352d36b" providerId="LiveId" clId="{53408413-49F0-F742-8E9E-FCA0495A7CA8}" dt="2024-02-15T15:13:31.682" v="0" actId="2696"/>
        <pc:sldMkLst>
          <pc:docMk/>
          <pc:sldMk cId="721309964" sldId="8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837B2-3850-184F-8FFD-8AACE20F4C85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355917-02CC-274F-908E-4C9B92806519}">
      <dgm:prSet phldrT="[Text]"/>
      <dgm:spPr/>
      <dgm:t>
        <a:bodyPr/>
        <a:lstStyle/>
        <a:p>
          <a:r>
            <a:rPr lang="en-GB" dirty="0" err="1"/>
            <a:t>Régió</a:t>
          </a:r>
          <a:endParaRPr lang="en-GB" dirty="0"/>
        </a:p>
      </dgm:t>
    </dgm:pt>
    <dgm:pt modelId="{9C127783-4019-EE41-92F1-86D20146DD38}" type="parTrans" cxnId="{2B95FFE3-77F5-6D49-909D-B140D1317CF6}">
      <dgm:prSet/>
      <dgm:spPr/>
      <dgm:t>
        <a:bodyPr/>
        <a:lstStyle/>
        <a:p>
          <a:endParaRPr lang="en-GB"/>
        </a:p>
      </dgm:t>
    </dgm:pt>
    <dgm:pt modelId="{830C73B2-937F-5E42-A18E-4422DB6C4FAB}" type="sibTrans" cxnId="{2B95FFE3-77F5-6D49-909D-B140D1317CF6}">
      <dgm:prSet/>
      <dgm:spPr/>
      <dgm:t>
        <a:bodyPr/>
        <a:lstStyle/>
        <a:p>
          <a:endParaRPr lang="en-GB"/>
        </a:p>
      </dgm:t>
    </dgm:pt>
    <dgm:pt modelId="{5AEEA2FA-F078-8E4F-A364-63076640EAF8}">
      <dgm:prSet phldrT="[Text]"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Rendelkezésre állási zóna</a:t>
          </a:r>
          <a:endParaRPr lang="en-GB" dirty="0">
            <a:solidFill>
              <a:schemeClr val="tx1"/>
            </a:solidFill>
          </a:endParaRPr>
        </a:p>
      </dgm:t>
    </dgm:pt>
    <dgm:pt modelId="{D6C6685F-C700-114D-B9FE-04E4C99DB1CF}" type="parTrans" cxnId="{781DAEDF-0A0F-6947-A601-DA769BDE800C}">
      <dgm:prSet/>
      <dgm:spPr/>
      <dgm:t>
        <a:bodyPr/>
        <a:lstStyle/>
        <a:p>
          <a:endParaRPr lang="en-GB"/>
        </a:p>
      </dgm:t>
    </dgm:pt>
    <dgm:pt modelId="{B0BE8EE8-1675-3343-A9FF-7EC5249F98B8}" type="sibTrans" cxnId="{781DAEDF-0A0F-6947-A601-DA769BDE800C}">
      <dgm:prSet/>
      <dgm:spPr/>
      <dgm:t>
        <a:bodyPr/>
        <a:lstStyle/>
        <a:p>
          <a:endParaRPr lang="en-GB"/>
        </a:p>
      </dgm:t>
    </dgm:pt>
    <dgm:pt modelId="{CC86B14A-9CB5-9E45-8E47-A8392F92595C}">
      <dgm:prSet phldrT="[Text]"/>
      <dgm:spPr/>
      <dgm:t>
        <a:bodyPr/>
        <a:lstStyle/>
        <a:p>
          <a:r>
            <a:rPr lang="en-GB" dirty="0" err="1"/>
            <a:t>Adatközpont</a:t>
          </a:r>
          <a:endParaRPr lang="en-GB" dirty="0"/>
        </a:p>
      </dgm:t>
    </dgm:pt>
    <dgm:pt modelId="{6925E3C0-5592-C648-9DA4-E9D181D7F25D}" type="parTrans" cxnId="{77F0B1B1-3333-4941-B73F-E30C47A48469}">
      <dgm:prSet/>
      <dgm:spPr/>
      <dgm:t>
        <a:bodyPr/>
        <a:lstStyle/>
        <a:p>
          <a:endParaRPr lang="en-GB"/>
        </a:p>
      </dgm:t>
    </dgm:pt>
    <dgm:pt modelId="{4101B4C1-F046-BF48-BA86-E0BE5C217AC1}" type="sibTrans" cxnId="{77F0B1B1-3333-4941-B73F-E30C47A48469}">
      <dgm:prSet/>
      <dgm:spPr/>
      <dgm:t>
        <a:bodyPr/>
        <a:lstStyle/>
        <a:p>
          <a:endParaRPr lang="en-GB"/>
        </a:p>
      </dgm:t>
    </dgm:pt>
    <dgm:pt modelId="{65305216-4520-4E4A-8DF5-788E0425D3A5}">
      <dgm:prSet phldrT="[Text]"/>
      <dgm:spPr/>
      <dgm:t>
        <a:bodyPr/>
        <a:lstStyle/>
        <a:p>
          <a:r>
            <a:rPr lang="en-GB" dirty="0" err="1"/>
            <a:t>Adatközpont</a:t>
          </a:r>
          <a:endParaRPr lang="en-GB" dirty="0"/>
        </a:p>
      </dgm:t>
    </dgm:pt>
    <dgm:pt modelId="{249A2EF3-F02D-DD44-97F2-89F72A156FB7}" type="parTrans" cxnId="{4AFC6BEB-3A79-BD47-AC45-53438A54242E}">
      <dgm:prSet/>
      <dgm:spPr/>
      <dgm:t>
        <a:bodyPr/>
        <a:lstStyle/>
        <a:p>
          <a:endParaRPr lang="en-GB"/>
        </a:p>
      </dgm:t>
    </dgm:pt>
    <dgm:pt modelId="{CAC901D0-8F9F-2049-9F3F-ABA50A894414}" type="sibTrans" cxnId="{4AFC6BEB-3A79-BD47-AC45-53438A54242E}">
      <dgm:prSet/>
      <dgm:spPr/>
      <dgm:t>
        <a:bodyPr/>
        <a:lstStyle/>
        <a:p>
          <a:endParaRPr lang="en-GB"/>
        </a:p>
      </dgm:t>
    </dgm:pt>
    <dgm:pt modelId="{3897F948-83F8-4048-A375-A7C4389C5AC5}">
      <dgm:prSet phldrT="[Text]"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Rendelkezésre állási zóna</a:t>
          </a:r>
          <a:endParaRPr lang="en-GB" dirty="0">
            <a:solidFill>
              <a:schemeClr val="tx1"/>
            </a:solidFill>
          </a:endParaRPr>
        </a:p>
      </dgm:t>
    </dgm:pt>
    <dgm:pt modelId="{8471DB76-864B-2549-B71F-A3B3EE21B341}" type="parTrans" cxnId="{4AB1EDA6-096B-A249-97C8-BA15C49A54AE}">
      <dgm:prSet/>
      <dgm:spPr/>
      <dgm:t>
        <a:bodyPr/>
        <a:lstStyle/>
        <a:p>
          <a:endParaRPr lang="en-GB"/>
        </a:p>
      </dgm:t>
    </dgm:pt>
    <dgm:pt modelId="{C9D84496-22C4-E440-9C64-B2A58B7502AE}" type="sibTrans" cxnId="{4AB1EDA6-096B-A249-97C8-BA15C49A54AE}">
      <dgm:prSet/>
      <dgm:spPr/>
      <dgm:t>
        <a:bodyPr/>
        <a:lstStyle/>
        <a:p>
          <a:endParaRPr lang="en-GB"/>
        </a:p>
      </dgm:t>
    </dgm:pt>
    <dgm:pt modelId="{B31EB36A-0D87-924F-AAED-F576EB6FBCC8}">
      <dgm:prSet phldrT="[Text]"/>
      <dgm:spPr/>
      <dgm:t>
        <a:bodyPr/>
        <a:lstStyle/>
        <a:p>
          <a:r>
            <a:rPr lang="en-GB" dirty="0" err="1"/>
            <a:t>Adatközpont</a:t>
          </a:r>
          <a:endParaRPr lang="en-GB" dirty="0"/>
        </a:p>
      </dgm:t>
    </dgm:pt>
    <dgm:pt modelId="{EB66A4BA-6436-B841-9FF5-9DA72D5D7C42}" type="parTrans" cxnId="{C106E169-80A0-B249-A953-587B46B5641E}">
      <dgm:prSet/>
      <dgm:spPr/>
      <dgm:t>
        <a:bodyPr/>
        <a:lstStyle/>
        <a:p>
          <a:endParaRPr lang="en-GB"/>
        </a:p>
      </dgm:t>
    </dgm:pt>
    <dgm:pt modelId="{5FD2F04F-30DA-6540-9D63-4C8A79764D98}" type="sibTrans" cxnId="{C106E169-80A0-B249-A953-587B46B5641E}">
      <dgm:prSet/>
      <dgm:spPr/>
      <dgm:t>
        <a:bodyPr/>
        <a:lstStyle/>
        <a:p>
          <a:endParaRPr lang="en-GB"/>
        </a:p>
      </dgm:t>
    </dgm:pt>
    <dgm:pt modelId="{02EF72E3-BA47-E54E-8CE5-8A5F25B33C4F}" type="pres">
      <dgm:prSet presAssocID="{6FE837B2-3850-184F-8FFD-8AACE20F4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A13F37-3817-0344-9A7A-552BE1F9A963}" type="pres">
      <dgm:prSet presAssocID="{F2355917-02CC-274F-908E-4C9B92806519}" presName="hierRoot1" presStyleCnt="0"/>
      <dgm:spPr/>
    </dgm:pt>
    <dgm:pt modelId="{9C2B45DC-8738-034E-8DC9-AA9091C4E03A}" type="pres">
      <dgm:prSet presAssocID="{F2355917-02CC-274F-908E-4C9B92806519}" presName="composite" presStyleCnt="0"/>
      <dgm:spPr/>
    </dgm:pt>
    <dgm:pt modelId="{B0AD3B0C-209E-BF4D-8202-35A475C2D75F}" type="pres">
      <dgm:prSet presAssocID="{F2355917-02CC-274F-908E-4C9B92806519}" presName="background" presStyleLbl="node0" presStyleIdx="0" presStyleCnt="1"/>
      <dgm:spPr/>
    </dgm:pt>
    <dgm:pt modelId="{CA2DE0D6-278D-3742-878B-3C2D50193CEB}" type="pres">
      <dgm:prSet presAssocID="{F2355917-02CC-274F-908E-4C9B92806519}" presName="text" presStyleLbl="fgAcc0" presStyleIdx="0" presStyleCnt="1">
        <dgm:presLayoutVars>
          <dgm:chPref val="3"/>
        </dgm:presLayoutVars>
      </dgm:prSet>
      <dgm:spPr/>
    </dgm:pt>
    <dgm:pt modelId="{098A879E-6C45-6041-A759-42974D198867}" type="pres">
      <dgm:prSet presAssocID="{F2355917-02CC-274F-908E-4C9B92806519}" presName="hierChild2" presStyleCnt="0"/>
      <dgm:spPr/>
    </dgm:pt>
    <dgm:pt modelId="{A9402D21-AAC4-3649-812F-26004EBE4E00}" type="pres">
      <dgm:prSet presAssocID="{D6C6685F-C700-114D-B9FE-04E4C99DB1CF}" presName="Name10" presStyleLbl="parChTrans1D2" presStyleIdx="0" presStyleCnt="2"/>
      <dgm:spPr/>
    </dgm:pt>
    <dgm:pt modelId="{C3BB0171-0AE3-6B46-91B5-B86A88CC3BC5}" type="pres">
      <dgm:prSet presAssocID="{5AEEA2FA-F078-8E4F-A364-63076640EAF8}" presName="hierRoot2" presStyleCnt="0"/>
      <dgm:spPr/>
    </dgm:pt>
    <dgm:pt modelId="{087F525C-785D-4040-B5DC-5E408AF09DF0}" type="pres">
      <dgm:prSet presAssocID="{5AEEA2FA-F078-8E4F-A364-63076640EAF8}" presName="composite2" presStyleCnt="0"/>
      <dgm:spPr/>
    </dgm:pt>
    <dgm:pt modelId="{63EB0324-F74C-3044-8728-822DA0679B3A}" type="pres">
      <dgm:prSet presAssocID="{5AEEA2FA-F078-8E4F-A364-63076640EAF8}" presName="background2" presStyleLbl="node2" presStyleIdx="0" presStyleCnt="2"/>
      <dgm:spPr/>
    </dgm:pt>
    <dgm:pt modelId="{8D49C039-65C5-4C43-8774-4306D71F2CC9}" type="pres">
      <dgm:prSet presAssocID="{5AEEA2FA-F078-8E4F-A364-63076640EAF8}" presName="text2" presStyleLbl="fgAcc2" presStyleIdx="0" presStyleCnt="2">
        <dgm:presLayoutVars>
          <dgm:chPref val="3"/>
        </dgm:presLayoutVars>
      </dgm:prSet>
      <dgm:spPr/>
    </dgm:pt>
    <dgm:pt modelId="{AB74F19E-57DF-C445-9211-26EF08946337}" type="pres">
      <dgm:prSet presAssocID="{5AEEA2FA-F078-8E4F-A364-63076640EAF8}" presName="hierChild3" presStyleCnt="0"/>
      <dgm:spPr/>
    </dgm:pt>
    <dgm:pt modelId="{C71C7D3D-E436-2243-BCB2-32C8187A77EA}" type="pres">
      <dgm:prSet presAssocID="{6925E3C0-5592-C648-9DA4-E9D181D7F25D}" presName="Name17" presStyleLbl="parChTrans1D3" presStyleIdx="0" presStyleCnt="3"/>
      <dgm:spPr/>
    </dgm:pt>
    <dgm:pt modelId="{6562041B-6BED-4E4D-8CA5-26A8D282BBEA}" type="pres">
      <dgm:prSet presAssocID="{CC86B14A-9CB5-9E45-8E47-A8392F92595C}" presName="hierRoot3" presStyleCnt="0"/>
      <dgm:spPr/>
    </dgm:pt>
    <dgm:pt modelId="{08CA59CB-B2E0-694D-8E7A-306AC7CD1209}" type="pres">
      <dgm:prSet presAssocID="{CC86B14A-9CB5-9E45-8E47-A8392F92595C}" presName="composite3" presStyleCnt="0"/>
      <dgm:spPr/>
    </dgm:pt>
    <dgm:pt modelId="{03C00D8D-9A3E-9A44-98A5-057BF033657F}" type="pres">
      <dgm:prSet presAssocID="{CC86B14A-9CB5-9E45-8E47-A8392F92595C}" presName="background3" presStyleLbl="node3" presStyleIdx="0" presStyleCnt="3"/>
      <dgm:spPr/>
    </dgm:pt>
    <dgm:pt modelId="{4A6641AE-F544-034D-B9FB-8A739DD3D639}" type="pres">
      <dgm:prSet presAssocID="{CC86B14A-9CB5-9E45-8E47-A8392F92595C}" presName="text3" presStyleLbl="fgAcc3" presStyleIdx="0" presStyleCnt="3">
        <dgm:presLayoutVars>
          <dgm:chPref val="3"/>
        </dgm:presLayoutVars>
      </dgm:prSet>
      <dgm:spPr/>
    </dgm:pt>
    <dgm:pt modelId="{A8EB135C-811D-E343-829C-A81302702CA2}" type="pres">
      <dgm:prSet presAssocID="{CC86B14A-9CB5-9E45-8E47-A8392F92595C}" presName="hierChild4" presStyleCnt="0"/>
      <dgm:spPr/>
    </dgm:pt>
    <dgm:pt modelId="{2BDABEB8-E48E-4A47-B150-00CA3595086D}" type="pres">
      <dgm:prSet presAssocID="{249A2EF3-F02D-DD44-97F2-89F72A156FB7}" presName="Name17" presStyleLbl="parChTrans1D3" presStyleIdx="1" presStyleCnt="3"/>
      <dgm:spPr/>
    </dgm:pt>
    <dgm:pt modelId="{8AE37F71-A483-E84D-97FD-D641A54A793F}" type="pres">
      <dgm:prSet presAssocID="{65305216-4520-4E4A-8DF5-788E0425D3A5}" presName="hierRoot3" presStyleCnt="0"/>
      <dgm:spPr/>
    </dgm:pt>
    <dgm:pt modelId="{E0695520-4B33-9343-A471-F4AF46519B72}" type="pres">
      <dgm:prSet presAssocID="{65305216-4520-4E4A-8DF5-788E0425D3A5}" presName="composite3" presStyleCnt="0"/>
      <dgm:spPr/>
    </dgm:pt>
    <dgm:pt modelId="{2EAD8D79-F16B-4D4B-8579-54244E96D0E6}" type="pres">
      <dgm:prSet presAssocID="{65305216-4520-4E4A-8DF5-788E0425D3A5}" presName="background3" presStyleLbl="node3" presStyleIdx="1" presStyleCnt="3"/>
      <dgm:spPr/>
    </dgm:pt>
    <dgm:pt modelId="{CF97568D-5010-C445-AB1C-6F809AC22AD1}" type="pres">
      <dgm:prSet presAssocID="{65305216-4520-4E4A-8DF5-788E0425D3A5}" presName="text3" presStyleLbl="fgAcc3" presStyleIdx="1" presStyleCnt="3">
        <dgm:presLayoutVars>
          <dgm:chPref val="3"/>
        </dgm:presLayoutVars>
      </dgm:prSet>
      <dgm:spPr/>
    </dgm:pt>
    <dgm:pt modelId="{9B5816FB-6E7E-B34A-B625-45A770686240}" type="pres">
      <dgm:prSet presAssocID="{65305216-4520-4E4A-8DF5-788E0425D3A5}" presName="hierChild4" presStyleCnt="0"/>
      <dgm:spPr/>
    </dgm:pt>
    <dgm:pt modelId="{36ADD4E8-393C-FB4E-86E4-87114F0F2921}" type="pres">
      <dgm:prSet presAssocID="{8471DB76-864B-2549-B71F-A3B3EE21B341}" presName="Name10" presStyleLbl="parChTrans1D2" presStyleIdx="1" presStyleCnt="2"/>
      <dgm:spPr/>
    </dgm:pt>
    <dgm:pt modelId="{301E1D1F-2F26-8142-999D-F8A3C7C87551}" type="pres">
      <dgm:prSet presAssocID="{3897F948-83F8-4048-A375-A7C4389C5AC5}" presName="hierRoot2" presStyleCnt="0"/>
      <dgm:spPr/>
    </dgm:pt>
    <dgm:pt modelId="{47D41A3D-AB59-0C47-BB5B-3A11DB3E6C6E}" type="pres">
      <dgm:prSet presAssocID="{3897F948-83F8-4048-A375-A7C4389C5AC5}" presName="composite2" presStyleCnt="0"/>
      <dgm:spPr/>
    </dgm:pt>
    <dgm:pt modelId="{D6F118FA-E223-934D-BD9E-566ECDA0CAA8}" type="pres">
      <dgm:prSet presAssocID="{3897F948-83F8-4048-A375-A7C4389C5AC5}" presName="background2" presStyleLbl="node2" presStyleIdx="1" presStyleCnt="2"/>
      <dgm:spPr/>
    </dgm:pt>
    <dgm:pt modelId="{7BC6BCBB-9D49-5843-B42C-9B3DFE618ECF}" type="pres">
      <dgm:prSet presAssocID="{3897F948-83F8-4048-A375-A7C4389C5AC5}" presName="text2" presStyleLbl="fgAcc2" presStyleIdx="1" presStyleCnt="2">
        <dgm:presLayoutVars>
          <dgm:chPref val="3"/>
        </dgm:presLayoutVars>
      </dgm:prSet>
      <dgm:spPr/>
    </dgm:pt>
    <dgm:pt modelId="{B91859AD-58BE-654F-8327-C475C1D5CDA0}" type="pres">
      <dgm:prSet presAssocID="{3897F948-83F8-4048-A375-A7C4389C5AC5}" presName="hierChild3" presStyleCnt="0"/>
      <dgm:spPr/>
    </dgm:pt>
    <dgm:pt modelId="{73EF59AF-26EA-8049-9706-FDEFE9501D9A}" type="pres">
      <dgm:prSet presAssocID="{EB66A4BA-6436-B841-9FF5-9DA72D5D7C42}" presName="Name17" presStyleLbl="parChTrans1D3" presStyleIdx="2" presStyleCnt="3"/>
      <dgm:spPr/>
    </dgm:pt>
    <dgm:pt modelId="{B6132D09-76DD-9043-841D-A5482182E62A}" type="pres">
      <dgm:prSet presAssocID="{B31EB36A-0D87-924F-AAED-F576EB6FBCC8}" presName="hierRoot3" presStyleCnt="0"/>
      <dgm:spPr/>
    </dgm:pt>
    <dgm:pt modelId="{69BE450C-A1A6-6040-BA99-3A721FEC1F40}" type="pres">
      <dgm:prSet presAssocID="{B31EB36A-0D87-924F-AAED-F576EB6FBCC8}" presName="composite3" presStyleCnt="0"/>
      <dgm:spPr/>
    </dgm:pt>
    <dgm:pt modelId="{81C69197-3675-5A4A-8CAD-7BDBBD0EFB38}" type="pres">
      <dgm:prSet presAssocID="{B31EB36A-0D87-924F-AAED-F576EB6FBCC8}" presName="background3" presStyleLbl="node3" presStyleIdx="2" presStyleCnt="3"/>
      <dgm:spPr/>
    </dgm:pt>
    <dgm:pt modelId="{87E1E1AE-81BE-ED4F-8518-992205A188AE}" type="pres">
      <dgm:prSet presAssocID="{B31EB36A-0D87-924F-AAED-F576EB6FBCC8}" presName="text3" presStyleLbl="fgAcc3" presStyleIdx="2" presStyleCnt="3">
        <dgm:presLayoutVars>
          <dgm:chPref val="3"/>
        </dgm:presLayoutVars>
      </dgm:prSet>
      <dgm:spPr/>
    </dgm:pt>
    <dgm:pt modelId="{0A5EF84E-7381-0B47-9BE7-530F0A5EA36F}" type="pres">
      <dgm:prSet presAssocID="{B31EB36A-0D87-924F-AAED-F576EB6FBCC8}" presName="hierChild4" presStyleCnt="0"/>
      <dgm:spPr/>
    </dgm:pt>
  </dgm:ptLst>
  <dgm:cxnLst>
    <dgm:cxn modelId="{5909C317-250B-6540-A481-198A1BFE956F}" type="presOf" srcId="{5AEEA2FA-F078-8E4F-A364-63076640EAF8}" destId="{8D49C039-65C5-4C43-8774-4306D71F2CC9}" srcOrd="0" destOrd="0" presId="urn:microsoft.com/office/officeart/2005/8/layout/hierarchy1"/>
    <dgm:cxn modelId="{F2E6FF43-2110-8141-9231-7A1A5EC587DE}" type="presOf" srcId="{F2355917-02CC-274F-908E-4C9B92806519}" destId="{CA2DE0D6-278D-3742-878B-3C2D50193CEB}" srcOrd="0" destOrd="0" presId="urn:microsoft.com/office/officeart/2005/8/layout/hierarchy1"/>
    <dgm:cxn modelId="{5FDEC849-9EC5-9348-822A-569E1165547F}" type="presOf" srcId="{6FE837B2-3850-184F-8FFD-8AACE20F4C85}" destId="{02EF72E3-BA47-E54E-8CE5-8A5F25B33C4F}" srcOrd="0" destOrd="0" presId="urn:microsoft.com/office/officeart/2005/8/layout/hierarchy1"/>
    <dgm:cxn modelId="{E5F33B52-2B48-F140-AC7F-BE101521F1A5}" type="presOf" srcId="{6925E3C0-5592-C648-9DA4-E9D181D7F25D}" destId="{C71C7D3D-E436-2243-BCB2-32C8187A77EA}" srcOrd="0" destOrd="0" presId="urn:microsoft.com/office/officeart/2005/8/layout/hierarchy1"/>
    <dgm:cxn modelId="{C106E169-80A0-B249-A953-587B46B5641E}" srcId="{3897F948-83F8-4048-A375-A7C4389C5AC5}" destId="{B31EB36A-0D87-924F-AAED-F576EB6FBCC8}" srcOrd="0" destOrd="0" parTransId="{EB66A4BA-6436-B841-9FF5-9DA72D5D7C42}" sibTransId="{5FD2F04F-30DA-6540-9D63-4C8A79764D98}"/>
    <dgm:cxn modelId="{8D3B8473-CEB9-F94D-93A8-BF329ED77539}" type="presOf" srcId="{D6C6685F-C700-114D-B9FE-04E4C99DB1CF}" destId="{A9402D21-AAC4-3649-812F-26004EBE4E00}" srcOrd="0" destOrd="0" presId="urn:microsoft.com/office/officeart/2005/8/layout/hierarchy1"/>
    <dgm:cxn modelId="{62C9B88F-892F-304E-AD42-971AFE6BA6EF}" type="presOf" srcId="{CC86B14A-9CB5-9E45-8E47-A8392F92595C}" destId="{4A6641AE-F544-034D-B9FB-8A739DD3D639}" srcOrd="0" destOrd="0" presId="urn:microsoft.com/office/officeart/2005/8/layout/hierarchy1"/>
    <dgm:cxn modelId="{4AB1EDA6-096B-A249-97C8-BA15C49A54AE}" srcId="{F2355917-02CC-274F-908E-4C9B92806519}" destId="{3897F948-83F8-4048-A375-A7C4389C5AC5}" srcOrd="1" destOrd="0" parTransId="{8471DB76-864B-2549-B71F-A3B3EE21B341}" sibTransId="{C9D84496-22C4-E440-9C64-B2A58B7502AE}"/>
    <dgm:cxn modelId="{7CAD3BA7-7A51-354E-9ED8-09BE6B7DD82B}" type="presOf" srcId="{B31EB36A-0D87-924F-AAED-F576EB6FBCC8}" destId="{87E1E1AE-81BE-ED4F-8518-992205A188AE}" srcOrd="0" destOrd="0" presId="urn:microsoft.com/office/officeart/2005/8/layout/hierarchy1"/>
    <dgm:cxn modelId="{77F0B1B1-3333-4941-B73F-E30C47A48469}" srcId="{5AEEA2FA-F078-8E4F-A364-63076640EAF8}" destId="{CC86B14A-9CB5-9E45-8E47-A8392F92595C}" srcOrd="0" destOrd="0" parTransId="{6925E3C0-5592-C648-9DA4-E9D181D7F25D}" sibTransId="{4101B4C1-F046-BF48-BA86-E0BE5C217AC1}"/>
    <dgm:cxn modelId="{03F518B4-0400-7648-821C-577614BBB52F}" type="presOf" srcId="{EB66A4BA-6436-B841-9FF5-9DA72D5D7C42}" destId="{73EF59AF-26EA-8049-9706-FDEFE9501D9A}" srcOrd="0" destOrd="0" presId="urn:microsoft.com/office/officeart/2005/8/layout/hierarchy1"/>
    <dgm:cxn modelId="{3706C7B7-80A4-AC4B-A87D-931D56ABE3DA}" type="presOf" srcId="{65305216-4520-4E4A-8DF5-788E0425D3A5}" destId="{CF97568D-5010-C445-AB1C-6F809AC22AD1}" srcOrd="0" destOrd="0" presId="urn:microsoft.com/office/officeart/2005/8/layout/hierarchy1"/>
    <dgm:cxn modelId="{381569CA-91C5-5B48-92E0-946905C7E8A9}" type="presOf" srcId="{8471DB76-864B-2549-B71F-A3B3EE21B341}" destId="{36ADD4E8-393C-FB4E-86E4-87114F0F2921}" srcOrd="0" destOrd="0" presId="urn:microsoft.com/office/officeart/2005/8/layout/hierarchy1"/>
    <dgm:cxn modelId="{C44825D2-9E69-F346-94FC-CD4C524E2BCA}" type="presOf" srcId="{249A2EF3-F02D-DD44-97F2-89F72A156FB7}" destId="{2BDABEB8-E48E-4A47-B150-00CA3595086D}" srcOrd="0" destOrd="0" presId="urn:microsoft.com/office/officeart/2005/8/layout/hierarchy1"/>
    <dgm:cxn modelId="{781DAEDF-0A0F-6947-A601-DA769BDE800C}" srcId="{F2355917-02CC-274F-908E-4C9B92806519}" destId="{5AEEA2FA-F078-8E4F-A364-63076640EAF8}" srcOrd="0" destOrd="0" parTransId="{D6C6685F-C700-114D-B9FE-04E4C99DB1CF}" sibTransId="{B0BE8EE8-1675-3343-A9FF-7EC5249F98B8}"/>
    <dgm:cxn modelId="{2B95FFE3-77F5-6D49-909D-B140D1317CF6}" srcId="{6FE837B2-3850-184F-8FFD-8AACE20F4C85}" destId="{F2355917-02CC-274F-908E-4C9B92806519}" srcOrd="0" destOrd="0" parTransId="{9C127783-4019-EE41-92F1-86D20146DD38}" sibTransId="{830C73B2-937F-5E42-A18E-4422DB6C4FAB}"/>
    <dgm:cxn modelId="{BC9E8CE4-DB16-7F41-BE1F-88BB3B8B280A}" type="presOf" srcId="{3897F948-83F8-4048-A375-A7C4389C5AC5}" destId="{7BC6BCBB-9D49-5843-B42C-9B3DFE618ECF}" srcOrd="0" destOrd="0" presId="urn:microsoft.com/office/officeart/2005/8/layout/hierarchy1"/>
    <dgm:cxn modelId="{4AFC6BEB-3A79-BD47-AC45-53438A54242E}" srcId="{5AEEA2FA-F078-8E4F-A364-63076640EAF8}" destId="{65305216-4520-4E4A-8DF5-788E0425D3A5}" srcOrd="1" destOrd="0" parTransId="{249A2EF3-F02D-DD44-97F2-89F72A156FB7}" sibTransId="{CAC901D0-8F9F-2049-9F3F-ABA50A894414}"/>
    <dgm:cxn modelId="{9DD7B695-5825-974B-AFA5-C2F29224A38C}" type="presParOf" srcId="{02EF72E3-BA47-E54E-8CE5-8A5F25B33C4F}" destId="{9FA13F37-3817-0344-9A7A-552BE1F9A963}" srcOrd="0" destOrd="0" presId="urn:microsoft.com/office/officeart/2005/8/layout/hierarchy1"/>
    <dgm:cxn modelId="{4187C8E1-DC85-9648-A492-74B316E33642}" type="presParOf" srcId="{9FA13F37-3817-0344-9A7A-552BE1F9A963}" destId="{9C2B45DC-8738-034E-8DC9-AA9091C4E03A}" srcOrd="0" destOrd="0" presId="urn:microsoft.com/office/officeart/2005/8/layout/hierarchy1"/>
    <dgm:cxn modelId="{2B174532-2F93-AA43-83ED-81F04A2152CF}" type="presParOf" srcId="{9C2B45DC-8738-034E-8DC9-AA9091C4E03A}" destId="{B0AD3B0C-209E-BF4D-8202-35A475C2D75F}" srcOrd="0" destOrd="0" presId="urn:microsoft.com/office/officeart/2005/8/layout/hierarchy1"/>
    <dgm:cxn modelId="{F316D3BF-5B76-2F4D-9ADF-79AE6F406A30}" type="presParOf" srcId="{9C2B45DC-8738-034E-8DC9-AA9091C4E03A}" destId="{CA2DE0D6-278D-3742-878B-3C2D50193CEB}" srcOrd="1" destOrd="0" presId="urn:microsoft.com/office/officeart/2005/8/layout/hierarchy1"/>
    <dgm:cxn modelId="{ED8400E0-EE75-0C40-97CC-C977B16E3513}" type="presParOf" srcId="{9FA13F37-3817-0344-9A7A-552BE1F9A963}" destId="{098A879E-6C45-6041-A759-42974D198867}" srcOrd="1" destOrd="0" presId="urn:microsoft.com/office/officeart/2005/8/layout/hierarchy1"/>
    <dgm:cxn modelId="{20581FCB-6ABA-6949-9C26-D3447BADDC2A}" type="presParOf" srcId="{098A879E-6C45-6041-A759-42974D198867}" destId="{A9402D21-AAC4-3649-812F-26004EBE4E00}" srcOrd="0" destOrd="0" presId="urn:microsoft.com/office/officeart/2005/8/layout/hierarchy1"/>
    <dgm:cxn modelId="{AFBFAFA2-6665-B04E-92BE-832F8EDD34D5}" type="presParOf" srcId="{098A879E-6C45-6041-A759-42974D198867}" destId="{C3BB0171-0AE3-6B46-91B5-B86A88CC3BC5}" srcOrd="1" destOrd="0" presId="urn:microsoft.com/office/officeart/2005/8/layout/hierarchy1"/>
    <dgm:cxn modelId="{11996A29-4B2C-4443-9A1C-FE2F84353B18}" type="presParOf" srcId="{C3BB0171-0AE3-6B46-91B5-B86A88CC3BC5}" destId="{087F525C-785D-4040-B5DC-5E408AF09DF0}" srcOrd="0" destOrd="0" presId="urn:microsoft.com/office/officeart/2005/8/layout/hierarchy1"/>
    <dgm:cxn modelId="{27735492-1333-F549-B426-65A8F32F22CB}" type="presParOf" srcId="{087F525C-785D-4040-B5DC-5E408AF09DF0}" destId="{63EB0324-F74C-3044-8728-822DA0679B3A}" srcOrd="0" destOrd="0" presId="urn:microsoft.com/office/officeart/2005/8/layout/hierarchy1"/>
    <dgm:cxn modelId="{4004A893-2CE7-F446-AAB7-4D4289F8C522}" type="presParOf" srcId="{087F525C-785D-4040-B5DC-5E408AF09DF0}" destId="{8D49C039-65C5-4C43-8774-4306D71F2CC9}" srcOrd="1" destOrd="0" presId="urn:microsoft.com/office/officeart/2005/8/layout/hierarchy1"/>
    <dgm:cxn modelId="{1B9EE3DB-80F5-CD40-A3E2-53E77B235125}" type="presParOf" srcId="{C3BB0171-0AE3-6B46-91B5-B86A88CC3BC5}" destId="{AB74F19E-57DF-C445-9211-26EF08946337}" srcOrd="1" destOrd="0" presId="urn:microsoft.com/office/officeart/2005/8/layout/hierarchy1"/>
    <dgm:cxn modelId="{83E3025B-3C47-6949-A3F0-152DE0454E3A}" type="presParOf" srcId="{AB74F19E-57DF-C445-9211-26EF08946337}" destId="{C71C7D3D-E436-2243-BCB2-32C8187A77EA}" srcOrd="0" destOrd="0" presId="urn:microsoft.com/office/officeart/2005/8/layout/hierarchy1"/>
    <dgm:cxn modelId="{B2D4F651-F90C-2645-896D-EEA68847D36A}" type="presParOf" srcId="{AB74F19E-57DF-C445-9211-26EF08946337}" destId="{6562041B-6BED-4E4D-8CA5-26A8D282BBEA}" srcOrd="1" destOrd="0" presId="urn:microsoft.com/office/officeart/2005/8/layout/hierarchy1"/>
    <dgm:cxn modelId="{44A9BA0B-7B33-A240-A8DD-D81D6D7CE69F}" type="presParOf" srcId="{6562041B-6BED-4E4D-8CA5-26A8D282BBEA}" destId="{08CA59CB-B2E0-694D-8E7A-306AC7CD1209}" srcOrd="0" destOrd="0" presId="urn:microsoft.com/office/officeart/2005/8/layout/hierarchy1"/>
    <dgm:cxn modelId="{5948B2F5-3EBE-DF4B-B4A0-72886044F931}" type="presParOf" srcId="{08CA59CB-B2E0-694D-8E7A-306AC7CD1209}" destId="{03C00D8D-9A3E-9A44-98A5-057BF033657F}" srcOrd="0" destOrd="0" presId="urn:microsoft.com/office/officeart/2005/8/layout/hierarchy1"/>
    <dgm:cxn modelId="{05C944C5-AA43-5D44-8F15-3F8F0CAEC19A}" type="presParOf" srcId="{08CA59CB-B2E0-694D-8E7A-306AC7CD1209}" destId="{4A6641AE-F544-034D-B9FB-8A739DD3D639}" srcOrd="1" destOrd="0" presId="urn:microsoft.com/office/officeart/2005/8/layout/hierarchy1"/>
    <dgm:cxn modelId="{4BC347AD-A4B5-B942-95C1-A39CDAAAF21D}" type="presParOf" srcId="{6562041B-6BED-4E4D-8CA5-26A8D282BBEA}" destId="{A8EB135C-811D-E343-829C-A81302702CA2}" srcOrd="1" destOrd="0" presId="urn:microsoft.com/office/officeart/2005/8/layout/hierarchy1"/>
    <dgm:cxn modelId="{C017A58E-8DF2-9749-B3F7-45C8AB774DFB}" type="presParOf" srcId="{AB74F19E-57DF-C445-9211-26EF08946337}" destId="{2BDABEB8-E48E-4A47-B150-00CA3595086D}" srcOrd="2" destOrd="0" presId="urn:microsoft.com/office/officeart/2005/8/layout/hierarchy1"/>
    <dgm:cxn modelId="{B7A3AA17-4B68-5348-A2BD-89C4A7730D6A}" type="presParOf" srcId="{AB74F19E-57DF-C445-9211-26EF08946337}" destId="{8AE37F71-A483-E84D-97FD-D641A54A793F}" srcOrd="3" destOrd="0" presId="urn:microsoft.com/office/officeart/2005/8/layout/hierarchy1"/>
    <dgm:cxn modelId="{2B843BD9-2D9F-4F47-839A-6F6AC5FE8E85}" type="presParOf" srcId="{8AE37F71-A483-E84D-97FD-D641A54A793F}" destId="{E0695520-4B33-9343-A471-F4AF46519B72}" srcOrd="0" destOrd="0" presId="urn:microsoft.com/office/officeart/2005/8/layout/hierarchy1"/>
    <dgm:cxn modelId="{C66ADBC3-0A96-DB4A-A2BE-EBC80738CF8A}" type="presParOf" srcId="{E0695520-4B33-9343-A471-F4AF46519B72}" destId="{2EAD8D79-F16B-4D4B-8579-54244E96D0E6}" srcOrd="0" destOrd="0" presId="urn:microsoft.com/office/officeart/2005/8/layout/hierarchy1"/>
    <dgm:cxn modelId="{D2917FB7-5DB9-B449-9C7C-F7B8B806BA87}" type="presParOf" srcId="{E0695520-4B33-9343-A471-F4AF46519B72}" destId="{CF97568D-5010-C445-AB1C-6F809AC22AD1}" srcOrd="1" destOrd="0" presId="urn:microsoft.com/office/officeart/2005/8/layout/hierarchy1"/>
    <dgm:cxn modelId="{202D951B-1695-B145-9691-A5F8C33D3922}" type="presParOf" srcId="{8AE37F71-A483-E84D-97FD-D641A54A793F}" destId="{9B5816FB-6E7E-B34A-B625-45A770686240}" srcOrd="1" destOrd="0" presId="urn:microsoft.com/office/officeart/2005/8/layout/hierarchy1"/>
    <dgm:cxn modelId="{1A5A9692-D7BE-864B-8D00-E79FE9A0B717}" type="presParOf" srcId="{098A879E-6C45-6041-A759-42974D198867}" destId="{36ADD4E8-393C-FB4E-86E4-87114F0F2921}" srcOrd="2" destOrd="0" presId="urn:microsoft.com/office/officeart/2005/8/layout/hierarchy1"/>
    <dgm:cxn modelId="{3A8A8918-1FF9-AD46-80E9-829C9ED5A8FF}" type="presParOf" srcId="{098A879E-6C45-6041-A759-42974D198867}" destId="{301E1D1F-2F26-8142-999D-F8A3C7C87551}" srcOrd="3" destOrd="0" presId="urn:microsoft.com/office/officeart/2005/8/layout/hierarchy1"/>
    <dgm:cxn modelId="{E3B7E36A-C999-B34B-9C2E-265CD8D2553D}" type="presParOf" srcId="{301E1D1F-2F26-8142-999D-F8A3C7C87551}" destId="{47D41A3D-AB59-0C47-BB5B-3A11DB3E6C6E}" srcOrd="0" destOrd="0" presId="urn:microsoft.com/office/officeart/2005/8/layout/hierarchy1"/>
    <dgm:cxn modelId="{1E4655E9-15E4-CF4E-BA8E-A68BD98C7EDE}" type="presParOf" srcId="{47D41A3D-AB59-0C47-BB5B-3A11DB3E6C6E}" destId="{D6F118FA-E223-934D-BD9E-566ECDA0CAA8}" srcOrd="0" destOrd="0" presId="urn:microsoft.com/office/officeart/2005/8/layout/hierarchy1"/>
    <dgm:cxn modelId="{6947A9BE-5055-E94D-BDB3-B1B02C87CA92}" type="presParOf" srcId="{47D41A3D-AB59-0C47-BB5B-3A11DB3E6C6E}" destId="{7BC6BCBB-9D49-5843-B42C-9B3DFE618ECF}" srcOrd="1" destOrd="0" presId="urn:microsoft.com/office/officeart/2005/8/layout/hierarchy1"/>
    <dgm:cxn modelId="{82AC5BEA-2330-6E4E-B93B-572D6BF1BE69}" type="presParOf" srcId="{301E1D1F-2F26-8142-999D-F8A3C7C87551}" destId="{B91859AD-58BE-654F-8327-C475C1D5CDA0}" srcOrd="1" destOrd="0" presId="urn:microsoft.com/office/officeart/2005/8/layout/hierarchy1"/>
    <dgm:cxn modelId="{D63A0512-8326-7F49-A8A3-22A5D70DF914}" type="presParOf" srcId="{B91859AD-58BE-654F-8327-C475C1D5CDA0}" destId="{73EF59AF-26EA-8049-9706-FDEFE9501D9A}" srcOrd="0" destOrd="0" presId="urn:microsoft.com/office/officeart/2005/8/layout/hierarchy1"/>
    <dgm:cxn modelId="{D6CA7EB2-63F3-2749-9ADD-97A8DAA76F12}" type="presParOf" srcId="{B91859AD-58BE-654F-8327-C475C1D5CDA0}" destId="{B6132D09-76DD-9043-841D-A5482182E62A}" srcOrd="1" destOrd="0" presId="urn:microsoft.com/office/officeart/2005/8/layout/hierarchy1"/>
    <dgm:cxn modelId="{1C3E82CF-BA01-014C-85ED-E0D24B317C07}" type="presParOf" srcId="{B6132D09-76DD-9043-841D-A5482182E62A}" destId="{69BE450C-A1A6-6040-BA99-3A721FEC1F40}" srcOrd="0" destOrd="0" presId="urn:microsoft.com/office/officeart/2005/8/layout/hierarchy1"/>
    <dgm:cxn modelId="{17667703-63CE-8D4C-8D5C-59AABA927F70}" type="presParOf" srcId="{69BE450C-A1A6-6040-BA99-3A721FEC1F40}" destId="{81C69197-3675-5A4A-8CAD-7BDBBD0EFB38}" srcOrd="0" destOrd="0" presId="urn:microsoft.com/office/officeart/2005/8/layout/hierarchy1"/>
    <dgm:cxn modelId="{8416FBF0-2DC8-274B-A75C-CF4E8D96519E}" type="presParOf" srcId="{69BE450C-A1A6-6040-BA99-3A721FEC1F40}" destId="{87E1E1AE-81BE-ED4F-8518-992205A188AE}" srcOrd="1" destOrd="0" presId="urn:microsoft.com/office/officeart/2005/8/layout/hierarchy1"/>
    <dgm:cxn modelId="{F3F4FB04-3CFB-8A49-9713-B2D32D7B3CEC}" type="presParOf" srcId="{B6132D09-76DD-9043-841D-A5482182E62A}" destId="{0A5EF84E-7381-0B47-9BE7-530F0A5EA36F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D40CD6-35FE-5B4A-9C08-D30108BE7867}" type="doc">
      <dgm:prSet loTypeId="urn:microsoft.com/office/officeart/2005/8/layout/radial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481240-1D38-D347-AA01-3382FE145393}">
      <dgm:prSet phldrT="[Text]"/>
      <dgm:spPr/>
      <dgm:t>
        <a:bodyPr/>
        <a:lstStyle/>
        <a:p>
          <a:r>
            <a:rPr lang="en-GB" dirty="0" err="1"/>
            <a:t>Költség</a:t>
          </a:r>
          <a:endParaRPr lang="en-GB" dirty="0"/>
        </a:p>
      </dgm:t>
    </dgm:pt>
    <dgm:pt modelId="{3AF4CAE2-1FF5-824B-8C28-CF1886F5B10E}" type="parTrans" cxnId="{DBA31AA0-78D3-7749-A5A3-A0008358DED0}">
      <dgm:prSet/>
      <dgm:spPr/>
      <dgm:t>
        <a:bodyPr/>
        <a:lstStyle/>
        <a:p>
          <a:endParaRPr lang="en-GB"/>
        </a:p>
      </dgm:t>
    </dgm:pt>
    <dgm:pt modelId="{E73DA5AF-9A39-3549-B1EA-FF2EC534EAB7}" type="sibTrans" cxnId="{DBA31AA0-78D3-7749-A5A3-A0008358DED0}">
      <dgm:prSet/>
      <dgm:spPr/>
      <dgm:t>
        <a:bodyPr/>
        <a:lstStyle/>
        <a:p>
          <a:endParaRPr lang="en-GB"/>
        </a:p>
      </dgm:t>
    </dgm:pt>
    <dgm:pt modelId="{B9DC8FC2-E853-9C41-8D57-129060F85275}">
      <dgm:prSet phldrT="[Text]"/>
      <dgm:spPr/>
      <dgm:t>
        <a:bodyPr/>
        <a:lstStyle/>
        <a:p>
          <a:r>
            <a:rPr lang="en-GB" dirty="0" err="1"/>
            <a:t>Idő</a:t>
          </a:r>
          <a:endParaRPr lang="en-GB" dirty="0"/>
        </a:p>
      </dgm:t>
    </dgm:pt>
    <dgm:pt modelId="{63B03B02-D737-B647-B8D0-70416BD97CEA}" type="parTrans" cxnId="{EDB9B0A9-1476-C747-9A19-6B33D338AD76}">
      <dgm:prSet/>
      <dgm:spPr/>
      <dgm:t>
        <a:bodyPr/>
        <a:lstStyle/>
        <a:p>
          <a:endParaRPr lang="en-GB"/>
        </a:p>
      </dgm:t>
    </dgm:pt>
    <dgm:pt modelId="{3E50D066-9572-D947-ACA9-6B2EF33A1BE9}" type="sibTrans" cxnId="{EDB9B0A9-1476-C747-9A19-6B33D338AD76}">
      <dgm:prSet/>
      <dgm:spPr/>
      <dgm:t>
        <a:bodyPr/>
        <a:lstStyle/>
        <a:p>
          <a:endParaRPr lang="en-GB"/>
        </a:p>
      </dgm:t>
    </dgm:pt>
    <dgm:pt modelId="{74D30044-086A-4A40-A83E-3805DA22038B}">
      <dgm:prSet phldrT="[Text]"/>
      <dgm:spPr/>
      <dgm:t>
        <a:bodyPr/>
        <a:lstStyle/>
        <a:p>
          <a:r>
            <a:rPr lang="en-GB" dirty="0" err="1"/>
            <a:t>Teljesítmény</a:t>
          </a:r>
          <a:endParaRPr lang="en-GB" dirty="0"/>
        </a:p>
      </dgm:t>
    </dgm:pt>
    <dgm:pt modelId="{532EF277-941E-094D-BF44-478104D922C3}" type="parTrans" cxnId="{2BF136C9-B08F-CA40-99FD-5FE1F46F85AE}">
      <dgm:prSet/>
      <dgm:spPr/>
      <dgm:t>
        <a:bodyPr/>
        <a:lstStyle/>
        <a:p>
          <a:endParaRPr lang="en-GB"/>
        </a:p>
      </dgm:t>
    </dgm:pt>
    <dgm:pt modelId="{3AD8E71B-D788-B644-9FC1-CF2680D198EC}" type="sibTrans" cxnId="{2BF136C9-B08F-CA40-99FD-5FE1F46F85AE}">
      <dgm:prSet/>
      <dgm:spPr/>
      <dgm:t>
        <a:bodyPr/>
        <a:lstStyle/>
        <a:p>
          <a:endParaRPr lang="en-GB"/>
        </a:p>
      </dgm:t>
    </dgm:pt>
    <dgm:pt modelId="{4D107FE7-453E-DF44-9C6F-7AF2717396B1}">
      <dgm:prSet phldrT="[Text]"/>
      <dgm:spPr/>
      <dgm:t>
        <a:bodyPr/>
        <a:lstStyle/>
        <a:p>
          <a:r>
            <a:rPr lang="en-GB" dirty="0" err="1"/>
            <a:t>Erőforrások</a:t>
          </a:r>
          <a:endParaRPr lang="en-GB" dirty="0"/>
        </a:p>
      </dgm:t>
    </dgm:pt>
    <dgm:pt modelId="{A4E633FD-7563-2C44-A27A-00A2990F6432}" type="parTrans" cxnId="{E48181C7-8819-E945-ADB0-BFBE60CC9652}">
      <dgm:prSet/>
      <dgm:spPr/>
      <dgm:t>
        <a:bodyPr/>
        <a:lstStyle/>
        <a:p>
          <a:endParaRPr lang="en-GB"/>
        </a:p>
      </dgm:t>
    </dgm:pt>
    <dgm:pt modelId="{A4E28BDE-0729-0D4F-A263-103F0B5D0085}" type="sibTrans" cxnId="{E48181C7-8819-E945-ADB0-BFBE60CC9652}">
      <dgm:prSet/>
      <dgm:spPr/>
      <dgm:t>
        <a:bodyPr/>
        <a:lstStyle/>
        <a:p>
          <a:endParaRPr lang="en-GB"/>
        </a:p>
      </dgm:t>
    </dgm:pt>
    <dgm:pt modelId="{8D659A7C-2B1A-784B-9FE0-F40DA55C13BE}">
      <dgm:prSet phldrT="[Text]"/>
      <dgm:spPr/>
      <dgm:t>
        <a:bodyPr/>
        <a:lstStyle/>
        <a:p>
          <a:r>
            <a:rPr lang="en-GB" dirty="0" err="1"/>
            <a:t>Cél</a:t>
          </a:r>
          <a:endParaRPr lang="en-GB" dirty="0"/>
        </a:p>
      </dgm:t>
    </dgm:pt>
    <dgm:pt modelId="{1249DFFE-934B-864E-8749-548652CECA9A}" type="parTrans" cxnId="{1C81C899-28B2-D047-92D5-3663FE639B4B}">
      <dgm:prSet/>
      <dgm:spPr/>
      <dgm:t>
        <a:bodyPr/>
        <a:lstStyle/>
        <a:p>
          <a:endParaRPr lang="en-GB"/>
        </a:p>
      </dgm:t>
    </dgm:pt>
    <dgm:pt modelId="{C8C7D252-2CED-6348-8ECF-0E7B14E8644F}" type="sibTrans" cxnId="{1C81C899-28B2-D047-92D5-3663FE639B4B}">
      <dgm:prSet/>
      <dgm:spPr/>
      <dgm:t>
        <a:bodyPr/>
        <a:lstStyle/>
        <a:p>
          <a:endParaRPr lang="en-GB"/>
        </a:p>
      </dgm:t>
    </dgm:pt>
    <dgm:pt modelId="{5E155034-9D19-D84B-8537-89F4288851E9}" type="pres">
      <dgm:prSet presAssocID="{E1D40CD6-35FE-5B4A-9C08-D30108BE78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44DAAD-73A8-1746-80A7-64658DBB585E}" type="pres">
      <dgm:prSet presAssocID="{8D659A7C-2B1A-784B-9FE0-F40DA55C13BE}" presName="centerShape" presStyleLbl="node0" presStyleIdx="0" presStyleCnt="1"/>
      <dgm:spPr/>
    </dgm:pt>
    <dgm:pt modelId="{0CB1D785-3AAD-EF4B-8CF0-5D90BEA09876}" type="pres">
      <dgm:prSet presAssocID="{3AF4CAE2-1FF5-824B-8C28-CF1886F5B10E}" presName="parTrans" presStyleLbl="sibTrans2D1" presStyleIdx="0" presStyleCnt="4"/>
      <dgm:spPr/>
    </dgm:pt>
    <dgm:pt modelId="{9A433981-9737-CA40-BD20-DFF1759F0BD6}" type="pres">
      <dgm:prSet presAssocID="{3AF4CAE2-1FF5-824B-8C28-CF1886F5B10E}" presName="connectorText" presStyleLbl="sibTrans2D1" presStyleIdx="0" presStyleCnt="4"/>
      <dgm:spPr/>
    </dgm:pt>
    <dgm:pt modelId="{73B525BE-95A9-A14B-A423-C4B0195A2D1F}" type="pres">
      <dgm:prSet presAssocID="{07481240-1D38-D347-AA01-3382FE145393}" presName="node" presStyleLbl="node1" presStyleIdx="0" presStyleCnt="4" custRadScaleRad="102144" custRadScaleInc="-35247">
        <dgm:presLayoutVars>
          <dgm:bulletEnabled val="1"/>
        </dgm:presLayoutVars>
      </dgm:prSet>
      <dgm:spPr/>
    </dgm:pt>
    <dgm:pt modelId="{BA01C2CE-8C5C-D647-A665-855CD50365AE}" type="pres">
      <dgm:prSet presAssocID="{63B03B02-D737-B647-B8D0-70416BD97CEA}" presName="parTrans" presStyleLbl="sibTrans2D1" presStyleIdx="1" presStyleCnt="4"/>
      <dgm:spPr/>
    </dgm:pt>
    <dgm:pt modelId="{CB4F3D51-23F4-3247-825A-A034D269A41D}" type="pres">
      <dgm:prSet presAssocID="{63B03B02-D737-B647-B8D0-70416BD97CEA}" presName="connectorText" presStyleLbl="sibTrans2D1" presStyleIdx="1" presStyleCnt="4"/>
      <dgm:spPr/>
    </dgm:pt>
    <dgm:pt modelId="{6DA399FA-8456-B549-AF8D-6D8782004BE3}" type="pres">
      <dgm:prSet presAssocID="{B9DC8FC2-E853-9C41-8D57-129060F85275}" presName="node" presStyleLbl="node1" presStyleIdx="1" presStyleCnt="4" custRadScaleRad="141569" custRadScaleInc="39878">
        <dgm:presLayoutVars>
          <dgm:bulletEnabled val="1"/>
        </dgm:presLayoutVars>
      </dgm:prSet>
      <dgm:spPr/>
    </dgm:pt>
    <dgm:pt modelId="{9BCF1248-7E5A-F544-A6A5-6EE84D0921ED}" type="pres">
      <dgm:prSet presAssocID="{532EF277-941E-094D-BF44-478104D922C3}" presName="parTrans" presStyleLbl="sibTrans2D1" presStyleIdx="2" presStyleCnt="4"/>
      <dgm:spPr/>
    </dgm:pt>
    <dgm:pt modelId="{04376407-6FA0-2E48-B69A-A213A34590CA}" type="pres">
      <dgm:prSet presAssocID="{532EF277-941E-094D-BF44-478104D922C3}" presName="connectorText" presStyleLbl="sibTrans2D1" presStyleIdx="2" presStyleCnt="4"/>
      <dgm:spPr/>
    </dgm:pt>
    <dgm:pt modelId="{604D3F6E-56C5-234E-AE8B-D7385A67DEE5}" type="pres">
      <dgm:prSet presAssocID="{74D30044-086A-4A40-A83E-3805DA22038B}" presName="node" presStyleLbl="node1" presStyleIdx="2" presStyleCnt="4" custRadScaleRad="98289" custRadScaleInc="-24255">
        <dgm:presLayoutVars>
          <dgm:bulletEnabled val="1"/>
        </dgm:presLayoutVars>
      </dgm:prSet>
      <dgm:spPr/>
    </dgm:pt>
    <dgm:pt modelId="{A0CCDE66-F2E1-4C4A-80B4-8BB2AF86C385}" type="pres">
      <dgm:prSet presAssocID="{A4E633FD-7563-2C44-A27A-00A2990F6432}" presName="parTrans" presStyleLbl="sibTrans2D1" presStyleIdx="3" presStyleCnt="4"/>
      <dgm:spPr/>
    </dgm:pt>
    <dgm:pt modelId="{E672D2E4-8537-DF49-B266-B40810E1A8FD}" type="pres">
      <dgm:prSet presAssocID="{A4E633FD-7563-2C44-A27A-00A2990F6432}" presName="connectorText" presStyleLbl="sibTrans2D1" presStyleIdx="3" presStyleCnt="4"/>
      <dgm:spPr/>
    </dgm:pt>
    <dgm:pt modelId="{DC62B32D-1CD6-3146-962A-BBFC5717FAFA}" type="pres">
      <dgm:prSet presAssocID="{4D107FE7-453E-DF44-9C6F-7AF2717396B1}" presName="node" presStyleLbl="node1" presStyleIdx="3" presStyleCnt="4" custRadScaleRad="119844" custRadScaleInc="-4326">
        <dgm:presLayoutVars>
          <dgm:bulletEnabled val="1"/>
        </dgm:presLayoutVars>
      </dgm:prSet>
      <dgm:spPr/>
    </dgm:pt>
  </dgm:ptLst>
  <dgm:cxnLst>
    <dgm:cxn modelId="{C452800F-17E2-004F-B1E1-72379F42C1DC}" type="presOf" srcId="{532EF277-941E-094D-BF44-478104D922C3}" destId="{9BCF1248-7E5A-F544-A6A5-6EE84D0921ED}" srcOrd="0" destOrd="0" presId="urn:microsoft.com/office/officeart/2005/8/layout/radial5"/>
    <dgm:cxn modelId="{27CF6011-4B88-6941-96AC-7077AB92F289}" type="presOf" srcId="{07481240-1D38-D347-AA01-3382FE145393}" destId="{73B525BE-95A9-A14B-A423-C4B0195A2D1F}" srcOrd="0" destOrd="0" presId="urn:microsoft.com/office/officeart/2005/8/layout/radial5"/>
    <dgm:cxn modelId="{B875312B-F528-114D-A992-CE5AC7E1E07E}" type="presOf" srcId="{74D30044-086A-4A40-A83E-3805DA22038B}" destId="{604D3F6E-56C5-234E-AE8B-D7385A67DEE5}" srcOrd="0" destOrd="0" presId="urn:microsoft.com/office/officeart/2005/8/layout/radial5"/>
    <dgm:cxn modelId="{5ABFAF37-A561-8949-9317-4535F8DB1362}" type="presOf" srcId="{3AF4CAE2-1FF5-824B-8C28-CF1886F5B10E}" destId="{0CB1D785-3AAD-EF4B-8CF0-5D90BEA09876}" srcOrd="0" destOrd="0" presId="urn:microsoft.com/office/officeart/2005/8/layout/radial5"/>
    <dgm:cxn modelId="{8F8D6B38-6AFC-084E-A56C-7F62E5386392}" type="presOf" srcId="{A4E633FD-7563-2C44-A27A-00A2990F6432}" destId="{A0CCDE66-F2E1-4C4A-80B4-8BB2AF86C385}" srcOrd="0" destOrd="0" presId="urn:microsoft.com/office/officeart/2005/8/layout/radial5"/>
    <dgm:cxn modelId="{83DED653-54AF-FE49-B93A-98CC4CE53AB5}" type="presOf" srcId="{63B03B02-D737-B647-B8D0-70416BD97CEA}" destId="{BA01C2CE-8C5C-D647-A665-855CD50365AE}" srcOrd="0" destOrd="0" presId="urn:microsoft.com/office/officeart/2005/8/layout/radial5"/>
    <dgm:cxn modelId="{B8D19157-9768-4C4A-B9F4-943C01F0293B}" type="presOf" srcId="{3AF4CAE2-1FF5-824B-8C28-CF1886F5B10E}" destId="{9A433981-9737-CA40-BD20-DFF1759F0BD6}" srcOrd="1" destOrd="0" presId="urn:microsoft.com/office/officeart/2005/8/layout/radial5"/>
    <dgm:cxn modelId="{18C37790-610D-CA42-8929-D732DC7AD970}" type="presOf" srcId="{63B03B02-D737-B647-B8D0-70416BD97CEA}" destId="{CB4F3D51-23F4-3247-825A-A034D269A41D}" srcOrd="1" destOrd="0" presId="urn:microsoft.com/office/officeart/2005/8/layout/radial5"/>
    <dgm:cxn modelId="{213A8897-CA93-D04C-9768-21BE8C50C37C}" type="presOf" srcId="{532EF277-941E-094D-BF44-478104D922C3}" destId="{04376407-6FA0-2E48-B69A-A213A34590CA}" srcOrd="1" destOrd="0" presId="urn:microsoft.com/office/officeart/2005/8/layout/radial5"/>
    <dgm:cxn modelId="{1C81C899-28B2-D047-92D5-3663FE639B4B}" srcId="{E1D40CD6-35FE-5B4A-9C08-D30108BE7867}" destId="{8D659A7C-2B1A-784B-9FE0-F40DA55C13BE}" srcOrd="0" destOrd="0" parTransId="{1249DFFE-934B-864E-8749-548652CECA9A}" sibTransId="{C8C7D252-2CED-6348-8ECF-0E7B14E8644F}"/>
    <dgm:cxn modelId="{270E189E-D049-B845-BCEC-7A79CC92A6D6}" type="presOf" srcId="{A4E633FD-7563-2C44-A27A-00A2990F6432}" destId="{E672D2E4-8537-DF49-B266-B40810E1A8FD}" srcOrd="1" destOrd="0" presId="urn:microsoft.com/office/officeart/2005/8/layout/radial5"/>
    <dgm:cxn modelId="{DBA31AA0-78D3-7749-A5A3-A0008358DED0}" srcId="{8D659A7C-2B1A-784B-9FE0-F40DA55C13BE}" destId="{07481240-1D38-D347-AA01-3382FE145393}" srcOrd="0" destOrd="0" parTransId="{3AF4CAE2-1FF5-824B-8C28-CF1886F5B10E}" sibTransId="{E73DA5AF-9A39-3549-B1EA-FF2EC534EAB7}"/>
    <dgm:cxn modelId="{58A9D9A7-2CA9-9643-9A7B-DA91A7BAA85B}" type="presOf" srcId="{B9DC8FC2-E853-9C41-8D57-129060F85275}" destId="{6DA399FA-8456-B549-AF8D-6D8782004BE3}" srcOrd="0" destOrd="0" presId="urn:microsoft.com/office/officeart/2005/8/layout/radial5"/>
    <dgm:cxn modelId="{EDB9B0A9-1476-C747-9A19-6B33D338AD76}" srcId="{8D659A7C-2B1A-784B-9FE0-F40DA55C13BE}" destId="{B9DC8FC2-E853-9C41-8D57-129060F85275}" srcOrd="1" destOrd="0" parTransId="{63B03B02-D737-B647-B8D0-70416BD97CEA}" sibTransId="{3E50D066-9572-D947-ACA9-6B2EF33A1BE9}"/>
    <dgm:cxn modelId="{E48181C7-8819-E945-ADB0-BFBE60CC9652}" srcId="{8D659A7C-2B1A-784B-9FE0-F40DA55C13BE}" destId="{4D107FE7-453E-DF44-9C6F-7AF2717396B1}" srcOrd="3" destOrd="0" parTransId="{A4E633FD-7563-2C44-A27A-00A2990F6432}" sibTransId="{A4E28BDE-0729-0D4F-A263-103F0B5D0085}"/>
    <dgm:cxn modelId="{5D302CC8-0186-ED42-8B2C-35FBDA940AE7}" type="presOf" srcId="{8D659A7C-2B1A-784B-9FE0-F40DA55C13BE}" destId="{7944DAAD-73A8-1746-80A7-64658DBB585E}" srcOrd="0" destOrd="0" presId="urn:microsoft.com/office/officeart/2005/8/layout/radial5"/>
    <dgm:cxn modelId="{2BF136C9-B08F-CA40-99FD-5FE1F46F85AE}" srcId="{8D659A7C-2B1A-784B-9FE0-F40DA55C13BE}" destId="{74D30044-086A-4A40-A83E-3805DA22038B}" srcOrd="2" destOrd="0" parTransId="{532EF277-941E-094D-BF44-478104D922C3}" sibTransId="{3AD8E71B-D788-B644-9FC1-CF2680D198EC}"/>
    <dgm:cxn modelId="{DB1228DF-443D-924C-B088-90E9E588B55F}" type="presOf" srcId="{4D107FE7-453E-DF44-9C6F-7AF2717396B1}" destId="{DC62B32D-1CD6-3146-962A-BBFC5717FAFA}" srcOrd="0" destOrd="0" presId="urn:microsoft.com/office/officeart/2005/8/layout/radial5"/>
    <dgm:cxn modelId="{8FF9D2E9-DEDF-3247-8BD4-57B704FC43B6}" type="presOf" srcId="{E1D40CD6-35FE-5B4A-9C08-D30108BE7867}" destId="{5E155034-9D19-D84B-8537-89F4288851E9}" srcOrd="0" destOrd="0" presId="urn:microsoft.com/office/officeart/2005/8/layout/radial5"/>
    <dgm:cxn modelId="{175FB504-C8CA-FB4A-A93C-AC31D70F70AB}" type="presParOf" srcId="{5E155034-9D19-D84B-8537-89F4288851E9}" destId="{7944DAAD-73A8-1746-80A7-64658DBB585E}" srcOrd="0" destOrd="0" presId="urn:microsoft.com/office/officeart/2005/8/layout/radial5"/>
    <dgm:cxn modelId="{E0173C22-7CE3-E34C-BC47-D1EEF1A0BCF6}" type="presParOf" srcId="{5E155034-9D19-D84B-8537-89F4288851E9}" destId="{0CB1D785-3AAD-EF4B-8CF0-5D90BEA09876}" srcOrd="1" destOrd="0" presId="urn:microsoft.com/office/officeart/2005/8/layout/radial5"/>
    <dgm:cxn modelId="{A7C5CF58-D03B-1549-8E63-EAF3168D6F35}" type="presParOf" srcId="{0CB1D785-3AAD-EF4B-8CF0-5D90BEA09876}" destId="{9A433981-9737-CA40-BD20-DFF1759F0BD6}" srcOrd="0" destOrd="0" presId="urn:microsoft.com/office/officeart/2005/8/layout/radial5"/>
    <dgm:cxn modelId="{B979417A-52FC-AC4D-8746-02686F2E428E}" type="presParOf" srcId="{5E155034-9D19-D84B-8537-89F4288851E9}" destId="{73B525BE-95A9-A14B-A423-C4B0195A2D1F}" srcOrd="2" destOrd="0" presId="urn:microsoft.com/office/officeart/2005/8/layout/radial5"/>
    <dgm:cxn modelId="{BA727F7D-672F-6D41-92CD-7BDBC69AF42F}" type="presParOf" srcId="{5E155034-9D19-D84B-8537-89F4288851E9}" destId="{BA01C2CE-8C5C-D647-A665-855CD50365AE}" srcOrd="3" destOrd="0" presId="urn:microsoft.com/office/officeart/2005/8/layout/radial5"/>
    <dgm:cxn modelId="{80F85987-8F27-FD41-B3CC-CF9355B4DAF6}" type="presParOf" srcId="{BA01C2CE-8C5C-D647-A665-855CD50365AE}" destId="{CB4F3D51-23F4-3247-825A-A034D269A41D}" srcOrd="0" destOrd="0" presId="urn:microsoft.com/office/officeart/2005/8/layout/radial5"/>
    <dgm:cxn modelId="{403A6984-8ED5-4E4B-AACB-4CFF6A492996}" type="presParOf" srcId="{5E155034-9D19-D84B-8537-89F4288851E9}" destId="{6DA399FA-8456-B549-AF8D-6D8782004BE3}" srcOrd="4" destOrd="0" presId="urn:microsoft.com/office/officeart/2005/8/layout/radial5"/>
    <dgm:cxn modelId="{EB988288-6C6D-B041-BA9F-7511F2A562F3}" type="presParOf" srcId="{5E155034-9D19-D84B-8537-89F4288851E9}" destId="{9BCF1248-7E5A-F544-A6A5-6EE84D0921ED}" srcOrd="5" destOrd="0" presId="urn:microsoft.com/office/officeart/2005/8/layout/radial5"/>
    <dgm:cxn modelId="{3CE2156C-868E-2748-BA6D-3FFA48ED6DAB}" type="presParOf" srcId="{9BCF1248-7E5A-F544-A6A5-6EE84D0921ED}" destId="{04376407-6FA0-2E48-B69A-A213A34590CA}" srcOrd="0" destOrd="0" presId="urn:microsoft.com/office/officeart/2005/8/layout/radial5"/>
    <dgm:cxn modelId="{F57B8AD7-9DBD-9E4B-A4F7-CC997C725388}" type="presParOf" srcId="{5E155034-9D19-D84B-8537-89F4288851E9}" destId="{604D3F6E-56C5-234E-AE8B-D7385A67DEE5}" srcOrd="6" destOrd="0" presId="urn:microsoft.com/office/officeart/2005/8/layout/radial5"/>
    <dgm:cxn modelId="{DC711985-BBF4-F240-ABF5-4B9AA1D9F154}" type="presParOf" srcId="{5E155034-9D19-D84B-8537-89F4288851E9}" destId="{A0CCDE66-F2E1-4C4A-80B4-8BB2AF86C385}" srcOrd="7" destOrd="0" presId="urn:microsoft.com/office/officeart/2005/8/layout/radial5"/>
    <dgm:cxn modelId="{615A3D20-999A-1C4D-B4FE-AC4CE4A22510}" type="presParOf" srcId="{A0CCDE66-F2E1-4C4A-80B4-8BB2AF86C385}" destId="{E672D2E4-8537-DF49-B266-B40810E1A8FD}" srcOrd="0" destOrd="0" presId="urn:microsoft.com/office/officeart/2005/8/layout/radial5"/>
    <dgm:cxn modelId="{0B39D74B-88A2-D74E-9FE2-D4A6C691822A}" type="presParOf" srcId="{5E155034-9D19-D84B-8537-89F4288851E9}" destId="{DC62B32D-1CD6-3146-962A-BBFC5717FAF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3E1BDB-4A51-1B47-9D1B-BE5223BAFDD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ED12DCA-6553-4246-9A20-591A086962CC}">
      <dgm:prSet phldrT="[Text]"/>
      <dgm:spPr/>
      <dgm:t>
        <a:bodyPr/>
        <a:lstStyle/>
        <a:p>
          <a:r>
            <a:rPr lang="en-GB" dirty="0" err="1"/>
            <a:t>Felmérés</a:t>
          </a:r>
          <a:endParaRPr lang="en-GB" dirty="0"/>
        </a:p>
      </dgm:t>
    </dgm:pt>
    <dgm:pt modelId="{98E21956-B2BF-F146-B00F-EF2A3E8D51D4}" type="parTrans" cxnId="{7E1F4093-B726-EA43-9E6E-D561C6AF1C0F}">
      <dgm:prSet/>
      <dgm:spPr/>
      <dgm:t>
        <a:bodyPr/>
        <a:lstStyle/>
        <a:p>
          <a:endParaRPr lang="en-GB"/>
        </a:p>
      </dgm:t>
    </dgm:pt>
    <dgm:pt modelId="{D903D000-D15C-214E-AB8C-966B44ABFDC7}" type="sibTrans" cxnId="{7E1F4093-B726-EA43-9E6E-D561C6AF1C0F}">
      <dgm:prSet/>
      <dgm:spPr/>
      <dgm:t>
        <a:bodyPr/>
        <a:lstStyle/>
        <a:p>
          <a:endParaRPr lang="en-GB"/>
        </a:p>
      </dgm:t>
    </dgm:pt>
    <dgm:pt modelId="{C4063015-23FA-4946-A4F7-D0F45674E403}">
      <dgm:prSet phldrT="[Text]"/>
      <dgm:spPr/>
      <dgm:t>
        <a:bodyPr/>
        <a:lstStyle/>
        <a:p>
          <a:r>
            <a:rPr lang="en-GB" dirty="0" err="1"/>
            <a:t>Függőségek</a:t>
          </a:r>
          <a:endParaRPr lang="en-GB" dirty="0"/>
        </a:p>
      </dgm:t>
    </dgm:pt>
    <dgm:pt modelId="{330928E9-888B-E04C-B405-61927E5A7B0A}" type="parTrans" cxnId="{867F3E0A-B2A9-034E-8559-B3AC50E26738}">
      <dgm:prSet/>
      <dgm:spPr/>
      <dgm:t>
        <a:bodyPr/>
        <a:lstStyle/>
        <a:p>
          <a:endParaRPr lang="en-GB"/>
        </a:p>
      </dgm:t>
    </dgm:pt>
    <dgm:pt modelId="{1EEBCBCB-C8C1-5E41-96E9-56D5F800ED53}" type="sibTrans" cxnId="{867F3E0A-B2A9-034E-8559-B3AC50E26738}">
      <dgm:prSet/>
      <dgm:spPr/>
      <dgm:t>
        <a:bodyPr/>
        <a:lstStyle/>
        <a:p>
          <a:endParaRPr lang="en-GB"/>
        </a:p>
      </dgm:t>
    </dgm:pt>
    <dgm:pt modelId="{350DC485-BE35-D042-A09E-AD1C60D7D785}">
      <dgm:prSet phldrT="[Text]"/>
      <dgm:spPr/>
      <dgm:t>
        <a:bodyPr/>
        <a:lstStyle/>
        <a:p>
          <a:r>
            <a:rPr lang="en-GB" dirty="0" err="1"/>
            <a:t>alkalmazás</a:t>
          </a:r>
          <a:endParaRPr lang="en-GB" dirty="0"/>
        </a:p>
      </dgm:t>
    </dgm:pt>
    <dgm:pt modelId="{59136D60-FC01-0F4F-B488-104358BCF1FF}" type="parTrans" cxnId="{36047D51-9B4E-D04A-A4D4-6296601BA27B}">
      <dgm:prSet/>
      <dgm:spPr/>
      <dgm:t>
        <a:bodyPr/>
        <a:lstStyle/>
        <a:p>
          <a:endParaRPr lang="en-GB"/>
        </a:p>
      </dgm:t>
    </dgm:pt>
    <dgm:pt modelId="{C3B67D4A-01E2-5040-B6B6-274176DF8D74}" type="sibTrans" cxnId="{36047D51-9B4E-D04A-A4D4-6296601BA27B}">
      <dgm:prSet/>
      <dgm:spPr/>
      <dgm:t>
        <a:bodyPr/>
        <a:lstStyle/>
        <a:p>
          <a:endParaRPr lang="en-GB"/>
        </a:p>
      </dgm:t>
    </dgm:pt>
    <dgm:pt modelId="{4E835F6E-FD9E-1F4F-BB50-9B379755EC52}">
      <dgm:prSet phldrT="[Text]"/>
      <dgm:spPr/>
      <dgm:t>
        <a:bodyPr/>
        <a:lstStyle/>
        <a:p>
          <a:r>
            <a:rPr lang="en-GB" dirty="0" err="1"/>
            <a:t>Terv</a:t>
          </a:r>
          <a:r>
            <a:rPr lang="en-GB" dirty="0"/>
            <a:t>, </a:t>
          </a:r>
          <a:r>
            <a:rPr lang="en-GB" dirty="0" err="1"/>
            <a:t>stratégia</a:t>
          </a:r>
          <a:endParaRPr lang="en-GB" dirty="0"/>
        </a:p>
      </dgm:t>
    </dgm:pt>
    <dgm:pt modelId="{5EA0C174-2775-C94B-A3BA-7B5769AC6DBC}" type="parTrans" cxnId="{D2DC735D-31F0-7740-AB75-04D561973281}">
      <dgm:prSet/>
      <dgm:spPr/>
      <dgm:t>
        <a:bodyPr/>
        <a:lstStyle/>
        <a:p>
          <a:endParaRPr lang="en-GB"/>
        </a:p>
      </dgm:t>
    </dgm:pt>
    <dgm:pt modelId="{50A38F32-58D3-2748-9E66-9570E0D90509}" type="sibTrans" cxnId="{D2DC735D-31F0-7740-AB75-04D561973281}">
      <dgm:prSet/>
      <dgm:spPr/>
      <dgm:t>
        <a:bodyPr/>
        <a:lstStyle/>
        <a:p>
          <a:endParaRPr lang="en-GB"/>
        </a:p>
      </dgm:t>
    </dgm:pt>
    <dgm:pt modelId="{3AD3094C-E1D5-FC49-AD21-7FC50F585966}">
      <dgm:prSet phldrT="[Text]"/>
      <dgm:spPr/>
      <dgm:t>
        <a:bodyPr/>
        <a:lstStyle/>
        <a:p>
          <a:r>
            <a:rPr lang="en-GB" dirty="0" err="1"/>
            <a:t>Hogyan</a:t>
          </a:r>
          <a:r>
            <a:rPr lang="en-GB" dirty="0"/>
            <a:t>?</a:t>
          </a:r>
        </a:p>
      </dgm:t>
    </dgm:pt>
    <dgm:pt modelId="{B0543BED-6F6C-7D45-AEAA-BDA235B7CC59}" type="parTrans" cxnId="{B68BA7CD-32D0-F04A-933F-9FDEEC334081}">
      <dgm:prSet/>
      <dgm:spPr/>
      <dgm:t>
        <a:bodyPr/>
        <a:lstStyle/>
        <a:p>
          <a:endParaRPr lang="en-GB"/>
        </a:p>
      </dgm:t>
    </dgm:pt>
    <dgm:pt modelId="{D6CABCE0-0B95-854B-8D7D-CE43DE4A9F3F}" type="sibTrans" cxnId="{B68BA7CD-32D0-F04A-933F-9FDEEC334081}">
      <dgm:prSet/>
      <dgm:spPr/>
      <dgm:t>
        <a:bodyPr/>
        <a:lstStyle/>
        <a:p>
          <a:endParaRPr lang="en-GB"/>
        </a:p>
      </dgm:t>
    </dgm:pt>
    <dgm:pt modelId="{B8963CD6-CB09-A343-9759-A1234B6EB63C}">
      <dgm:prSet phldrT="[Text]"/>
      <dgm:spPr/>
      <dgm:t>
        <a:bodyPr/>
        <a:lstStyle/>
        <a:p>
          <a:r>
            <a:rPr lang="en-GB" dirty="0" err="1"/>
            <a:t>Mit</a:t>
          </a:r>
          <a:r>
            <a:rPr lang="en-GB" dirty="0"/>
            <a:t>?</a:t>
          </a:r>
        </a:p>
      </dgm:t>
    </dgm:pt>
    <dgm:pt modelId="{3AD92F5F-3BF0-5549-A2D9-F9645A3778C9}" type="parTrans" cxnId="{928C3E18-415C-7E4F-BA15-0D7E0A0D8177}">
      <dgm:prSet/>
      <dgm:spPr/>
      <dgm:t>
        <a:bodyPr/>
        <a:lstStyle/>
        <a:p>
          <a:endParaRPr lang="en-GB"/>
        </a:p>
      </dgm:t>
    </dgm:pt>
    <dgm:pt modelId="{093A09EE-5498-3641-B414-3816AA22FC80}" type="sibTrans" cxnId="{928C3E18-415C-7E4F-BA15-0D7E0A0D8177}">
      <dgm:prSet/>
      <dgm:spPr/>
      <dgm:t>
        <a:bodyPr/>
        <a:lstStyle/>
        <a:p>
          <a:endParaRPr lang="en-GB"/>
        </a:p>
      </dgm:t>
    </dgm:pt>
    <dgm:pt modelId="{33F198A0-8499-3643-9633-EE66F18BF37D}">
      <dgm:prSet phldrT="[Text]"/>
      <dgm:spPr/>
      <dgm:t>
        <a:bodyPr/>
        <a:lstStyle/>
        <a:p>
          <a:r>
            <a:rPr lang="en-GB" dirty="0" err="1"/>
            <a:t>adat</a:t>
          </a:r>
          <a:endParaRPr lang="en-GB" dirty="0"/>
        </a:p>
      </dgm:t>
    </dgm:pt>
    <dgm:pt modelId="{CB725C24-A12C-1A4E-B548-927F4F087CF7}" type="parTrans" cxnId="{A160493D-3278-E24D-BAE9-A4D497132723}">
      <dgm:prSet/>
      <dgm:spPr/>
      <dgm:t>
        <a:bodyPr/>
        <a:lstStyle/>
        <a:p>
          <a:endParaRPr lang="en-GB"/>
        </a:p>
      </dgm:t>
    </dgm:pt>
    <dgm:pt modelId="{9700CF84-0697-C64C-A4C6-4568843A5931}" type="sibTrans" cxnId="{A160493D-3278-E24D-BAE9-A4D497132723}">
      <dgm:prSet/>
      <dgm:spPr/>
      <dgm:t>
        <a:bodyPr/>
        <a:lstStyle/>
        <a:p>
          <a:endParaRPr lang="en-GB"/>
        </a:p>
      </dgm:t>
    </dgm:pt>
    <dgm:pt modelId="{ECEF1E72-CCAA-B54D-A254-40DCF6E93AFB}">
      <dgm:prSet phldrT="[Text]"/>
      <dgm:spPr/>
      <dgm:t>
        <a:bodyPr/>
        <a:lstStyle/>
        <a:p>
          <a:r>
            <a:rPr lang="en-GB" dirty="0" err="1"/>
            <a:t>hálózat</a:t>
          </a:r>
          <a:endParaRPr lang="en-GB" dirty="0"/>
        </a:p>
      </dgm:t>
    </dgm:pt>
    <dgm:pt modelId="{DD436DE8-CC60-494C-B2AA-FFF81B8BEB71}" type="parTrans" cxnId="{EB0AEBF0-E7A5-B842-A7CD-AAECC5EA9053}">
      <dgm:prSet/>
      <dgm:spPr/>
      <dgm:t>
        <a:bodyPr/>
        <a:lstStyle/>
        <a:p>
          <a:endParaRPr lang="en-GB"/>
        </a:p>
      </dgm:t>
    </dgm:pt>
    <dgm:pt modelId="{F8593EBD-9081-504E-8DD2-0331F8DE3F01}" type="sibTrans" cxnId="{EB0AEBF0-E7A5-B842-A7CD-AAECC5EA9053}">
      <dgm:prSet/>
      <dgm:spPr/>
      <dgm:t>
        <a:bodyPr/>
        <a:lstStyle/>
        <a:p>
          <a:endParaRPr lang="en-GB"/>
        </a:p>
      </dgm:t>
    </dgm:pt>
    <dgm:pt modelId="{AE09930F-4B05-4944-9045-348C11429F96}">
      <dgm:prSet phldrT="[Text]"/>
      <dgm:spPr/>
      <dgm:t>
        <a:bodyPr/>
        <a:lstStyle/>
        <a:p>
          <a:r>
            <a:rPr lang="en-GB" dirty="0" err="1"/>
            <a:t>technológia</a:t>
          </a:r>
          <a:endParaRPr lang="en-GB" dirty="0"/>
        </a:p>
      </dgm:t>
    </dgm:pt>
    <dgm:pt modelId="{52ED24C7-AB81-1A4E-9E36-F769AD421B13}" type="parTrans" cxnId="{D3E2BFF7-D837-D94F-B175-3534132BB16D}">
      <dgm:prSet/>
      <dgm:spPr/>
      <dgm:t>
        <a:bodyPr/>
        <a:lstStyle/>
        <a:p>
          <a:endParaRPr lang="en-GB"/>
        </a:p>
      </dgm:t>
    </dgm:pt>
    <dgm:pt modelId="{1792B262-F01C-624D-9744-E8F03BEF7CB4}" type="sibTrans" cxnId="{D3E2BFF7-D837-D94F-B175-3534132BB16D}">
      <dgm:prSet/>
      <dgm:spPr/>
      <dgm:t>
        <a:bodyPr/>
        <a:lstStyle/>
        <a:p>
          <a:endParaRPr lang="en-GB"/>
        </a:p>
      </dgm:t>
    </dgm:pt>
    <dgm:pt modelId="{CE5BC57E-7801-AA4E-B809-3A67C19D0935}">
      <dgm:prSet phldrT="[Text]"/>
      <dgm:spPr/>
      <dgm:t>
        <a:bodyPr/>
        <a:lstStyle/>
        <a:p>
          <a:r>
            <a:rPr lang="en-GB" dirty="0" err="1"/>
            <a:t>Miért</a:t>
          </a:r>
          <a:r>
            <a:rPr lang="en-GB" dirty="0"/>
            <a:t>?</a:t>
          </a:r>
        </a:p>
      </dgm:t>
    </dgm:pt>
    <dgm:pt modelId="{7AC368F3-B5C7-3F48-88C7-A0C68B722887}" type="parTrans" cxnId="{779ECA66-4D3F-4346-BB99-33D448281947}">
      <dgm:prSet/>
      <dgm:spPr/>
      <dgm:t>
        <a:bodyPr/>
        <a:lstStyle/>
        <a:p>
          <a:endParaRPr lang="en-GB"/>
        </a:p>
      </dgm:t>
    </dgm:pt>
    <dgm:pt modelId="{FA62A867-6318-EB4F-A880-3C13CFCC6E3D}" type="sibTrans" cxnId="{779ECA66-4D3F-4346-BB99-33D448281947}">
      <dgm:prSet/>
      <dgm:spPr/>
      <dgm:t>
        <a:bodyPr/>
        <a:lstStyle/>
        <a:p>
          <a:endParaRPr lang="en-GB"/>
        </a:p>
      </dgm:t>
    </dgm:pt>
    <dgm:pt modelId="{18B3E984-0535-D84D-943A-9CBC1B8059D0}">
      <dgm:prSet phldrT="[Text]"/>
      <dgm:spPr/>
      <dgm:t>
        <a:bodyPr/>
        <a:lstStyle/>
        <a:p>
          <a:r>
            <a:rPr lang="en-GB" dirty="0" err="1"/>
            <a:t>Milyen</a:t>
          </a:r>
          <a:r>
            <a:rPr lang="en-GB" dirty="0"/>
            <a:t> </a:t>
          </a:r>
          <a:r>
            <a:rPr lang="en-GB" dirty="0" err="1"/>
            <a:t>lépések</a:t>
          </a:r>
          <a:r>
            <a:rPr lang="en-GB" dirty="0"/>
            <a:t> </a:t>
          </a:r>
          <a:r>
            <a:rPr lang="en-GB" dirty="0" err="1"/>
            <a:t>szükségesek</a:t>
          </a:r>
          <a:r>
            <a:rPr lang="en-GB" dirty="0"/>
            <a:t>?</a:t>
          </a:r>
        </a:p>
      </dgm:t>
    </dgm:pt>
    <dgm:pt modelId="{490D1178-2CF4-0F46-A9F5-F956AF9C39BC}" type="parTrans" cxnId="{6E05B532-D04E-2C46-B13E-B7A8FDFCDB62}">
      <dgm:prSet/>
      <dgm:spPr/>
      <dgm:t>
        <a:bodyPr/>
        <a:lstStyle/>
        <a:p>
          <a:endParaRPr lang="en-GB"/>
        </a:p>
      </dgm:t>
    </dgm:pt>
    <dgm:pt modelId="{401688D4-DD9B-5440-8B79-A10D26D01587}" type="sibTrans" cxnId="{6E05B532-D04E-2C46-B13E-B7A8FDFCDB62}">
      <dgm:prSet/>
      <dgm:spPr/>
      <dgm:t>
        <a:bodyPr/>
        <a:lstStyle/>
        <a:p>
          <a:endParaRPr lang="en-GB"/>
        </a:p>
      </dgm:t>
    </dgm:pt>
    <dgm:pt modelId="{2F33B709-E09F-554F-94EA-0CEB34EF8816}">
      <dgm:prSet phldrT="[Text]"/>
      <dgm:spPr/>
      <dgm:t>
        <a:bodyPr/>
        <a:lstStyle/>
        <a:p>
          <a:r>
            <a:rPr lang="en-GB" dirty="0" err="1"/>
            <a:t>Ütemezés</a:t>
          </a:r>
          <a:endParaRPr lang="en-GB" dirty="0"/>
        </a:p>
      </dgm:t>
    </dgm:pt>
    <dgm:pt modelId="{4E74E287-2C8F-6D44-A919-AA7784B403CB}" type="parTrans" cxnId="{125AE3AF-3CCA-C84C-B9D0-67DD4E70BBAD}">
      <dgm:prSet/>
      <dgm:spPr/>
      <dgm:t>
        <a:bodyPr/>
        <a:lstStyle/>
        <a:p>
          <a:endParaRPr lang="en-GB"/>
        </a:p>
      </dgm:t>
    </dgm:pt>
    <dgm:pt modelId="{7412C5E1-1397-FE4A-90BF-94E671A54A5F}" type="sibTrans" cxnId="{125AE3AF-3CCA-C84C-B9D0-67DD4E70BBAD}">
      <dgm:prSet/>
      <dgm:spPr/>
      <dgm:t>
        <a:bodyPr/>
        <a:lstStyle/>
        <a:p>
          <a:endParaRPr lang="en-GB"/>
        </a:p>
      </dgm:t>
    </dgm:pt>
    <dgm:pt modelId="{8DAA0782-F42F-FA47-A6DB-9DC96DE07C24}">
      <dgm:prSet phldrT="[Text]"/>
      <dgm:spPr/>
      <dgm:t>
        <a:bodyPr/>
        <a:lstStyle/>
        <a:p>
          <a:r>
            <a:rPr lang="en-GB" dirty="0" err="1"/>
            <a:t>Létrehozás</a:t>
          </a:r>
          <a:endParaRPr lang="en-GB" dirty="0"/>
        </a:p>
      </dgm:t>
    </dgm:pt>
    <dgm:pt modelId="{5E5C7506-92BD-7A46-AD5D-524753F25838}" type="parTrans" cxnId="{B809726E-A8BC-7642-81C5-4CB5F20FEDC0}">
      <dgm:prSet/>
      <dgm:spPr/>
      <dgm:t>
        <a:bodyPr/>
        <a:lstStyle/>
        <a:p>
          <a:endParaRPr lang="en-GB"/>
        </a:p>
      </dgm:t>
    </dgm:pt>
    <dgm:pt modelId="{EE904AF2-8D24-1649-88C8-E468835247DE}" type="sibTrans" cxnId="{B809726E-A8BC-7642-81C5-4CB5F20FEDC0}">
      <dgm:prSet/>
      <dgm:spPr/>
      <dgm:t>
        <a:bodyPr/>
        <a:lstStyle/>
        <a:p>
          <a:endParaRPr lang="en-GB"/>
        </a:p>
      </dgm:t>
    </dgm:pt>
    <dgm:pt modelId="{4143570F-67AC-9547-932B-215FCC6065D2}">
      <dgm:prSet phldrT="[Text]"/>
      <dgm:spPr/>
      <dgm:t>
        <a:bodyPr/>
        <a:lstStyle/>
        <a:p>
          <a:r>
            <a:rPr lang="en-GB" dirty="0" err="1"/>
            <a:t>Új</a:t>
          </a:r>
          <a:r>
            <a:rPr lang="en-GB" dirty="0"/>
            <a:t> </a:t>
          </a:r>
          <a:r>
            <a:rPr lang="en-GB" dirty="0" err="1"/>
            <a:t>infrastruktúra</a:t>
          </a:r>
          <a:r>
            <a:rPr lang="en-GB" dirty="0"/>
            <a:t> a </a:t>
          </a:r>
          <a:r>
            <a:rPr lang="en-GB" dirty="0" err="1"/>
            <a:t>felhőben</a:t>
          </a:r>
          <a:endParaRPr lang="en-GB" dirty="0"/>
        </a:p>
      </dgm:t>
    </dgm:pt>
    <dgm:pt modelId="{525F55E1-E56B-2946-9CA1-BBF60F54FCC5}" type="parTrans" cxnId="{2FF116B6-2FCE-EC4C-8721-957C431EBC1C}">
      <dgm:prSet/>
      <dgm:spPr/>
      <dgm:t>
        <a:bodyPr/>
        <a:lstStyle/>
        <a:p>
          <a:endParaRPr lang="en-GB"/>
        </a:p>
      </dgm:t>
    </dgm:pt>
    <dgm:pt modelId="{A2F7217C-2A0D-664C-B7A3-46A64FAB7575}" type="sibTrans" cxnId="{2FF116B6-2FCE-EC4C-8721-957C431EBC1C}">
      <dgm:prSet/>
      <dgm:spPr/>
      <dgm:t>
        <a:bodyPr/>
        <a:lstStyle/>
        <a:p>
          <a:endParaRPr lang="en-GB"/>
        </a:p>
      </dgm:t>
    </dgm:pt>
    <dgm:pt modelId="{C37C4EF1-E6D3-0E47-B4F2-8D3729AA51A6}">
      <dgm:prSet phldrT="[Text]"/>
      <dgm:spPr/>
      <dgm:t>
        <a:bodyPr/>
        <a:lstStyle/>
        <a:p>
          <a:r>
            <a:rPr lang="en-GB" dirty="0" err="1"/>
            <a:t>Felhasználók</a:t>
          </a:r>
          <a:endParaRPr lang="en-GB" dirty="0"/>
        </a:p>
      </dgm:t>
    </dgm:pt>
    <dgm:pt modelId="{7646B8E2-A3B9-F749-8DE3-9F77656DC444}" type="parTrans" cxnId="{E98BFE56-4AEE-D343-8711-CB7A8FB49857}">
      <dgm:prSet/>
      <dgm:spPr/>
      <dgm:t>
        <a:bodyPr/>
        <a:lstStyle/>
        <a:p>
          <a:endParaRPr lang="en-GB"/>
        </a:p>
      </dgm:t>
    </dgm:pt>
    <dgm:pt modelId="{0E2D0A01-6FC6-8C41-A6D4-50393881AC87}" type="sibTrans" cxnId="{E98BFE56-4AEE-D343-8711-CB7A8FB49857}">
      <dgm:prSet/>
      <dgm:spPr/>
      <dgm:t>
        <a:bodyPr/>
        <a:lstStyle/>
        <a:p>
          <a:endParaRPr lang="en-GB"/>
        </a:p>
      </dgm:t>
    </dgm:pt>
    <dgm:pt modelId="{54C62749-CC8F-DA45-9EBE-AF45C783CB5E}">
      <dgm:prSet phldrT="[Text]"/>
      <dgm:spPr/>
      <dgm:t>
        <a:bodyPr/>
        <a:lstStyle/>
        <a:p>
          <a:r>
            <a:rPr lang="en-GB" dirty="0" err="1"/>
            <a:t>Erőforrások</a:t>
          </a:r>
          <a:endParaRPr lang="en-GB" dirty="0"/>
        </a:p>
      </dgm:t>
    </dgm:pt>
    <dgm:pt modelId="{223CA402-293B-E044-82AD-18E0F4F73F9B}" type="parTrans" cxnId="{9A999DC6-21E6-904B-82DE-5C0A1CCD32DD}">
      <dgm:prSet/>
      <dgm:spPr/>
      <dgm:t>
        <a:bodyPr/>
        <a:lstStyle/>
        <a:p>
          <a:endParaRPr lang="en-GB"/>
        </a:p>
      </dgm:t>
    </dgm:pt>
    <dgm:pt modelId="{018EF5CB-F258-DF45-B3E3-88D4E4E5EE61}" type="sibTrans" cxnId="{9A999DC6-21E6-904B-82DE-5C0A1CCD32DD}">
      <dgm:prSet/>
      <dgm:spPr/>
      <dgm:t>
        <a:bodyPr/>
        <a:lstStyle/>
        <a:p>
          <a:endParaRPr lang="en-GB"/>
        </a:p>
      </dgm:t>
    </dgm:pt>
    <dgm:pt modelId="{CC08AD86-444C-0C41-93D3-BAEE5CC8524E}">
      <dgm:prSet phldrT="[Text]"/>
      <dgm:spPr/>
      <dgm:t>
        <a:bodyPr/>
        <a:lstStyle/>
        <a:p>
          <a:r>
            <a:rPr lang="en-GB" dirty="0" err="1"/>
            <a:t>Replikáció</a:t>
          </a:r>
          <a:endParaRPr lang="en-GB" dirty="0"/>
        </a:p>
      </dgm:t>
    </dgm:pt>
    <dgm:pt modelId="{31BB9BC3-7AD2-6A49-BE77-273FB017C100}" type="parTrans" cxnId="{3B11E278-6DD6-4344-9972-9515A2280447}">
      <dgm:prSet/>
      <dgm:spPr/>
      <dgm:t>
        <a:bodyPr/>
        <a:lstStyle/>
        <a:p>
          <a:endParaRPr lang="en-GB"/>
        </a:p>
      </dgm:t>
    </dgm:pt>
    <dgm:pt modelId="{4F865880-0795-8741-8043-6F55191F3CB0}" type="sibTrans" cxnId="{3B11E278-6DD6-4344-9972-9515A2280447}">
      <dgm:prSet/>
      <dgm:spPr/>
      <dgm:t>
        <a:bodyPr/>
        <a:lstStyle/>
        <a:p>
          <a:endParaRPr lang="en-GB"/>
        </a:p>
      </dgm:t>
    </dgm:pt>
    <dgm:pt modelId="{CCB0CF14-81AD-754D-A067-3B8941499773}">
      <dgm:prSet phldrT="[Text]"/>
      <dgm:spPr/>
      <dgm:t>
        <a:bodyPr/>
        <a:lstStyle/>
        <a:p>
          <a:r>
            <a:rPr lang="en-GB" dirty="0"/>
            <a:t>Ha </a:t>
          </a:r>
          <a:r>
            <a:rPr lang="en-GB" dirty="0" err="1"/>
            <a:t>lesz</a:t>
          </a:r>
          <a:r>
            <a:rPr lang="en-GB" dirty="0"/>
            <a:t> </a:t>
          </a:r>
          <a:r>
            <a:rPr lang="en-GB" dirty="0" err="1"/>
            <a:t>átmeneti</a:t>
          </a:r>
          <a:r>
            <a:rPr lang="en-GB" dirty="0"/>
            <a:t> </a:t>
          </a:r>
          <a:r>
            <a:rPr lang="en-GB" dirty="0" err="1"/>
            <a:t>állapot</a:t>
          </a:r>
          <a:endParaRPr lang="en-GB" dirty="0"/>
        </a:p>
      </dgm:t>
    </dgm:pt>
    <dgm:pt modelId="{F0BD880C-2AC2-924D-9CC5-643D5856EE58}" type="parTrans" cxnId="{B7DD79AB-862B-5746-88F0-34B97B2CF1B9}">
      <dgm:prSet/>
      <dgm:spPr/>
      <dgm:t>
        <a:bodyPr/>
        <a:lstStyle/>
        <a:p>
          <a:endParaRPr lang="en-GB"/>
        </a:p>
      </dgm:t>
    </dgm:pt>
    <dgm:pt modelId="{ED368286-090D-AB48-ACDB-65FF83FCA5B2}" type="sibTrans" cxnId="{B7DD79AB-862B-5746-88F0-34B97B2CF1B9}">
      <dgm:prSet/>
      <dgm:spPr/>
      <dgm:t>
        <a:bodyPr/>
        <a:lstStyle/>
        <a:p>
          <a:endParaRPr lang="en-GB"/>
        </a:p>
      </dgm:t>
    </dgm:pt>
    <dgm:pt modelId="{4AA1DC00-5978-E74A-9E58-058B7F9F0C0F}">
      <dgm:prSet phldrT="[Text]"/>
      <dgm:spPr/>
      <dgm:t>
        <a:bodyPr/>
        <a:lstStyle/>
        <a:p>
          <a:r>
            <a:rPr lang="en-GB" dirty="0" err="1"/>
            <a:t>Állapot</a:t>
          </a:r>
          <a:r>
            <a:rPr lang="en-GB" dirty="0"/>
            <a:t> </a:t>
          </a:r>
          <a:r>
            <a:rPr lang="en-GB" dirty="0" err="1"/>
            <a:t>ellenőrzés</a:t>
          </a:r>
          <a:endParaRPr lang="en-GB" dirty="0"/>
        </a:p>
      </dgm:t>
    </dgm:pt>
    <dgm:pt modelId="{2FE5DA18-AD43-F046-862B-477614E8A375}" type="parTrans" cxnId="{BE89839A-250E-4F48-A6A8-0F374A794816}">
      <dgm:prSet/>
      <dgm:spPr/>
      <dgm:t>
        <a:bodyPr/>
        <a:lstStyle/>
        <a:p>
          <a:endParaRPr lang="en-GB"/>
        </a:p>
      </dgm:t>
    </dgm:pt>
    <dgm:pt modelId="{93E8CC8D-BECA-394B-A671-0DF8198258B0}" type="sibTrans" cxnId="{BE89839A-250E-4F48-A6A8-0F374A794816}">
      <dgm:prSet/>
      <dgm:spPr/>
      <dgm:t>
        <a:bodyPr/>
        <a:lstStyle/>
        <a:p>
          <a:endParaRPr lang="en-GB"/>
        </a:p>
      </dgm:t>
    </dgm:pt>
    <dgm:pt modelId="{8A120A6D-5E43-FD44-AA35-6E90228C7C43}">
      <dgm:prSet phldrT="[Text]"/>
      <dgm:spPr/>
      <dgm:t>
        <a:bodyPr/>
        <a:lstStyle/>
        <a:p>
          <a:r>
            <a:rPr lang="en-GB" dirty="0" err="1"/>
            <a:t>Végső</a:t>
          </a:r>
          <a:r>
            <a:rPr lang="en-GB" dirty="0"/>
            <a:t> </a:t>
          </a:r>
          <a:r>
            <a:rPr lang="en-GB" dirty="0" err="1"/>
            <a:t>ellenőrzés</a:t>
          </a:r>
          <a:endParaRPr lang="en-GB" dirty="0"/>
        </a:p>
      </dgm:t>
    </dgm:pt>
    <dgm:pt modelId="{DEF4CBFB-72D8-4949-8F1A-1A6032E425E6}" type="parTrans" cxnId="{8BC37455-B355-A547-B64F-57B7F6DBAE80}">
      <dgm:prSet/>
      <dgm:spPr/>
      <dgm:t>
        <a:bodyPr/>
        <a:lstStyle/>
        <a:p>
          <a:endParaRPr lang="en-GB"/>
        </a:p>
      </dgm:t>
    </dgm:pt>
    <dgm:pt modelId="{5C5DA817-FCF1-0346-B4AD-360F3D0A085E}" type="sibTrans" cxnId="{8BC37455-B355-A547-B64F-57B7F6DBAE80}">
      <dgm:prSet/>
      <dgm:spPr/>
      <dgm:t>
        <a:bodyPr/>
        <a:lstStyle/>
        <a:p>
          <a:endParaRPr lang="en-GB"/>
        </a:p>
      </dgm:t>
    </dgm:pt>
    <dgm:pt modelId="{64778385-23EB-4D4F-8963-257891FBC504}">
      <dgm:prSet phldrT="[Text]"/>
      <dgm:spPr/>
      <dgm:t>
        <a:bodyPr/>
        <a:lstStyle/>
        <a:p>
          <a:r>
            <a:rPr lang="en-GB" dirty="0" err="1"/>
            <a:t>Fázisonként</a:t>
          </a:r>
          <a:endParaRPr lang="en-GB" dirty="0"/>
        </a:p>
      </dgm:t>
    </dgm:pt>
    <dgm:pt modelId="{2062EA47-317A-A846-9644-47B278F98FAF}" type="parTrans" cxnId="{A21696D4-B6E6-0A48-8132-BAC9E3C4EE63}">
      <dgm:prSet/>
      <dgm:spPr/>
      <dgm:t>
        <a:bodyPr/>
        <a:lstStyle/>
        <a:p>
          <a:endParaRPr lang="en-GB"/>
        </a:p>
      </dgm:t>
    </dgm:pt>
    <dgm:pt modelId="{A15A476B-F591-AD40-9BF1-34E8FA86E78F}" type="sibTrans" cxnId="{A21696D4-B6E6-0A48-8132-BAC9E3C4EE63}">
      <dgm:prSet/>
      <dgm:spPr/>
      <dgm:t>
        <a:bodyPr/>
        <a:lstStyle/>
        <a:p>
          <a:endParaRPr lang="en-GB"/>
        </a:p>
      </dgm:t>
    </dgm:pt>
    <dgm:pt modelId="{A0CA9DF2-9034-A04E-B673-8E263EA276ED}">
      <dgm:prSet phldrT="[Text]"/>
      <dgm:spPr/>
      <dgm:t>
        <a:bodyPr/>
        <a:lstStyle/>
        <a:p>
          <a:r>
            <a:rPr lang="en-GB" dirty="0" err="1"/>
            <a:t>Biztonsági</a:t>
          </a:r>
          <a:endParaRPr lang="en-GB" dirty="0"/>
        </a:p>
      </dgm:t>
    </dgm:pt>
    <dgm:pt modelId="{79975546-877E-B444-8826-B7E4AA536610}" type="parTrans" cxnId="{87108840-B5F4-B84A-8067-6C1D2547B3B6}">
      <dgm:prSet/>
      <dgm:spPr/>
      <dgm:t>
        <a:bodyPr/>
        <a:lstStyle/>
        <a:p>
          <a:endParaRPr lang="en-GB"/>
        </a:p>
      </dgm:t>
    </dgm:pt>
    <dgm:pt modelId="{A5D36250-9F4D-FE43-B9D5-9F561B88F7D6}" type="sibTrans" cxnId="{87108840-B5F4-B84A-8067-6C1D2547B3B6}">
      <dgm:prSet/>
      <dgm:spPr/>
      <dgm:t>
        <a:bodyPr/>
        <a:lstStyle/>
        <a:p>
          <a:endParaRPr lang="en-GB"/>
        </a:p>
      </dgm:t>
    </dgm:pt>
    <dgm:pt modelId="{6AAFA014-ACE6-C14C-909B-9A8BFCB08E5B}">
      <dgm:prSet phldrT="[Text]"/>
      <dgm:spPr/>
      <dgm:t>
        <a:bodyPr/>
        <a:lstStyle/>
        <a:p>
          <a:r>
            <a:rPr lang="en-GB" dirty="0"/>
            <a:t>Pilot</a:t>
          </a:r>
        </a:p>
      </dgm:t>
    </dgm:pt>
    <dgm:pt modelId="{F7B6ED64-5DDA-7E44-AEF5-9ADA02CD16F2}" type="parTrans" cxnId="{E74843F3-5C00-1742-8B51-185F9250BB7C}">
      <dgm:prSet/>
      <dgm:spPr/>
      <dgm:t>
        <a:bodyPr/>
        <a:lstStyle/>
        <a:p>
          <a:endParaRPr lang="en-GB"/>
        </a:p>
      </dgm:t>
    </dgm:pt>
    <dgm:pt modelId="{FDD2DC2B-9259-7B49-8530-7FDABE4A2B8E}" type="sibTrans" cxnId="{E74843F3-5C00-1742-8B51-185F9250BB7C}">
      <dgm:prSet/>
      <dgm:spPr/>
      <dgm:t>
        <a:bodyPr/>
        <a:lstStyle/>
        <a:p>
          <a:endParaRPr lang="en-GB"/>
        </a:p>
      </dgm:t>
    </dgm:pt>
    <dgm:pt modelId="{5256A322-11CF-EB43-9B44-537CB3A888F6}">
      <dgm:prSet phldrT="[Text]"/>
      <dgm:spPr/>
      <dgm:t>
        <a:bodyPr/>
        <a:lstStyle/>
        <a:p>
          <a:r>
            <a:rPr lang="en-GB" dirty="0"/>
            <a:t>Adat</a:t>
          </a:r>
        </a:p>
      </dgm:t>
    </dgm:pt>
    <dgm:pt modelId="{F0F3B62A-BDA9-A64C-9533-5353016C1355}" type="parTrans" cxnId="{4099B78E-1B31-DA43-A674-2DF175C0B88A}">
      <dgm:prSet/>
      <dgm:spPr/>
      <dgm:t>
        <a:bodyPr/>
        <a:lstStyle/>
        <a:p>
          <a:endParaRPr lang="en-GB"/>
        </a:p>
      </dgm:t>
    </dgm:pt>
    <dgm:pt modelId="{F4A7F4EA-ACE1-4049-A6F6-232E95DDD5DF}" type="sibTrans" cxnId="{4099B78E-1B31-DA43-A674-2DF175C0B88A}">
      <dgm:prSet/>
      <dgm:spPr/>
      <dgm:t>
        <a:bodyPr/>
        <a:lstStyle/>
        <a:p>
          <a:endParaRPr lang="en-GB"/>
        </a:p>
      </dgm:t>
    </dgm:pt>
    <dgm:pt modelId="{F37B7349-11CC-E14D-8CAC-8E0240D73EC8}">
      <dgm:prSet phldrT="[Text]"/>
      <dgm:spPr/>
      <dgm:t>
        <a:bodyPr/>
        <a:lstStyle/>
        <a:p>
          <a:r>
            <a:rPr lang="en-GB" dirty="0" err="1"/>
            <a:t>Teljesítmény</a:t>
          </a:r>
          <a:endParaRPr lang="en-GB" dirty="0"/>
        </a:p>
      </dgm:t>
    </dgm:pt>
    <dgm:pt modelId="{214B4F40-4DA1-3C45-B07A-1553578F4DA1}" type="parTrans" cxnId="{40247E0A-CD1C-C647-979E-225B5D06D61D}">
      <dgm:prSet/>
      <dgm:spPr/>
      <dgm:t>
        <a:bodyPr/>
        <a:lstStyle/>
        <a:p>
          <a:endParaRPr lang="en-GB"/>
        </a:p>
      </dgm:t>
    </dgm:pt>
    <dgm:pt modelId="{DE0DDAE0-6B81-254E-867C-C9D6425A50B7}" type="sibTrans" cxnId="{40247E0A-CD1C-C647-979E-225B5D06D61D}">
      <dgm:prSet/>
      <dgm:spPr/>
      <dgm:t>
        <a:bodyPr/>
        <a:lstStyle/>
        <a:p>
          <a:endParaRPr lang="en-GB"/>
        </a:p>
      </dgm:t>
    </dgm:pt>
    <dgm:pt modelId="{613A13DC-39C8-E441-B10F-A0AAFB487A85}">
      <dgm:prSet phldrT="[Text]"/>
      <dgm:spPr/>
      <dgm:t>
        <a:bodyPr/>
        <a:lstStyle/>
        <a:p>
          <a:r>
            <a:rPr lang="en-GB" dirty="0"/>
            <a:t>...</a:t>
          </a:r>
        </a:p>
      </dgm:t>
    </dgm:pt>
    <dgm:pt modelId="{7D3DF450-7BB7-C443-B14B-48AEF51F045E}" type="parTrans" cxnId="{247B22B0-06FB-F24B-866E-8CF441EEFD3E}">
      <dgm:prSet/>
      <dgm:spPr/>
      <dgm:t>
        <a:bodyPr/>
        <a:lstStyle/>
        <a:p>
          <a:endParaRPr lang="en-GB"/>
        </a:p>
      </dgm:t>
    </dgm:pt>
    <dgm:pt modelId="{626F3C9B-1F14-A34E-82FC-7CE8FBC422B4}" type="sibTrans" cxnId="{247B22B0-06FB-F24B-866E-8CF441EEFD3E}">
      <dgm:prSet/>
      <dgm:spPr/>
      <dgm:t>
        <a:bodyPr/>
        <a:lstStyle/>
        <a:p>
          <a:endParaRPr lang="en-GB"/>
        </a:p>
      </dgm:t>
    </dgm:pt>
    <dgm:pt modelId="{2941A58C-6430-0243-B013-2EB3DAC55238}">
      <dgm:prSet phldrT="[Text]"/>
      <dgm:spPr/>
      <dgm:t>
        <a:bodyPr/>
        <a:lstStyle/>
        <a:p>
          <a:r>
            <a:rPr lang="en-GB" dirty="0" err="1"/>
            <a:t>Régi</a:t>
          </a:r>
          <a:r>
            <a:rPr lang="en-GB" dirty="0"/>
            <a:t> </a:t>
          </a:r>
          <a:r>
            <a:rPr lang="en-GB" dirty="0" err="1"/>
            <a:t>környezet</a:t>
          </a:r>
          <a:r>
            <a:rPr lang="en-GB" dirty="0"/>
            <a:t> </a:t>
          </a:r>
          <a:r>
            <a:rPr lang="en-GB" dirty="0" err="1"/>
            <a:t>lekapcsolása</a:t>
          </a:r>
          <a:endParaRPr lang="en-GB" dirty="0"/>
        </a:p>
      </dgm:t>
    </dgm:pt>
    <dgm:pt modelId="{41D53B41-A6B7-4848-80F1-8A1EEBFC5232}" type="parTrans" cxnId="{005B9440-0427-2F45-AAD7-643B7F924A7C}">
      <dgm:prSet/>
      <dgm:spPr/>
      <dgm:t>
        <a:bodyPr/>
        <a:lstStyle/>
        <a:p>
          <a:endParaRPr lang="en-GB"/>
        </a:p>
      </dgm:t>
    </dgm:pt>
    <dgm:pt modelId="{658377F3-3456-BA44-AF18-46163E576E73}" type="sibTrans" cxnId="{005B9440-0427-2F45-AAD7-643B7F924A7C}">
      <dgm:prSet/>
      <dgm:spPr/>
      <dgm:t>
        <a:bodyPr/>
        <a:lstStyle/>
        <a:p>
          <a:endParaRPr lang="en-GB"/>
        </a:p>
      </dgm:t>
    </dgm:pt>
    <dgm:pt modelId="{A8DA25EE-22B2-D649-BCE0-9EE1598F3E8C}" type="pres">
      <dgm:prSet presAssocID="{993E1BDB-4A51-1B47-9D1B-BE5223BAFDDC}" presName="CompostProcess" presStyleCnt="0">
        <dgm:presLayoutVars>
          <dgm:dir/>
          <dgm:resizeHandles val="exact"/>
        </dgm:presLayoutVars>
      </dgm:prSet>
      <dgm:spPr/>
    </dgm:pt>
    <dgm:pt modelId="{625CC378-47B7-4249-9729-85AD74DF190B}" type="pres">
      <dgm:prSet presAssocID="{993E1BDB-4A51-1B47-9D1B-BE5223BAFDDC}" presName="arrow" presStyleLbl="bgShp" presStyleIdx="0" presStyleCnt="1"/>
      <dgm:spPr/>
    </dgm:pt>
    <dgm:pt modelId="{AA154E46-3CB7-BC42-BB19-8DABAEB2BDC9}" type="pres">
      <dgm:prSet presAssocID="{993E1BDB-4A51-1B47-9D1B-BE5223BAFDDC}" presName="linearProcess" presStyleCnt="0"/>
      <dgm:spPr/>
    </dgm:pt>
    <dgm:pt modelId="{FFFBA48A-5329-A243-A24B-225C3951AC29}" type="pres">
      <dgm:prSet presAssocID="{4ED12DCA-6553-4246-9A20-591A086962CC}" presName="textNode" presStyleLbl="node1" presStyleIdx="0" presStyleCnt="8" custScaleX="71191">
        <dgm:presLayoutVars>
          <dgm:bulletEnabled val="1"/>
        </dgm:presLayoutVars>
      </dgm:prSet>
      <dgm:spPr/>
    </dgm:pt>
    <dgm:pt modelId="{8F5E783A-FDFE-054F-B425-35972E24721C}" type="pres">
      <dgm:prSet presAssocID="{D903D000-D15C-214E-AB8C-966B44ABFDC7}" presName="sibTrans" presStyleCnt="0"/>
      <dgm:spPr/>
    </dgm:pt>
    <dgm:pt modelId="{1D52FC1C-9C75-4A43-BA74-A77AEE3B9958}" type="pres">
      <dgm:prSet presAssocID="{C4063015-23FA-4946-A4F7-D0F45674E403}" presName="textNode" presStyleLbl="node1" presStyleIdx="1" presStyleCnt="8">
        <dgm:presLayoutVars>
          <dgm:bulletEnabled val="1"/>
        </dgm:presLayoutVars>
      </dgm:prSet>
      <dgm:spPr/>
    </dgm:pt>
    <dgm:pt modelId="{415D243D-3C67-3B4B-8714-69ADBEAB3DA9}" type="pres">
      <dgm:prSet presAssocID="{1EEBCBCB-C8C1-5E41-96E9-56D5F800ED53}" presName="sibTrans" presStyleCnt="0"/>
      <dgm:spPr/>
    </dgm:pt>
    <dgm:pt modelId="{DB445356-5BF5-4847-831C-41AD1C31CD77}" type="pres">
      <dgm:prSet presAssocID="{4E835F6E-FD9E-1F4F-BB50-9B379755EC52}" presName="textNode" presStyleLbl="node1" presStyleIdx="2" presStyleCnt="8" custScaleX="110628">
        <dgm:presLayoutVars>
          <dgm:bulletEnabled val="1"/>
        </dgm:presLayoutVars>
      </dgm:prSet>
      <dgm:spPr/>
    </dgm:pt>
    <dgm:pt modelId="{245599E7-95BB-B24B-B18B-F06C00458DDF}" type="pres">
      <dgm:prSet presAssocID="{50A38F32-58D3-2748-9E66-9570E0D90509}" presName="sibTrans" presStyleCnt="0"/>
      <dgm:spPr/>
    </dgm:pt>
    <dgm:pt modelId="{DFDB11DB-0C62-2849-B255-FE5923FD1B2B}" type="pres">
      <dgm:prSet presAssocID="{8DAA0782-F42F-FA47-A6DB-9DC96DE07C24}" presName="textNode" presStyleLbl="node1" presStyleIdx="3" presStyleCnt="8">
        <dgm:presLayoutVars>
          <dgm:bulletEnabled val="1"/>
        </dgm:presLayoutVars>
      </dgm:prSet>
      <dgm:spPr/>
    </dgm:pt>
    <dgm:pt modelId="{2CEB6F75-F91B-3D42-9E09-3B28C05D14CB}" type="pres">
      <dgm:prSet presAssocID="{EE904AF2-8D24-1649-88C8-E468835247DE}" presName="sibTrans" presStyleCnt="0"/>
      <dgm:spPr/>
    </dgm:pt>
    <dgm:pt modelId="{2FB130E3-D91C-6746-B36A-552EC6E2C967}" type="pres">
      <dgm:prSet presAssocID="{CC08AD86-444C-0C41-93D3-BAEE5CC8524E}" presName="textNode" presStyleLbl="node1" presStyleIdx="4" presStyleCnt="8">
        <dgm:presLayoutVars>
          <dgm:bulletEnabled val="1"/>
        </dgm:presLayoutVars>
      </dgm:prSet>
      <dgm:spPr/>
    </dgm:pt>
    <dgm:pt modelId="{0C9F691C-8CB9-8B4B-AA60-741EDB596E92}" type="pres">
      <dgm:prSet presAssocID="{4F865880-0795-8741-8043-6F55191F3CB0}" presName="sibTrans" presStyleCnt="0"/>
      <dgm:spPr/>
    </dgm:pt>
    <dgm:pt modelId="{3163B50F-286F-7849-8A2E-AEB8CD827769}" type="pres">
      <dgm:prSet presAssocID="{4AA1DC00-5978-E74A-9E58-058B7F9F0C0F}" presName="textNode" presStyleLbl="node1" presStyleIdx="5" presStyleCnt="8">
        <dgm:presLayoutVars>
          <dgm:bulletEnabled val="1"/>
        </dgm:presLayoutVars>
      </dgm:prSet>
      <dgm:spPr/>
    </dgm:pt>
    <dgm:pt modelId="{EF07ABD3-EFE1-FB43-8208-D3D0FA4D6B81}" type="pres">
      <dgm:prSet presAssocID="{93E8CC8D-BECA-394B-A671-0DF8198258B0}" presName="sibTrans" presStyleCnt="0"/>
      <dgm:spPr/>
    </dgm:pt>
    <dgm:pt modelId="{A7CCCA42-562B-8E48-889C-EBC0F0E04C68}" type="pres">
      <dgm:prSet presAssocID="{8A120A6D-5E43-FD44-AA35-6E90228C7C43}" presName="textNode" presStyleLbl="node1" presStyleIdx="6" presStyleCnt="8">
        <dgm:presLayoutVars>
          <dgm:bulletEnabled val="1"/>
        </dgm:presLayoutVars>
      </dgm:prSet>
      <dgm:spPr/>
    </dgm:pt>
    <dgm:pt modelId="{385DE69D-2A97-504F-BAA3-1B0707B1266E}" type="pres">
      <dgm:prSet presAssocID="{5C5DA817-FCF1-0346-B4AD-360F3D0A085E}" presName="sibTrans" presStyleCnt="0"/>
      <dgm:spPr/>
    </dgm:pt>
    <dgm:pt modelId="{C486E10C-CC6F-8B46-8FEF-9EF546DDFF78}" type="pres">
      <dgm:prSet presAssocID="{2941A58C-6430-0243-B013-2EB3DAC55238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17248603-FDBC-7C4A-80B6-835A19193A00}" type="presOf" srcId="{5256A322-11CF-EB43-9B44-537CB3A888F6}" destId="{A7CCCA42-562B-8E48-889C-EBC0F0E04C68}" srcOrd="0" destOrd="2" presId="urn:microsoft.com/office/officeart/2005/8/layout/hProcess9"/>
    <dgm:cxn modelId="{CD20FA05-6C5F-B84C-8B72-5B03416317AB}" type="presOf" srcId="{54C62749-CC8F-DA45-9EBE-AF45C783CB5E}" destId="{DFDB11DB-0C62-2849-B255-FE5923FD1B2B}" srcOrd="0" destOrd="3" presId="urn:microsoft.com/office/officeart/2005/8/layout/hProcess9"/>
    <dgm:cxn modelId="{867F3E0A-B2A9-034E-8559-B3AC50E26738}" srcId="{993E1BDB-4A51-1B47-9D1B-BE5223BAFDDC}" destId="{C4063015-23FA-4946-A4F7-D0F45674E403}" srcOrd="1" destOrd="0" parTransId="{330928E9-888B-E04C-B405-61927E5A7B0A}" sibTransId="{1EEBCBCB-C8C1-5E41-96E9-56D5F800ED53}"/>
    <dgm:cxn modelId="{40247E0A-CD1C-C647-979E-225B5D06D61D}" srcId="{8A120A6D-5E43-FD44-AA35-6E90228C7C43}" destId="{F37B7349-11CC-E14D-8CAC-8E0240D73EC8}" srcOrd="2" destOrd="0" parTransId="{214B4F40-4DA1-3C45-B07A-1553578F4DA1}" sibTransId="{DE0DDAE0-6B81-254E-867C-C9D6425A50B7}"/>
    <dgm:cxn modelId="{1EC28411-0A75-F04D-8BAB-381610EBAD6A}" type="presOf" srcId="{4AA1DC00-5978-E74A-9E58-058B7F9F0C0F}" destId="{3163B50F-286F-7849-8A2E-AEB8CD827769}" srcOrd="0" destOrd="0" presId="urn:microsoft.com/office/officeart/2005/8/layout/hProcess9"/>
    <dgm:cxn modelId="{2D7F9813-7F16-2E4B-99A6-04B2B06F1E32}" type="presOf" srcId="{CCB0CF14-81AD-754D-A067-3B8941499773}" destId="{2FB130E3-D91C-6746-B36A-552EC6E2C967}" srcOrd="0" destOrd="1" presId="urn:microsoft.com/office/officeart/2005/8/layout/hProcess9"/>
    <dgm:cxn modelId="{928C3E18-415C-7E4F-BA15-0D7E0A0D8177}" srcId="{4ED12DCA-6553-4246-9A20-591A086962CC}" destId="{B8963CD6-CB09-A343-9759-A1234B6EB63C}" srcOrd="0" destOrd="0" parTransId="{3AD92F5F-3BF0-5549-A2D9-F9645A3778C9}" sibTransId="{093A09EE-5498-3641-B414-3816AA22FC80}"/>
    <dgm:cxn modelId="{6E05B532-D04E-2C46-B13E-B7A8FDFCDB62}" srcId="{4E835F6E-FD9E-1F4F-BB50-9B379755EC52}" destId="{18B3E984-0535-D84D-943A-9CBC1B8059D0}" srcOrd="1" destOrd="0" parTransId="{490D1178-2CF4-0F46-A9F5-F956AF9C39BC}" sibTransId="{401688D4-DD9B-5440-8B79-A10D26D01587}"/>
    <dgm:cxn modelId="{D5A5F832-63ED-AB4E-A8C4-7C1BDC304EEA}" type="presOf" srcId="{2941A58C-6430-0243-B013-2EB3DAC55238}" destId="{C486E10C-CC6F-8B46-8FEF-9EF546DDFF78}" srcOrd="0" destOrd="0" presId="urn:microsoft.com/office/officeart/2005/8/layout/hProcess9"/>
    <dgm:cxn modelId="{278D3C33-9084-9445-84DA-4E15D7903FF5}" type="presOf" srcId="{613A13DC-39C8-E441-B10F-A0AAFB487A85}" destId="{A7CCCA42-562B-8E48-889C-EBC0F0E04C68}" srcOrd="0" destOrd="4" presId="urn:microsoft.com/office/officeart/2005/8/layout/hProcess9"/>
    <dgm:cxn modelId="{A160493D-3278-E24D-BAE9-A4D497132723}" srcId="{C4063015-23FA-4946-A4F7-D0F45674E403}" destId="{33F198A0-8499-3643-9633-EE66F18BF37D}" srcOrd="1" destOrd="0" parTransId="{CB725C24-A12C-1A4E-B548-927F4F087CF7}" sibTransId="{9700CF84-0697-C64C-A4C6-4568843A5931}"/>
    <dgm:cxn modelId="{87108840-B5F4-B84A-8067-6C1D2547B3B6}" srcId="{8A120A6D-5E43-FD44-AA35-6E90228C7C43}" destId="{A0CA9DF2-9034-A04E-B673-8E263EA276ED}" srcOrd="0" destOrd="0" parTransId="{79975546-877E-B444-8826-B7E4AA536610}" sibTransId="{A5D36250-9F4D-FE43-B9D5-9F561B88F7D6}"/>
    <dgm:cxn modelId="{005B9440-0427-2F45-AAD7-643B7F924A7C}" srcId="{993E1BDB-4A51-1B47-9D1B-BE5223BAFDDC}" destId="{2941A58C-6430-0243-B013-2EB3DAC55238}" srcOrd="7" destOrd="0" parTransId="{41D53B41-A6B7-4848-80F1-8A1EEBFC5232}" sibTransId="{658377F3-3456-BA44-AF18-46163E576E73}"/>
    <dgm:cxn modelId="{FDD63D41-C89F-F44C-8F81-A54F66C098DA}" type="presOf" srcId="{B8963CD6-CB09-A343-9759-A1234B6EB63C}" destId="{FFFBA48A-5329-A243-A24B-225C3951AC29}" srcOrd="0" destOrd="1" presId="urn:microsoft.com/office/officeart/2005/8/layout/hProcess9"/>
    <dgm:cxn modelId="{791D8D4B-0C7D-CE45-A90C-7613797222E0}" type="presOf" srcId="{3AD3094C-E1D5-FC49-AD21-7FC50F585966}" destId="{DB445356-5BF5-4847-831C-41AD1C31CD77}" srcOrd="0" destOrd="1" presId="urn:microsoft.com/office/officeart/2005/8/layout/hProcess9"/>
    <dgm:cxn modelId="{ECADB94C-BB6E-314E-87DB-AE18AE5E211F}" type="presOf" srcId="{8DAA0782-F42F-FA47-A6DB-9DC96DE07C24}" destId="{DFDB11DB-0C62-2849-B255-FE5923FD1B2B}" srcOrd="0" destOrd="0" presId="urn:microsoft.com/office/officeart/2005/8/layout/hProcess9"/>
    <dgm:cxn modelId="{36047D51-9B4E-D04A-A4D4-6296601BA27B}" srcId="{C4063015-23FA-4946-A4F7-D0F45674E403}" destId="{350DC485-BE35-D042-A09E-AD1C60D7D785}" srcOrd="0" destOrd="0" parTransId="{59136D60-FC01-0F4F-B488-104358BCF1FF}" sibTransId="{C3B67D4A-01E2-5040-B6B6-274176DF8D74}"/>
    <dgm:cxn modelId="{8BC37455-B355-A547-B64F-57B7F6DBAE80}" srcId="{993E1BDB-4A51-1B47-9D1B-BE5223BAFDDC}" destId="{8A120A6D-5E43-FD44-AA35-6E90228C7C43}" srcOrd="6" destOrd="0" parTransId="{DEF4CBFB-72D8-4949-8F1A-1A6032E425E6}" sibTransId="{5C5DA817-FCF1-0346-B4AD-360F3D0A085E}"/>
    <dgm:cxn modelId="{E98BFE56-4AEE-D343-8711-CB7A8FB49857}" srcId="{8DAA0782-F42F-FA47-A6DB-9DC96DE07C24}" destId="{C37C4EF1-E6D3-0E47-B4F2-8D3729AA51A6}" srcOrd="1" destOrd="0" parTransId="{7646B8E2-A3B9-F749-8DE3-9F77656DC444}" sibTransId="{0E2D0A01-6FC6-8C41-A6D4-50393881AC87}"/>
    <dgm:cxn modelId="{774D6959-03A3-1B42-9E6F-D18BDCC00E63}" type="presOf" srcId="{993E1BDB-4A51-1B47-9D1B-BE5223BAFDDC}" destId="{A8DA25EE-22B2-D649-BCE0-9EE1598F3E8C}" srcOrd="0" destOrd="0" presId="urn:microsoft.com/office/officeart/2005/8/layout/hProcess9"/>
    <dgm:cxn modelId="{D2DC735D-31F0-7740-AB75-04D561973281}" srcId="{993E1BDB-4A51-1B47-9D1B-BE5223BAFDDC}" destId="{4E835F6E-FD9E-1F4F-BB50-9B379755EC52}" srcOrd="2" destOrd="0" parTransId="{5EA0C174-2775-C94B-A3BA-7B5769AC6DBC}" sibTransId="{50A38F32-58D3-2748-9E66-9570E0D90509}"/>
    <dgm:cxn modelId="{BFC23863-CCC3-7546-9F4C-97C14F7257F0}" type="presOf" srcId="{33F198A0-8499-3643-9633-EE66F18BF37D}" destId="{1D52FC1C-9C75-4A43-BA74-A77AEE3B9958}" srcOrd="0" destOrd="2" presId="urn:microsoft.com/office/officeart/2005/8/layout/hProcess9"/>
    <dgm:cxn modelId="{BD33DC63-8572-2D4C-A1B9-7771F788F99B}" type="presOf" srcId="{8A120A6D-5E43-FD44-AA35-6E90228C7C43}" destId="{A7CCCA42-562B-8E48-889C-EBC0F0E04C68}" srcOrd="0" destOrd="0" presId="urn:microsoft.com/office/officeart/2005/8/layout/hProcess9"/>
    <dgm:cxn modelId="{2FCE7964-7CF5-9B49-AABE-AB63F5DDFBA0}" type="presOf" srcId="{F37B7349-11CC-E14D-8CAC-8E0240D73EC8}" destId="{A7CCCA42-562B-8E48-889C-EBC0F0E04C68}" srcOrd="0" destOrd="3" presId="urn:microsoft.com/office/officeart/2005/8/layout/hProcess9"/>
    <dgm:cxn modelId="{779ECA66-4D3F-4346-BB99-33D448281947}" srcId="{4ED12DCA-6553-4246-9A20-591A086962CC}" destId="{CE5BC57E-7801-AA4E-B809-3A67C19D0935}" srcOrd="1" destOrd="0" parTransId="{7AC368F3-B5C7-3F48-88C7-A0C68B722887}" sibTransId="{FA62A867-6318-EB4F-A880-3C13CFCC6E3D}"/>
    <dgm:cxn modelId="{A24D8B68-5181-2548-AA4D-4CA6984EC0CE}" type="presOf" srcId="{18B3E984-0535-D84D-943A-9CBC1B8059D0}" destId="{DB445356-5BF5-4847-831C-41AD1C31CD77}" srcOrd="0" destOrd="2" presId="urn:microsoft.com/office/officeart/2005/8/layout/hProcess9"/>
    <dgm:cxn modelId="{0BFF996A-B910-1046-9329-0D658F562C57}" type="presOf" srcId="{4ED12DCA-6553-4246-9A20-591A086962CC}" destId="{FFFBA48A-5329-A243-A24B-225C3951AC29}" srcOrd="0" destOrd="0" presId="urn:microsoft.com/office/officeart/2005/8/layout/hProcess9"/>
    <dgm:cxn modelId="{B809726E-A8BC-7642-81C5-4CB5F20FEDC0}" srcId="{993E1BDB-4A51-1B47-9D1B-BE5223BAFDDC}" destId="{8DAA0782-F42F-FA47-A6DB-9DC96DE07C24}" srcOrd="3" destOrd="0" parTransId="{5E5C7506-92BD-7A46-AD5D-524753F25838}" sibTransId="{EE904AF2-8D24-1649-88C8-E468835247DE}"/>
    <dgm:cxn modelId="{B6C91971-A916-274F-9215-6FD400C5411A}" type="presOf" srcId="{4143570F-67AC-9547-932B-215FCC6065D2}" destId="{DFDB11DB-0C62-2849-B255-FE5923FD1B2B}" srcOrd="0" destOrd="1" presId="urn:microsoft.com/office/officeart/2005/8/layout/hProcess9"/>
    <dgm:cxn modelId="{52D98072-334A-A04E-9757-C5FE5DFA8F08}" type="presOf" srcId="{4E835F6E-FD9E-1F4F-BB50-9B379755EC52}" destId="{DB445356-5BF5-4847-831C-41AD1C31CD77}" srcOrd="0" destOrd="0" presId="urn:microsoft.com/office/officeart/2005/8/layout/hProcess9"/>
    <dgm:cxn modelId="{94A95F73-1C49-B349-9D0D-73614DBA96C3}" type="presOf" srcId="{6AAFA014-ACE6-C14C-909B-9A8BFCB08E5B}" destId="{3163B50F-286F-7849-8A2E-AEB8CD827769}" srcOrd="0" destOrd="2" presId="urn:microsoft.com/office/officeart/2005/8/layout/hProcess9"/>
    <dgm:cxn modelId="{3B11E278-6DD6-4344-9972-9515A2280447}" srcId="{993E1BDB-4A51-1B47-9D1B-BE5223BAFDDC}" destId="{CC08AD86-444C-0C41-93D3-BAEE5CC8524E}" srcOrd="4" destOrd="0" parTransId="{31BB9BC3-7AD2-6A49-BE77-273FB017C100}" sibTransId="{4F865880-0795-8741-8043-6F55191F3CB0}"/>
    <dgm:cxn modelId="{B9E3537C-25FC-1841-B4A5-81A5FABE662E}" type="presOf" srcId="{C37C4EF1-E6D3-0E47-B4F2-8D3729AA51A6}" destId="{DFDB11DB-0C62-2849-B255-FE5923FD1B2B}" srcOrd="0" destOrd="2" presId="urn:microsoft.com/office/officeart/2005/8/layout/hProcess9"/>
    <dgm:cxn modelId="{4D2B8B8B-D36D-894A-887C-8067E1435958}" type="presOf" srcId="{C4063015-23FA-4946-A4F7-D0F45674E403}" destId="{1D52FC1C-9C75-4A43-BA74-A77AEE3B9958}" srcOrd="0" destOrd="0" presId="urn:microsoft.com/office/officeart/2005/8/layout/hProcess9"/>
    <dgm:cxn modelId="{1BF5998E-3570-0642-A6AC-EA8CC762F08D}" type="presOf" srcId="{CE5BC57E-7801-AA4E-B809-3A67C19D0935}" destId="{FFFBA48A-5329-A243-A24B-225C3951AC29}" srcOrd="0" destOrd="2" presId="urn:microsoft.com/office/officeart/2005/8/layout/hProcess9"/>
    <dgm:cxn modelId="{4099B78E-1B31-DA43-A674-2DF175C0B88A}" srcId="{8A120A6D-5E43-FD44-AA35-6E90228C7C43}" destId="{5256A322-11CF-EB43-9B44-537CB3A888F6}" srcOrd="1" destOrd="0" parTransId="{F0F3B62A-BDA9-A64C-9533-5353016C1355}" sibTransId="{F4A7F4EA-ACE1-4049-A6F6-232E95DDD5DF}"/>
    <dgm:cxn modelId="{7E1F4093-B726-EA43-9E6E-D561C6AF1C0F}" srcId="{993E1BDB-4A51-1B47-9D1B-BE5223BAFDDC}" destId="{4ED12DCA-6553-4246-9A20-591A086962CC}" srcOrd="0" destOrd="0" parTransId="{98E21956-B2BF-F146-B00F-EF2A3E8D51D4}" sibTransId="{D903D000-D15C-214E-AB8C-966B44ABFDC7}"/>
    <dgm:cxn modelId="{BE89839A-250E-4F48-A6A8-0F374A794816}" srcId="{993E1BDB-4A51-1B47-9D1B-BE5223BAFDDC}" destId="{4AA1DC00-5978-E74A-9E58-058B7F9F0C0F}" srcOrd="5" destOrd="0" parTransId="{2FE5DA18-AD43-F046-862B-477614E8A375}" sibTransId="{93E8CC8D-BECA-394B-A671-0DF8198258B0}"/>
    <dgm:cxn modelId="{32F6ECA0-9E69-8D45-A424-B75164DA3C12}" type="presOf" srcId="{AE09930F-4B05-4944-9045-348C11429F96}" destId="{1D52FC1C-9C75-4A43-BA74-A77AEE3B9958}" srcOrd="0" destOrd="4" presId="urn:microsoft.com/office/officeart/2005/8/layout/hProcess9"/>
    <dgm:cxn modelId="{B7DD79AB-862B-5746-88F0-34B97B2CF1B9}" srcId="{CC08AD86-444C-0C41-93D3-BAEE5CC8524E}" destId="{CCB0CF14-81AD-754D-A067-3B8941499773}" srcOrd="0" destOrd="0" parTransId="{F0BD880C-2AC2-924D-9CC5-643D5856EE58}" sibTransId="{ED368286-090D-AB48-ACDB-65FF83FCA5B2}"/>
    <dgm:cxn modelId="{125AE3AF-3CCA-C84C-B9D0-67DD4E70BBAD}" srcId="{4E835F6E-FD9E-1F4F-BB50-9B379755EC52}" destId="{2F33B709-E09F-554F-94EA-0CEB34EF8816}" srcOrd="2" destOrd="0" parTransId="{4E74E287-2C8F-6D44-A919-AA7784B403CB}" sibTransId="{7412C5E1-1397-FE4A-90BF-94E671A54A5F}"/>
    <dgm:cxn modelId="{247B22B0-06FB-F24B-866E-8CF441EEFD3E}" srcId="{8A120A6D-5E43-FD44-AA35-6E90228C7C43}" destId="{613A13DC-39C8-E441-B10F-A0AAFB487A85}" srcOrd="3" destOrd="0" parTransId="{7D3DF450-7BB7-C443-B14B-48AEF51F045E}" sibTransId="{626F3C9B-1F14-A34E-82FC-7CE8FBC422B4}"/>
    <dgm:cxn modelId="{2FF116B6-2FCE-EC4C-8721-957C431EBC1C}" srcId="{8DAA0782-F42F-FA47-A6DB-9DC96DE07C24}" destId="{4143570F-67AC-9547-932B-215FCC6065D2}" srcOrd="0" destOrd="0" parTransId="{525F55E1-E56B-2946-9CA1-BBF60F54FCC5}" sibTransId="{A2F7217C-2A0D-664C-B7A3-46A64FAB7575}"/>
    <dgm:cxn modelId="{44A71FBF-6B0F-1644-A418-A5DC742D1A45}" type="presOf" srcId="{64778385-23EB-4D4F-8963-257891FBC504}" destId="{3163B50F-286F-7849-8A2E-AEB8CD827769}" srcOrd="0" destOrd="1" presId="urn:microsoft.com/office/officeart/2005/8/layout/hProcess9"/>
    <dgm:cxn modelId="{42773BC3-C411-6C4B-B29E-DC7ACEE85BE1}" type="presOf" srcId="{2F33B709-E09F-554F-94EA-0CEB34EF8816}" destId="{DB445356-5BF5-4847-831C-41AD1C31CD77}" srcOrd="0" destOrd="3" presId="urn:microsoft.com/office/officeart/2005/8/layout/hProcess9"/>
    <dgm:cxn modelId="{9A999DC6-21E6-904B-82DE-5C0A1CCD32DD}" srcId="{8DAA0782-F42F-FA47-A6DB-9DC96DE07C24}" destId="{54C62749-CC8F-DA45-9EBE-AF45C783CB5E}" srcOrd="2" destOrd="0" parTransId="{223CA402-293B-E044-82AD-18E0F4F73F9B}" sibTransId="{018EF5CB-F258-DF45-B3E3-88D4E4E5EE61}"/>
    <dgm:cxn modelId="{B68BA7CD-32D0-F04A-933F-9FDEEC334081}" srcId="{4E835F6E-FD9E-1F4F-BB50-9B379755EC52}" destId="{3AD3094C-E1D5-FC49-AD21-7FC50F585966}" srcOrd="0" destOrd="0" parTransId="{B0543BED-6F6C-7D45-AEAA-BDA235B7CC59}" sibTransId="{D6CABCE0-0B95-854B-8D7D-CE43DE4A9F3F}"/>
    <dgm:cxn modelId="{A21696D4-B6E6-0A48-8132-BAC9E3C4EE63}" srcId="{4AA1DC00-5978-E74A-9E58-058B7F9F0C0F}" destId="{64778385-23EB-4D4F-8963-257891FBC504}" srcOrd="0" destOrd="0" parTransId="{2062EA47-317A-A846-9644-47B278F98FAF}" sibTransId="{A15A476B-F591-AD40-9BF1-34E8FA86E78F}"/>
    <dgm:cxn modelId="{C8B2EBDF-44F8-BE40-958A-9A69117F93F1}" type="presOf" srcId="{A0CA9DF2-9034-A04E-B673-8E263EA276ED}" destId="{A7CCCA42-562B-8E48-889C-EBC0F0E04C68}" srcOrd="0" destOrd="1" presId="urn:microsoft.com/office/officeart/2005/8/layout/hProcess9"/>
    <dgm:cxn modelId="{61C7FAEE-9DC0-7B42-B262-ADD2F2206CFF}" type="presOf" srcId="{350DC485-BE35-D042-A09E-AD1C60D7D785}" destId="{1D52FC1C-9C75-4A43-BA74-A77AEE3B9958}" srcOrd="0" destOrd="1" presId="urn:microsoft.com/office/officeart/2005/8/layout/hProcess9"/>
    <dgm:cxn modelId="{EB0AEBF0-E7A5-B842-A7CD-AAECC5EA9053}" srcId="{C4063015-23FA-4946-A4F7-D0F45674E403}" destId="{ECEF1E72-CCAA-B54D-A254-40DCF6E93AFB}" srcOrd="2" destOrd="0" parTransId="{DD436DE8-CC60-494C-B2AA-FFF81B8BEB71}" sibTransId="{F8593EBD-9081-504E-8DD2-0331F8DE3F01}"/>
    <dgm:cxn modelId="{E74843F3-5C00-1742-8B51-185F9250BB7C}" srcId="{4AA1DC00-5978-E74A-9E58-058B7F9F0C0F}" destId="{6AAFA014-ACE6-C14C-909B-9A8BFCB08E5B}" srcOrd="1" destOrd="0" parTransId="{F7B6ED64-5DDA-7E44-AEF5-9ADA02CD16F2}" sibTransId="{FDD2DC2B-9259-7B49-8530-7FDABE4A2B8E}"/>
    <dgm:cxn modelId="{D3ECC2F3-0587-2A44-B205-97B095DA7AB3}" type="presOf" srcId="{ECEF1E72-CCAA-B54D-A254-40DCF6E93AFB}" destId="{1D52FC1C-9C75-4A43-BA74-A77AEE3B9958}" srcOrd="0" destOrd="3" presId="urn:microsoft.com/office/officeart/2005/8/layout/hProcess9"/>
    <dgm:cxn modelId="{D3E2BFF7-D837-D94F-B175-3534132BB16D}" srcId="{C4063015-23FA-4946-A4F7-D0F45674E403}" destId="{AE09930F-4B05-4944-9045-348C11429F96}" srcOrd="3" destOrd="0" parTransId="{52ED24C7-AB81-1A4E-9E36-F769AD421B13}" sibTransId="{1792B262-F01C-624D-9744-E8F03BEF7CB4}"/>
    <dgm:cxn modelId="{14D6F4F8-42CC-2E4F-9783-F963E86F306D}" type="presOf" srcId="{CC08AD86-444C-0C41-93D3-BAEE5CC8524E}" destId="{2FB130E3-D91C-6746-B36A-552EC6E2C967}" srcOrd="0" destOrd="0" presId="urn:microsoft.com/office/officeart/2005/8/layout/hProcess9"/>
    <dgm:cxn modelId="{3BE6189E-B869-DB40-9529-B092990F45AD}" type="presParOf" srcId="{A8DA25EE-22B2-D649-BCE0-9EE1598F3E8C}" destId="{625CC378-47B7-4249-9729-85AD74DF190B}" srcOrd="0" destOrd="0" presId="urn:microsoft.com/office/officeart/2005/8/layout/hProcess9"/>
    <dgm:cxn modelId="{FA8BB364-A04A-8049-BF57-E0513EFCA9EA}" type="presParOf" srcId="{A8DA25EE-22B2-D649-BCE0-9EE1598F3E8C}" destId="{AA154E46-3CB7-BC42-BB19-8DABAEB2BDC9}" srcOrd="1" destOrd="0" presId="urn:microsoft.com/office/officeart/2005/8/layout/hProcess9"/>
    <dgm:cxn modelId="{7BFA7C77-38C5-0346-9088-A632389BED9D}" type="presParOf" srcId="{AA154E46-3CB7-BC42-BB19-8DABAEB2BDC9}" destId="{FFFBA48A-5329-A243-A24B-225C3951AC29}" srcOrd="0" destOrd="0" presId="urn:microsoft.com/office/officeart/2005/8/layout/hProcess9"/>
    <dgm:cxn modelId="{79F8CCA0-5C47-CB4E-947A-5B0C5EB7E5E5}" type="presParOf" srcId="{AA154E46-3CB7-BC42-BB19-8DABAEB2BDC9}" destId="{8F5E783A-FDFE-054F-B425-35972E24721C}" srcOrd="1" destOrd="0" presId="urn:microsoft.com/office/officeart/2005/8/layout/hProcess9"/>
    <dgm:cxn modelId="{5FE96DE7-B4B9-1F4D-B41C-F1D98891702F}" type="presParOf" srcId="{AA154E46-3CB7-BC42-BB19-8DABAEB2BDC9}" destId="{1D52FC1C-9C75-4A43-BA74-A77AEE3B9958}" srcOrd="2" destOrd="0" presId="urn:microsoft.com/office/officeart/2005/8/layout/hProcess9"/>
    <dgm:cxn modelId="{22CD271C-124A-1E4A-BBB3-D35C700F9318}" type="presParOf" srcId="{AA154E46-3CB7-BC42-BB19-8DABAEB2BDC9}" destId="{415D243D-3C67-3B4B-8714-69ADBEAB3DA9}" srcOrd="3" destOrd="0" presId="urn:microsoft.com/office/officeart/2005/8/layout/hProcess9"/>
    <dgm:cxn modelId="{E83DF5B5-ABBF-C344-8710-69067CD4BED9}" type="presParOf" srcId="{AA154E46-3CB7-BC42-BB19-8DABAEB2BDC9}" destId="{DB445356-5BF5-4847-831C-41AD1C31CD77}" srcOrd="4" destOrd="0" presId="urn:microsoft.com/office/officeart/2005/8/layout/hProcess9"/>
    <dgm:cxn modelId="{7520AFFE-9261-5045-9D8D-972F03F7F714}" type="presParOf" srcId="{AA154E46-3CB7-BC42-BB19-8DABAEB2BDC9}" destId="{245599E7-95BB-B24B-B18B-F06C00458DDF}" srcOrd="5" destOrd="0" presId="urn:microsoft.com/office/officeart/2005/8/layout/hProcess9"/>
    <dgm:cxn modelId="{C8EE9C8D-1C30-C14D-9FB2-3AE2F4F4D225}" type="presParOf" srcId="{AA154E46-3CB7-BC42-BB19-8DABAEB2BDC9}" destId="{DFDB11DB-0C62-2849-B255-FE5923FD1B2B}" srcOrd="6" destOrd="0" presId="urn:microsoft.com/office/officeart/2005/8/layout/hProcess9"/>
    <dgm:cxn modelId="{878E2B4E-200E-E940-9663-4B03601A191E}" type="presParOf" srcId="{AA154E46-3CB7-BC42-BB19-8DABAEB2BDC9}" destId="{2CEB6F75-F91B-3D42-9E09-3B28C05D14CB}" srcOrd="7" destOrd="0" presId="urn:microsoft.com/office/officeart/2005/8/layout/hProcess9"/>
    <dgm:cxn modelId="{C992BB08-8AEB-E242-B15B-CF13279FAD13}" type="presParOf" srcId="{AA154E46-3CB7-BC42-BB19-8DABAEB2BDC9}" destId="{2FB130E3-D91C-6746-B36A-552EC6E2C967}" srcOrd="8" destOrd="0" presId="urn:microsoft.com/office/officeart/2005/8/layout/hProcess9"/>
    <dgm:cxn modelId="{5592CB97-A671-E14A-9039-9FD2AB0689C7}" type="presParOf" srcId="{AA154E46-3CB7-BC42-BB19-8DABAEB2BDC9}" destId="{0C9F691C-8CB9-8B4B-AA60-741EDB596E92}" srcOrd="9" destOrd="0" presId="urn:microsoft.com/office/officeart/2005/8/layout/hProcess9"/>
    <dgm:cxn modelId="{DCAAF71D-E6C6-FD46-8AB8-D350F4379339}" type="presParOf" srcId="{AA154E46-3CB7-BC42-BB19-8DABAEB2BDC9}" destId="{3163B50F-286F-7849-8A2E-AEB8CD827769}" srcOrd="10" destOrd="0" presId="urn:microsoft.com/office/officeart/2005/8/layout/hProcess9"/>
    <dgm:cxn modelId="{CAB1A00C-1626-6644-A0AC-B80B21D18565}" type="presParOf" srcId="{AA154E46-3CB7-BC42-BB19-8DABAEB2BDC9}" destId="{EF07ABD3-EFE1-FB43-8208-D3D0FA4D6B81}" srcOrd="11" destOrd="0" presId="urn:microsoft.com/office/officeart/2005/8/layout/hProcess9"/>
    <dgm:cxn modelId="{CA7BB4A2-07E0-C74D-9AD3-A746EDEF37A9}" type="presParOf" srcId="{AA154E46-3CB7-BC42-BB19-8DABAEB2BDC9}" destId="{A7CCCA42-562B-8E48-889C-EBC0F0E04C68}" srcOrd="12" destOrd="0" presId="urn:microsoft.com/office/officeart/2005/8/layout/hProcess9"/>
    <dgm:cxn modelId="{D96C6F47-352C-F04D-BC1E-32D1222CC110}" type="presParOf" srcId="{AA154E46-3CB7-BC42-BB19-8DABAEB2BDC9}" destId="{385DE69D-2A97-504F-BAA3-1B0707B1266E}" srcOrd="13" destOrd="0" presId="urn:microsoft.com/office/officeart/2005/8/layout/hProcess9"/>
    <dgm:cxn modelId="{A5DD9EF7-E628-4A4B-B164-7CC79DC2F5E5}" type="presParOf" srcId="{AA154E46-3CB7-BC42-BB19-8DABAEB2BDC9}" destId="{C486E10C-CC6F-8B46-8FEF-9EF546DDFF78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79D00-6529-1145-94EE-B77A9412661A}" type="doc">
      <dgm:prSet loTypeId="urn:microsoft.com/office/officeart/2008/layout/AlternatingHexagon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D441A-4BAD-AE43-800C-8660CA62724E}">
      <dgm:prSet phldrT="[Text]"/>
      <dgm:spPr/>
      <dgm:t>
        <a:bodyPr/>
        <a:lstStyle/>
        <a:p>
          <a:r>
            <a:rPr lang="en-GB" dirty="0" err="1"/>
            <a:t>Redundancia</a:t>
          </a:r>
          <a:r>
            <a:rPr lang="en-GB" dirty="0"/>
            <a:t> </a:t>
          </a:r>
          <a:r>
            <a:rPr lang="en-GB" dirty="0" err="1"/>
            <a:t>és</a:t>
          </a:r>
          <a:r>
            <a:rPr lang="en-GB" dirty="0"/>
            <a:t> </a:t>
          </a:r>
          <a:r>
            <a:rPr lang="en-GB" dirty="0" err="1"/>
            <a:t>Hibatűrés</a:t>
          </a:r>
          <a:endParaRPr lang="en-GB" dirty="0"/>
        </a:p>
      </dgm:t>
    </dgm:pt>
    <dgm:pt modelId="{D98713BC-5B86-8C4B-B0AA-EE3B38D61101}" type="parTrans" cxnId="{8F677517-99F7-DD4F-B862-E117287D6967}">
      <dgm:prSet/>
      <dgm:spPr/>
      <dgm:t>
        <a:bodyPr/>
        <a:lstStyle/>
        <a:p>
          <a:endParaRPr lang="en-GB"/>
        </a:p>
      </dgm:t>
    </dgm:pt>
    <dgm:pt modelId="{D4A3B622-D2D7-734D-B474-6482F8740076}" type="sibTrans" cxnId="{8F677517-99F7-DD4F-B862-E117287D6967}">
      <dgm:prSet/>
      <dgm:spPr/>
      <dgm:t>
        <a:bodyPr/>
        <a:lstStyle/>
        <a:p>
          <a:endParaRPr lang="en-GB"/>
        </a:p>
      </dgm:t>
    </dgm:pt>
    <dgm:pt modelId="{775B79C1-E444-694A-97BB-5D8FCA49BA53}">
      <dgm:prSet phldrT="[Text]"/>
      <dgm:spPr/>
      <dgm:t>
        <a:bodyPr/>
        <a:lstStyle/>
        <a:p>
          <a:r>
            <a:rPr lang="en-GB" dirty="0" err="1"/>
            <a:t>Áram</a:t>
          </a:r>
          <a:r>
            <a:rPr lang="en-GB" dirty="0"/>
            <a:t>, </a:t>
          </a:r>
          <a:r>
            <a:rPr lang="en-GB" dirty="0" err="1"/>
            <a:t>Klíma</a:t>
          </a:r>
          <a:r>
            <a:rPr lang="en-GB" dirty="0"/>
            <a:t>, </a:t>
          </a:r>
          <a:r>
            <a:rPr lang="en-GB" dirty="0" err="1"/>
            <a:t>Hálózat</a:t>
          </a:r>
          <a:endParaRPr lang="en-GB" dirty="0"/>
        </a:p>
      </dgm:t>
    </dgm:pt>
    <dgm:pt modelId="{F03DBBAB-61AD-3743-80ED-A75482CE4A35}" type="parTrans" cxnId="{BD13767B-B0B9-2B4D-8706-B6C25A1A98B8}">
      <dgm:prSet/>
      <dgm:spPr/>
      <dgm:t>
        <a:bodyPr/>
        <a:lstStyle/>
        <a:p>
          <a:endParaRPr lang="en-GB"/>
        </a:p>
      </dgm:t>
    </dgm:pt>
    <dgm:pt modelId="{CD535FE2-50A4-BD4A-AF01-735AFD12B043}" type="sibTrans" cxnId="{BD13767B-B0B9-2B4D-8706-B6C25A1A98B8}">
      <dgm:prSet/>
      <dgm:spPr/>
      <dgm:t>
        <a:bodyPr/>
        <a:lstStyle/>
        <a:p>
          <a:endParaRPr lang="en-GB"/>
        </a:p>
      </dgm:t>
    </dgm:pt>
    <dgm:pt modelId="{7A82BE7C-1BBB-D543-9376-9803F1B653AA}">
      <dgm:prSet phldrT="[Text]"/>
      <dgm:spPr/>
      <dgm:t>
        <a:bodyPr/>
        <a:lstStyle/>
        <a:p>
          <a:r>
            <a:rPr lang="en-GB" dirty="0" err="1"/>
            <a:t>Biztonság</a:t>
          </a:r>
          <a:r>
            <a:rPr lang="en-GB" dirty="0"/>
            <a:t> </a:t>
          </a:r>
          <a:r>
            <a:rPr lang="en-GB" dirty="0" err="1"/>
            <a:t>és</a:t>
          </a:r>
          <a:r>
            <a:rPr lang="en-GB" dirty="0"/>
            <a:t> </a:t>
          </a:r>
          <a:r>
            <a:rPr lang="en-GB" dirty="0" err="1"/>
            <a:t>hatékonyság</a:t>
          </a:r>
          <a:endParaRPr lang="en-GB" dirty="0"/>
        </a:p>
      </dgm:t>
    </dgm:pt>
    <dgm:pt modelId="{84B72D6E-0252-1D4B-812A-CE5C4E50FC70}" type="parTrans" cxnId="{C565CF1C-B7D9-3F47-8844-1A50BE3F5272}">
      <dgm:prSet/>
      <dgm:spPr/>
      <dgm:t>
        <a:bodyPr/>
        <a:lstStyle/>
        <a:p>
          <a:endParaRPr lang="en-GB"/>
        </a:p>
      </dgm:t>
    </dgm:pt>
    <dgm:pt modelId="{8F2EF917-2AC4-ED4F-8B9C-AA69F1AC5F53}" type="sibTrans" cxnId="{C565CF1C-B7D9-3F47-8844-1A50BE3F5272}">
      <dgm:prSet/>
      <dgm:spPr/>
      <dgm:t>
        <a:bodyPr/>
        <a:lstStyle/>
        <a:p>
          <a:endParaRPr lang="en-GB"/>
        </a:p>
      </dgm:t>
    </dgm:pt>
    <dgm:pt modelId="{4688CCC7-54A1-5345-A54A-1AEEE92E7730}" type="pres">
      <dgm:prSet presAssocID="{C1379D00-6529-1145-94EE-B77A9412661A}" presName="Name0" presStyleCnt="0">
        <dgm:presLayoutVars>
          <dgm:chMax/>
          <dgm:chPref/>
          <dgm:dir/>
          <dgm:animLvl val="lvl"/>
        </dgm:presLayoutVars>
      </dgm:prSet>
      <dgm:spPr/>
    </dgm:pt>
    <dgm:pt modelId="{2977C343-1288-AF4C-81E7-88329F9ED446}" type="pres">
      <dgm:prSet presAssocID="{84DD441A-4BAD-AE43-800C-8660CA62724E}" presName="composite" presStyleCnt="0"/>
      <dgm:spPr/>
    </dgm:pt>
    <dgm:pt modelId="{47A438D2-6763-C245-A45C-2496986A3797}" type="pres">
      <dgm:prSet presAssocID="{84DD441A-4BAD-AE43-800C-8660CA62724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CA144A6-61CC-1A44-8D55-54EA7D961890}" type="pres">
      <dgm:prSet presAssocID="{84DD441A-4BAD-AE43-800C-8660CA62724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F1D4787-E3AF-6A43-AF16-7F68A0EA292E}" type="pres">
      <dgm:prSet presAssocID="{84DD441A-4BAD-AE43-800C-8660CA62724E}" presName="BalanceSpacing" presStyleCnt="0"/>
      <dgm:spPr/>
    </dgm:pt>
    <dgm:pt modelId="{D9118C26-259F-0D4A-B26B-CE5EBEC82B9C}" type="pres">
      <dgm:prSet presAssocID="{84DD441A-4BAD-AE43-800C-8660CA62724E}" presName="BalanceSpacing1" presStyleCnt="0"/>
      <dgm:spPr/>
    </dgm:pt>
    <dgm:pt modelId="{2E6E6C1A-8038-424B-BA06-49D4CB83396D}" type="pres">
      <dgm:prSet presAssocID="{D4A3B622-D2D7-734D-B474-6482F8740076}" presName="Accent1Text" presStyleLbl="node1" presStyleIdx="1" presStyleCnt="6"/>
      <dgm:spPr/>
    </dgm:pt>
    <dgm:pt modelId="{FCFE8D3C-FA52-1D4F-B1DC-34544D2284B4}" type="pres">
      <dgm:prSet presAssocID="{D4A3B622-D2D7-734D-B474-6482F8740076}" presName="spaceBetweenRectangles" presStyleCnt="0"/>
      <dgm:spPr/>
    </dgm:pt>
    <dgm:pt modelId="{A20321E1-20F6-0241-A7BA-3709BEDB89DB}" type="pres">
      <dgm:prSet presAssocID="{775B79C1-E444-694A-97BB-5D8FCA49BA53}" presName="composite" presStyleCnt="0"/>
      <dgm:spPr/>
    </dgm:pt>
    <dgm:pt modelId="{957E1C4A-40A3-F549-9E81-6DBA0AEFE784}" type="pres">
      <dgm:prSet presAssocID="{775B79C1-E444-694A-97BB-5D8FCA49BA5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0E58F55-B66C-C847-89FA-D615F08839D7}" type="pres">
      <dgm:prSet presAssocID="{775B79C1-E444-694A-97BB-5D8FCA49BA5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D61B09A-139C-3F43-A7B0-08C4680A23FA}" type="pres">
      <dgm:prSet presAssocID="{775B79C1-E444-694A-97BB-5D8FCA49BA53}" presName="BalanceSpacing" presStyleCnt="0"/>
      <dgm:spPr/>
    </dgm:pt>
    <dgm:pt modelId="{C076E8F4-0BBC-FC4A-BD6D-C74CF53A45BD}" type="pres">
      <dgm:prSet presAssocID="{775B79C1-E444-694A-97BB-5D8FCA49BA53}" presName="BalanceSpacing1" presStyleCnt="0"/>
      <dgm:spPr/>
    </dgm:pt>
    <dgm:pt modelId="{BE9DE246-AD3B-EC45-AB75-8CEDD2C02364}" type="pres">
      <dgm:prSet presAssocID="{CD535FE2-50A4-BD4A-AF01-735AFD12B043}" presName="Accent1Text" presStyleLbl="node1" presStyleIdx="3" presStyleCnt="6"/>
      <dgm:spPr/>
    </dgm:pt>
    <dgm:pt modelId="{DA758A9A-8767-4F48-B5F6-4D0A08D3E043}" type="pres">
      <dgm:prSet presAssocID="{CD535FE2-50A4-BD4A-AF01-735AFD12B043}" presName="spaceBetweenRectangles" presStyleCnt="0"/>
      <dgm:spPr/>
    </dgm:pt>
    <dgm:pt modelId="{4F45D32B-C5EE-A449-A945-74EC1788D7EE}" type="pres">
      <dgm:prSet presAssocID="{7A82BE7C-1BBB-D543-9376-9803F1B653AA}" presName="composite" presStyleCnt="0"/>
      <dgm:spPr/>
    </dgm:pt>
    <dgm:pt modelId="{953283FE-5C26-E847-A6A4-457B0BCF1855}" type="pres">
      <dgm:prSet presAssocID="{7A82BE7C-1BBB-D543-9376-9803F1B653A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0CE0B6D-2E43-EE4E-B8FD-249A6EE5159B}" type="pres">
      <dgm:prSet presAssocID="{7A82BE7C-1BBB-D543-9376-9803F1B653A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087D3C-4B6A-5F46-BB68-875B07E2AA1B}" type="pres">
      <dgm:prSet presAssocID="{7A82BE7C-1BBB-D543-9376-9803F1B653AA}" presName="BalanceSpacing" presStyleCnt="0"/>
      <dgm:spPr/>
    </dgm:pt>
    <dgm:pt modelId="{A78AE918-5BD2-E044-94D9-F7602526AC6F}" type="pres">
      <dgm:prSet presAssocID="{7A82BE7C-1BBB-D543-9376-9803F1B653AA}" presName="BalanceSpacing1" presStyleCnt="0"/>
      <dgm:spPr/>
    </dgm:pt>
    <dgm:pt modelId="{F035FD09-A8EE-D844-ABDF-A9E3C8C886B2}" type="pres">
      <dgm:prSet presAssocID="{8F2EF917-2AC4-ED4F-8B9C-AA69F1AC5F53}" presName="Accent1Text" presStyleLbl="node1" presStyleIdx="5" presStyleCnt="6"/>
      <dgm:spPr/>
    </dgm:pt>
  </dgm:ptLst>
  <dgm:cxnLst>
    <dgm:cxn modelId="{8F677517-99F7-DD4F-B862-E117287D6967}" srcId="{C1379D00-6529-1145-94EE-B77A9412661A}" destId="{84DD441A-4BAD-AE43-800C-8660CA62724E}" srcOrd="0" destOrd="0" parTransId="{D98713BC-5B86-8C4B-B0AA-EE3B38D61101}" sibTransId="{D4A3B622-D2D7-734D-B474-6482F8740076}"/>
    <dgm:cxn modelId="{538ECC18-BE30-5C45-8652-F4EBB711F367}" type="presOf" srcId="{CD535FE2-50A4-BD4A-AF01-735AFD12B043}" destId="{BE9DE246-AD3B-EC45-AB75-8CEDD2C02364}" srcOrd="0" destOrd="0" presId="urn:microsoft.com/office/officeart/2008/layout/AlternatingHexagons"/>
    <dgm:cxn modelId="{C565CF1C-B7D9-3F47-8844-1A50BE3F5272}" srcId="{C1379D00-6529-1145-94EE-B77A9412661A}" destId="{7A82BE7C-1BBB-D543-9376-9803F1B653AA}" srcOrd="2" destOrd="0" parTransId="{84B72D6E-0252-1D4B-812A-CE5C4E50FC70}" sibTransId="{8F2EF917-2AC4-ED4F-8B9C-AA69F1AC5F53}"/>
    <dgm:cxn modelId="{AAC89823-8229-3448-B3F0-B4B91DEED128}" type="presOf" srcId="{7A82BE7C-1BBB-D543-9376-9803F1B653AA}" destId="{953283FE-5C26-E847-A6A4-457B0BCF1855}" srcOrd="0" destOrd="0" presId="urn:microsoft.com/office/officeart/2008/layout/AlternatingHexagons"/>
    <dgm:cxn modelId="{5E3DB761-0B82-D14F-9C60-9E7C8656D25E}" type="presOf" srcId="{D4A3B622-D2D7-734D-B474-6482F8740076}" destId="{2E6E6C1A-8038-424B-BA06-49D4CB83396D}" srcOrd="0" destOrd="0" presId="urn:microsoft.com/office/officeart/2008/layout/AlternatingHexagons"/>
    <dgm:cxn modelId="{3DB6C062-63B9-894C-A23A-659679E04ABC}" type="presOf" srcId="{C1379D00-6529-1145-94EE-B77A9412661A}" destId="{4688CCC7-54A1-5345-A54A-1AEEE92E7730}" srcOrd="0" destOrd="0" presId="urn:microsoft.com/office/officeart/2008/layout/AlternatingHexagons"/>
    <dgm:cxn modelId="{BD13767B-B0B9-2B4D-8706-B6C25A1A98B8}" srcId="{C1379D00-6529-1145-94EE-B77A9412661A}" destId="{775B79C1-E444-694A-97BB-5D8FCA49BA53}" srcOrd="1" destOrd="0" parTransId="{F03DBBAB-61AD-3743-80ED-A75482CE4A35}" sibTransId="{CD535FE2-50A4-BD4A-AF01-735AFD12B043}"/>
    <dgm:cxn modelId="{8DAD78D5-6333-964C-96E2-101407F4BD08}" type="presOf" srcId="{775B79C1-E444-694A-97BB-5D8FCA49BA53}" destId="{957E1C4A-40A3-F549-9E81-6DBA0AEFE784}" srcOrd="0" destOrd="0" presId="urn:microsoft.com/office/officeart/2008/layout/AlternatingHexagons"/>
    <dgm:cxn modelId="{A310EDE3-FA0E-7149-A7F3-C10D4DCCCE1D}" type="presOf" srcId="{8F2EF917-2AC4-ED4F-8B9C-AA69F1AC5F53}" destId="{F035FD09-A8EE-D844-ABDF-A9E3C8C886B2}" srcOrd="0" destOrd="0" presId="urn:microsoft.com/office/officeart/2008/layout/AlternatingHexagons"/>
    <dgm:cxn modelId="{048A58F1-9908-A247-9574-E28F1A9CF58D}" type="presOf" srcId="{84DD441A-4BAD-AE43-800C-8660CA62724E}" destId="{47A438D2-6763-C245-A45C-2496986A3797}" srcOrd="0" destOrd="0" presId="urn:microsoft.com/office/officeart/2008/layout/AlternatingHexagons"/>
    <dgm:cxn modelId="{DC3FA977-0559-2E4E-9C5D-E8DB12A1A520}" type="presParOf" srcId="{4688CCC7-54A1-5345-A54A-1AEEE92E7730}" destId="{2977C343-1288-AF4C-81E7-88329F9ED446}" srcOrd="0" destOrd="0" presId="urn:microsoft.com/office/officeart/2008/layout/AlternatingHexagons"/>
    <dgm:cxn modelId="{2CDD895D-4BC9-8848-BEE2-8702FB26DE6B}" type="presParOf" srcId="{2977C343-1288-AF4C-81E7-88329F9ED446}" destId="{47A438D2-6763-C245-A45C-2496986A3797}" srcOrd="0" destOrd="0" presId="urn:microsoft.com/office/officeart/2008/layout/AlternatingHexagons"/>
    <dgm:cxn modelId="{60565CD0-7283-684F-961A-D317F81B3E08}" type="presParOf" srcId="{2977C343-1288-AF4C-81E7-88329F9ED446}" destId="{DCA144A6-61CC-1A44-8D55-54EA7D961890}" srcOrd="1" destOrd="0" presId="urn:microsoft.com/office/officeart/2008/layout/AlternatingHexagons"/>
    <dgm:cxn modelId="{724D5316-52C3-954B-9D99-F8A2DD9266C5}" type="presParOf" srcId="{2977C343-1288-AF4C-81E7-88329F9ED446}" destId="{8F1D4787-E3AF-6A43-AF16-7F68A0EA292E}" srcOrd="2" destOrd="0" presId="urn:microsoft.com/office/officeart/2008/layout/AlternatingHexagons"/>
    <dgm:cxn modelId="{4D2E56CA-C949-6B4E-9D5B-FCDAD93CA829}" type="presParOf" srcId="{2977C343-1288-AF4C-81E7-88329F9ED446}" destId="{D9118C26-259F-0D4A-B26B-CE5EBEC82B9C}" srcOrd="3" destOrd="0" presId="urn:microsoft.com/office/officeart/2008/layout/AlternatingHexagons"/>
    <dgm:cxn modelId="{675B90FF-4111-6A45-B67A-14FEE08397B4}" type="presParOf" srcId="{2977C343-1288-AF4C-81E7-88329F9ED446}" destId="{2E6E6C1A-8038-424B-BA06-49D4CB83396D}" srcOrd="4" destOrd="0" presId="urn:microsoft.com/office/officeart/2008/layout/AlternatingHexagons"/>
    <dgm:cxn modelId="{E59BD535-0B1F-9941-9C51-ABBBDB97952F}" type="presParOf" srcId="{4688CCC7-54A1-5345-A54A-1AEEE92E7730}" destId="{FCFE8D3C-FA52-1D4F-B1DC-34544D2284B4}" srcOrd="1" destOrd="0" presId="urn:microsoft.com/office/officeart/2008/layout/AlternatingHexagons"/>
    <dgm:cxn modelId="{1F275477-0CE3-8442-956C-B5213D517B7F}" type="presParOf" srcId="{4688CCC7-54A1-5345-A54A-1AEEE92E7730}" destId="{A20321E1-20F6-0241-A7BA-3709BEDB89DB}" srcOrd="2" destOrd="0" presId="urn:microsoft.com/office/officeart/2008/layout/AlternatingHexagons"/>
    <dgm:cxn modelId="{D61E68B8-D46F-C242-9065-6981BCA86248}" type="presParOf" srcId="{A20321E1-20F6-0241-A7BA-3709BEDB89DB}" destId="{957E1C4A-40A3-F549-9E81-6DBA0AEFE784}" srcOrd="0" destOrd="0" presId="urn:microsoft.com/office/officeart/2008/layout/AlternatingHexagons"/>
    <dgm:cxn modelId="{4087AD18-B04F-7745-8896-85AB6A50543E}" type="presParOf" srcId="{A20321E1-20F6-0241-A7BA-3709BEDB89DB}" destId="{E0E58F55-B66C-C847-89FA-D615F08839D7}" srcOrd="1" destOrd="0" presId="urn:microsoft.com/office/officeart/2008/layout/AlternatingHexagons"/>
    <dgm:cxn modelId="{83009A37-F3BF-FD40-A78E-17EBC26C37D8}" type="presParOf" srcId="{A20321E1-20F6-0241-A7BA-3709BEDB89DB}" destId="{FD61B09A-139C-3F43-A7B0-08C4680A23FA}" srcOrd="2" destOrd="0" presId="urn:microsoft.com/office/officeart/2008/layout/AlternatingHexagons"/>
    <dgm:cxn modelId="{ED674D41-BFCF-6145-9C4B-E0236ADFDF66}" type="presParOf" srcId="{A20321E1-20F6-0241-A7BA-3709BEDB89DB}" destId="{C076E8F4-0BBC-FC4A-BD6D-C74CF53A45BD}" srcOrd="3" destOrd="0" presId="urn:microsoft.com/office/officeart/2008/layout/AlternatingHexagons"/>
    <dgm:cxn modelId="{B770B95B-BF39-194C-AA8C-438DEB0B3B7F}" type="presParOf" srcId="{A20321E1-20F6-0241-A7BA-3709BEDB89DB}" destId="{BE9DE246-AD3B-EC45-AB75-8CEDD2C02364}" srcOrd="4" destOrd="0" presId="urn:microsoft.com/office/officeart/2008/layout/AlternatingHexagons"/>
    <dgm:cxn modelId="{6A062AB5-4D2E-0F47-809F-013CC0D554FB}" type="presParOf" srcId="{4688CCC7-54A1-5345-A54A-1AEEE92E7730}" destId="{DA758A9A-8767-4F48-B5F6-4D0A08D3E043}" srcOrd="3" destOrd="0" presId="urn:microsoft.com/office/officeart/2008/layout/AlternatingHexagons"/>
    <dgm:cxn modelId="{F66EFFF7-E4AB-0647-943C-0CBD844DB69A}" type="presParOf" srcId="{4688CCC7-54A1-5345-A54A-1AEEE92E7730}" destId="{4F45D32B-C5EE-A449-A945-74EC1788D7EE}" srcOrd="4" destOrd="0" presId="urn:microsoft.com/office/officeart/2008/layout/AlternatingHexagons"/>
    <dgm:cxn modelId="{C8D18EBA-C77C-ED41-AC75-28353CAA9E43}" type="presParOf" srcId="{4F45D32B-C5EE-A449-A945-74EC1788D7EE}" destId="{953283FE-5C26-E847-A6A4-457B0BCF1855}" srcOrd="0" destOrd="0" presId="urn:microsoft.com/office/officeart/2008/layout/AlternatingHexagons"/>
    <dgm:cxn modelId="{E4BEF0AB-822D-EC4C-9468-6AB41256923E}" type="presParOf" srcId="{4F45D32B-C5EE-A449-A945-74EC1788D7EE}" destId="{30CE0B6D-2E43-EE4E-B8FD-249A6EE5159B}" srcOrd="1" destOrd="0" presId="urn:microsoft.com/office/officeart/2008/layout/AlternatingHexagons"/>
    <dgm:cxn modelId="{7B3C23E0-ECB3-604D-B12B-F15745726CF6}" type="presParOf" srcId="{4F45D32B-C5EE-A449-A945-74EC1788D7EE}" destId="{0E087D3C-4B6A-5F46-BB68-875B07E2AA1B}" srcOrd="2" destOrd="0" presId="urn:microsoft.com/office/officeart/2008/layout/AlternatingHexagons"/>
    <dgm:cxn modelId="{A8EF1873-0099-BF4B-8192-2BEC7EEB96BB}" type="presParOf" srcId="{4F45D32B-C5EE-A449-A945-74EC1788D7EE}" destId="{A78AE918-5BD2-E044-94D9-F7602526AC6F}" srcOrd="3" destOrd="0" presId="urn:microsoft.com/office/officeart/2008/layout/AlternatingHexagons"/>
    <dgm:cxn modelId="{C4B69C63-2AE5-744A-9899-035CAC7B41DE}" type="presParOf" srcId="{4F45D32B-C5EE-A449-A945-74EC1788D7EE}" destId="{F035FD09-A8EE-D844-ABDF-A9E3C8C886B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79D00-6529-1145-94EE-B77A9412661A}" type="doc">
      <dgm:prSet loTypeId="urn:microsoft.com/office/officeart/2008/layout/AlternatingHexagon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D441A-4BAD-AE43-800C-8660CA62724E}">
      <dgm:prSet phldrT="[Text]"/>
      <dgm:spPr/>
      <dgm:t>
        <a:bodyPr/>
        <a:lstStyle/>
        <a:p>
          <a:r>
            <a:rPr lang="en-GB" dirty="0" err="1"/>
            <a:t>Egy</a:t>
          </a:r>
          <a:r>
            <a:rPr lang="en-GB" dirty="0"/>
            <a:t> </a:t>
          </a:r>
          <a:r>
            <a:rPr lang="en-GB" dirty="0" err="1"/>
            <a:t>vagy</a:t>
          </a:r>
          <a:r>
            <a:rPr lang="en-GB" dirty="0"/>
            <a:t> </a:t>
          </a:r>
          <a:r>
            <a:rPr lang="en-GB" dirty="0" err="1"/>
            <a:t>több</a:t>
          </a:r>
          <a:r>
            <a:rPr lang="en-GB" dirty="0"/>
            <a:t> </a:t>
          </a:r>
          <a:r>
            <a:rPr lang="en-GB" dirty="0" err="1"/>
            <a:t>adatközpont</a:t>
          </a:r>
          <a:endParaRPr lang="en-GB" dirty="0"/>
        </a:p>
      </dgm:t>
    </dgm:pt>
    <dgm:pt modelId="{D98713BC-5B86-8C4B-B0AA-EE3B38D61101}" type="parTrans" cxnId="{8F677517-99F7-DD4F-B862-E117287D6967}">
      <dgm:prSet/>
      <dgm:spPr/>
      <dgm:t>
        <a:bodyPr/>
        <a:lstStyle/>
        <a:p>
          <a:endParaRPr lang="en-GB"/>
        </a:p>
      </dgm:t>
    </dgm:pt>
    <dgm:pt modelId="{D4A3B622-D2D7-734D-B474-6482F8740076}" type="sibTrans" cxnId="{8F677517-99F7-DD4F-B862-E117287D6967}">
      <dgm:prSet/>
      <dgm:spPr/>
      <dgm:t>
        <a:bodyPr/>
        <a:lstStyle/>
        <a:p>
          <a:endParaRPr lang="en-GB"/>
        </a:p>
      </dgm:t>
    </dgm:pt>
    <dgm:pt modelId="{775B79C1-E444-694A-97BB-5D8FCA49BA53}">
      <dgm:prSet phldrT="[Text]"/>
      <dgm:spPr/>
      <dgm:t>
        <a:bodyPr/>
        <a:lstStyle/>
        <a:p>
          <a:r>
            <a:rPr lang="en-GB" dirty="0" err="1"/>
            <a:t>Zónák</a:t>
          </a:r>
          <a:r>
            <a:rPr lang="en-GB" dirty="0"/>
            <a:t> </a:t>
          </a:r>
          <a:r>
            <a:rPr lang="en-GB" dirty="0" err="1"/>
            <a:t>között</a:t>
          </a:r>
          <a:r>
            <a:rPr lang="en-GB" dirty="0"/>
            <a:t> </a:t>
          </a:r>
          <a:r>
            <a:rPr lang="en-GB" dirty="0" err="1"/>
            <a:t>kapcsolat</a:t>
          </a:r>
          <a:endParaRPr lang="en-GB" dirty="0"/>
        </a:p>
      </dgm:t>
    </dgm:pt>
    <dgm:pt modelId="{F03DBBAB-61AD-3743-80ED-A75482CE4A35}" type="parTrans" cxnId="{BD13767B-B0B9-2B4D-8706-B6C25A1A98B8}">
      <dgm:prSet/>
      <dgm:spPr/>
      <dgm:t>
        <a:bodyPr/>
        <a:lstStyle/>
        <a:p>
          <a:endParaRPr lang="en-GB"/>
        </a:p>
      </dgm:t>
    </dgm:pt>
    <dgm:pt modelId="{CD535FE2-50A4-BD4A-AF01-735AFD12B043}" type="sibTrans" cxnId="{BD13767B-B0B9-2B4D-8706-B6C25A1A98B8}">
      <dgm:prSet/>
      <dgm:spPr/>
      <dgm:t>
        <a:bodyPr/>
        <a:lstStyle/>
        <a:p>
          <a:endParaRPr lang="en-GB"/>
        </a:p>
      </dgm:t>
    </dgm:pt>
    <dgm:pt modelId="{7A82BE7C-1BBB-D543-9376-9803F1B653AA}">
      <dgm:prSet phldrT="[Text]"/>
      <dgm:spPr/>
      <dgm:t>
        <a:bodyPr/>
        <a:lstStyle/>
        <a:p>
          <a:r>
            <a:rPr lang="en-GB" dirty="0" err="1"/>
            <a:t>Megfelelő</a:t>
          </a:r>
          <a:r>
            <a:rPr lang="en-GB" dirty="0"/>
            <a:t> </a:t>
          </a:r>
          <a:r>
            <a:rPr lang="en-GB" dirty="0" err="1"/>
            <a:t>távolság</a:t>
          </a:r>
          <a:endParaRPr lang="en-GB" dirty="0"/>
        </a:p>
      </dgm:t>
    </dgm:pt>
    <dgm:pt modelId="{84B72D6E-0252-1D4B-812A-CE5C4E50FC70}" type="parTrans" cxnId="{C565CF1C-B7D9-3F47-8844-1A50BE3F5272}">
      <dgm:prSet/>
      <dgm:spPr/>
      <dgm:t>
        <a:bodyPr/>
        <a:lstStyle/>
        <a:p>
          <a:endParaRPr lang="en-GB"/>
        </a:p>
      </dgm:t>
    </dgm:pt>
    <dgm:pt modelId="{8F2EF917-2AC4-ED4F-8B9C-AA69F1AC5F53}" type="sibTrans" cxnId="{C565CF1C-B7D9-3F47-8844-1A50BE3F5272}">
      <dgm:prSet/>
      <dgm:spPr/>
      <dgm:t>
        <a:bodyPr/>
        <a:lstStyle/>
        <a:p>
          <a:endParaRPr lang="en-GB"/>
        </a:p>
      </dgm:t>
    </dgm:pt>
    <dgm:pt modelId="{4688CCC7-54A1-5345-A54A-1AEEE92E7730}" type="pres">
      <dgm:prSet presAssocID="{C1379D00-6529-1145-94EE-B77A9412661A}" presName="Name0" presStyleCnt="0">
        <dgm:presLayoutVars>
          <dgm:chMax/>
          <dgm:chPref/>
          <dgm:dir/>
          <dgm:animLvl val="lvl"/>
        </dgm:presLayoutVars>
      </dgm:prSet>
      <dgm:spPr/>
    </dgm:pt>
    <dgm:pt modelId="{2977C343-1288-AF4C-81E7-88329F9ED446}" type="pres">
      <dgm:prSet presAssocID="{84DD441A-4BAD-AE43-800C-8660CA62724E}" presName="composite" presStyleCnt="0"/>
      <dgm:spPr/>
    </dgm:pt>
    <dgm:pt modelId="{47A438D2-6763-C245-A45C-2496986A3797}" type="pres">
      <dgm:prSet presAssocID="{84DD441A-4BAD-AE43-800C-8660CA62724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CA144A6-61CC-1A44-8D55-54EA7D961890}" type="pres">
      <dgm:prSet presAssocID="{84DD441A-4BAD-AE43-800C-8660CA62724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F1D4787-E3AF-6A43-AF16-7F68A0EA292E}" type="pres">
      <dgm:prSet presAssocID="{84DD441A-4BAD-AE43-800C-8660CA62724E}" presName="BalanceSpacing" presStyleCnt="0"/>
      <dgm:spPr/>
    </dgm:pt>
    <dgm:pt modelId="{D9118C26-259F-0D4A-B26B-CE5EBEC82B9C}" type="pres">
      <dgm:prSet presAssocID="{84DD441A-4BAD-AE43-800C-8660CA62724E}" presName="BalanceSpacing1" presStyleCnt="0"/>
      <dgm:spPr/>
    </dgm:pt>
    <dgm:pt modelId="{2E6E6C1A-8038-424B-BA06-49D4CB83396D}" type="pres">
      <dgm:prSet presAssocID="{D4A3B622-D2D7-734D-B474-6482F8740076}" presName="Accent1Text" presStyleLbl="node1" presStyleIdx="1" presStyleCnt="6"/>
      <dgm:spPr/>
    </dgm:pt>
    <dgm:pt modelId="{FCFE8D3C-FA52-1D4F-B1DC-34544D2284B4}" type="pres">
      <dgm:prSet presAssocID="{D4A3B622-D2D7-734D-B474-6482F8740076}" presName="spaceBetweenRectangles" presStyleCnt="0"/>
      <dgm:spPr/>
    </dgm:pt>
    <dgm:pt modelId="{A20321E1-20F6-0241-A7BA-3709BEDB89DB}" type="pres">
      <dgm:prSet presAssocID="{775B79C1-E444-694A-97BB-5D8FCA49BA53}" presName="composite" presStyleCnt="0"/>
      <dgm:spPr/>
    </dgm:pt>
    <dgm:pt modelId="{957E1C4A-40A3-F549-9E81-6DBA0AEFE784}" type="pres">
      <dgm:prSet presAssocID="{775B79C1-E444-694A-97BB-5D8FCA49BA5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0E58F55-B66C-C847-89FA-D615F08839D7}" type="pres">
      <dgm:prSet presAssocID="{775B79C1-E444-694A-97BB-5D8FCA49BA5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D61B09A-139C-3F43-A7B0-08C4680A23FA}" type="pres">
      <dgm:prSet presAssocID="{775B79C1-E444-694A-97BB-5D8FCA49BA53}" presName="BalanceSpacing" presStyleCnt="0"/>
      <dgm:spPr/>
    </dgm:pt>
    <dgm:pt modelId="{C076E8F4-0BBC-FC4A-BD6D-C74CF53A45BD}" type="pres">
      <dgm:prSet presAssocID="{775B79C1-E444-694A-97BB-5D8FCA49BA53}" presName="BalanceSpacing1" presStyleCnt="0"/>
      <dgm:spPr/>
    </dgm:pt>
    <dgm:pt modelId="{BE9DE246-AD3B-EC45-AB75-8CEDD2C02364}" type="pres">
      <dgm:prSet presAssocID="{CD535FE2-50A4-BD4A-AF01-735AFD12B043}" presName="Accent1Text" presStyleLbl="node1" presStyleIdx="3" presStyleCnt="6"/>
      <dgm:spPr/>
    </dgm:pt>
    <dgm:pt modelId="{DA758A9A-8767-4F48-B5F6-4D0A08D3E043}" type="pres">
      <dgm:prSet presAssocID="{CD535FE2-50A4-BD4A-AF01-735AFD12B043}" presName="spaceBetweenRectangles" presStyleCnt="0"/>
      <dgm:spPr/>
    </dgm:pt>
    <dgm:pt modelId="{4F45D32B-C5EE-A449-A945-74EC1788D7EE}" type="pres">
      <dgm:prSet presAssocID="{7A82BE7C-1BBB-D543-9376-9803F1B653AA}" presName="composite" presStyleCnt="0"/>
      <dgm:spPr/>
    </dgm:pt>
    <dgm:pt modelId="{953283FE-5C26-E847-A6A4-457B0BCF1855}" type="pres">
      <dgm:prSet presAssocID="{7A82BE7C-1BBB-D543-9376-9803F1B653A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0CE0B6D-2E43-EE4E-B8FD-249A6EE5159B}" type="pres">
      <dgm:prSet presAssocID="{7A82BE7C-1BBB-D543-9376-9803F1B653A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087D3C-4B6A-5F46-BB68-875B07E2AA1B}" type="pres">
      <dgm:prSet presAssocID="{7A82BE7C-1BBB-D543-9376-9803F1B653AA}" presName="BalanceSpacing" presStyleCnt="0"/>
      <dgm:spPr/>
    </dgm:pt>
    <dgm:pt modelId="{A78AE918-5BD2-E044-94D9-F7602526AC6F}" type="pres">
      <dgm:prSet presAssocID="{7A82BE7C-1BBB-D543-9376-9803F1B653AA}" presName="BalanceSpacing1" presStyleCnt="0"/>
      <dgm:spPr/>
    </dgm:pt>
    <dgm:pt modelId="{F035FD09-A8EE-D844-ABDF-A9E3C8C886B2}" type="pres">
      <dgm:prSet presAssocID="{8F2EF917-2AC4-ED4F-8B9C-AA69F1AC5F53}" presName="Accent1Text" presStyleLbl="node1" presStyleIdx="5" presStyleCnt="6"/>
      <dgm:spPr/>
    </dgm:pt>
  </dgm:ptLst>
  <dgm:cxnLst>
    <dgm:cxn modelId="{8F677517-99F7-DD4F-B862-E117287D6967}" srcId="{C1379D00-6529-1145-94EE-B77A9412661A}" destId="{84DD441A-4BAD-AE43-800C-8660CA62724E}" srcOrd="0" destOrd="0" parTransId="{D98713BC-5B86-8C4B-B0AA-EE3B38D61101}" sibTransId="{D4A3B622-D2D7-734D-B474-6482F8740076}"/>
    <dgm:cxn modelId="{538ECC18-BE30-5C45-8652-F4EBB711F367}" type="presOf" srcId="{CD535FE2-50A4-BD4A-AF01-735AFD12B043}" destId="{BE9DE246-AD3B-EC45-AB75-8CEDD2C02364}" srcOrd="0" destOrd="0" presId="urn:microsoft.com/office/officeart/2008/layout/AlternatingHexagons"/>
    <dgm:cxn modelId="{C565CF1C-B7D9-3F47-8844-1A50BE3F5272}" srcId="{C1379D00-6529-1145-94EE-B77A9412661A}" destId="{7A82BE7C-1BBB-D543-9376-9803F1B653AA}" srcOrd="2" destOrd="0" parTransId="{84B72D6E-0252-1D4B-812A-CE5C4E50FC70}" sibTransId="{8F2EF917-2AC4-ED4F-8B9C-AA69F1AC5F53}"/>
    <dgm:cxn modelId="{AAC89823-8229-3448-B3F0-B4B91DEED128}" type="presOf" srcId="{7A82BE7C-1BBB-D543-9376-9803F1B653AA}" destId="{953283FE-5C26-E847-A6A4-457B0BCF1855}" srcOrd="0" destOrd="0" presId="urn:microsoft.com/office/officeart/2008/layout/AlternatingHexagons"/>
    <dgm:cxn modelId="{5E3DB761-0B82-D14F-9C60-9E7C8656D25E}" type="presOf" srcId="{D4A3B622-D2D7-734D-B474-6482F8740076}" destId="{2E6E6C1A-8038-424B-BA06-49D4CB83396D}" srcOrd="0" destOrd="0" presId="urn:microsoft.com/office/officeart/2008/layout/AlternatingHexagons"/>
    <dgm:cxn modelId="{3DB6C062-63B9-894C-A23A-659679E04ABC}" type="presOf" srcId="{C1379D00-6529-1145-94EE-B77A9412661A}" destId="{4688CCC7-54A1-5345-A54A-1AEEE92E7730}" srcOrd="0" destOrd="0" presId="urn:microsoft.com/office/officeart/2008/layout/AlternatingHexagons"/>
    <dgm:cxn modelId="{BD13767B-B0B9-2B4D-8706-B6C25A1A98B8}" srcId="{C1379D00-6529-1145-94EE-B77A9412661A}" destId="{775B79C1-E444-694A-97BB-5D8FCA49BA53}" srcOrd="1" destOrd="0" parTransId="{F03DBBAB-61AD-3743-80ED-A75482CE4A35}" sibTransId="{CD535FE2-50A4-BD4A-AF01-735AFD12B043}"/>
    <dgm:cxn modelId="{8DAD78D5-6333-964C-96E2-101407F4BD08}" type="presOf" srcId="{775B79C1-E444-694A-97BB-5D8FCA49BA53}" destId="{957E1C4A-40A3-F549-9E81-6DBA0AEFE784}" srcOrd="0" destOrd="0" presId="urn:microsoft.com/office/officeart/2008/layout/AlternatingHexagons"/>
    <dgm:cxn modelId="{A310EDE3-FA0E-7149-A7F3-C10D4DCCCE1D}" type="presOf" srcId="{8F2EF917-2AC4-ED4F-8B9C-AA69F1AC5F53}" destId="{F035FD09-A8EE-D844-ABDF-A9E3C8C886B2}" srcOrd="0" destOrd="0" presId="urn:microsoft.com/office/officeart/2008/layout/AlternatingHexagons"/>
    <dgm:cxn modelId="{048A58F1-9908-A247-9574-E28F1A9CF58D}" type="presOf" srcId="{84DD441A-4BAD-AE43-800C-8660CA62724E}" destId="{47A438D2-6763-C245-A45C-2496986A3797}" srcOrd="0" destOrd="0" presId="urn:microsoft.com/office/officeart/2008/layout/AlternatingHexagons"/>
    <dgm:cxn modelId="{DC3FA977-0559-2E4E-9C5D-E8DB12A1A520}" type="presParOf" srcId="{4688CCC7-54A1-5345-A54A-1AEEE92E7730}" destId="{2977C343-1288-AF4C-81E7-88329F9ED446}" srcOrd="0" destOrd="0" presId="urn:microsoft.com/office/officeart/2008/layout/AlternatingHexagons"/>
    <dgm:cxn modelId="{2CDD895D-4BC9-8848-BEE2-8702FB26DE6B}" type="presParOf" srcId="{2977C343-1288-AF4C-81E7-88329F9ED446}" destId="{47A438D2-6763-C245-A45C-2496986A3797}" srcOrd="0" destOrd="0" presId="urn:microsoft.com/office/officeart/2008/layout/AlternatingHexagons"/>
    <dgm:cxn modelId="{60565CD0-7283-684F-961A-D317F81B3E08}" type="presParOf" srcId="{2977C343-1288-AF4C-81E7-88329F9ED446}" destId="{DCA144A6-61CC-1A44-8D55-54EA7D961890}" srcOrd="1" destOrd="0" presId="urn:microsoft.com/office/officeart/2008/layout/AlternatingHexagons"/>
    <dgm:cxn modelId="{724D5316-52C3-954B-9D99-F8A2DD9266C5}" type="presParOf" srcId="{2977C343-1288-AF4C-81E7-88329F9ED446}" destId="{8F1D4787-E3AF-6A43-AF16-7F68A0EA292E}" srcOrd="2" destOrd="0" presId="urn:microsoft.com/office/officeart/2008/layout/AlternatingHexagons"/>
    <dgm:cxn modelId="{4D2E56CA-C949-6B4E-9D5B-FCDAD93CA829}" type="presParOf" srcId="{2977C343-1288-AF4C-81E7-88329F9ED446}" destId="{D9118C26-259F-0D4A-B26B-CE5EBEC82B9C}" srcOrd="3" destOrd="0" presId="urn:microsoft.com/office/officeart/2008/layout/AlternatingHexagons"/>
    <dgm:cxn modelId="{675B90FF-4111-6A45-B67A-14FEE08397B4}" type="presParOf" srcId="{2977C343-1288-AF4C-81E7-88329F9ED446}" destId="{2E6E6C1A-8038-424B-BA06-49D4CB83396D}" srcOrd="4" destOrd="0" presId="urn:microsoft.com/office/officeart/2008/layout/AlternatingHexagons"/>
    <dgm:cxn modelId="{E59BD535-0B1F-9941-9C51-ABBBDB97952F}" type="presParOf" srcId="{4688CCC7-54A1-5345-A54A-1AEEE92E7730}" destId="{FCFE8D3C-FA52-1D4F-B1DC-34544D2284B4}" srcOrd="1" destOrd="0" presId="urn:microsoft.com/office/officeart/2008/layout/AlternatingHexagons"/>
    <dgm:cxn modelId="{1F275477-0CE3-8442-956C-B5213D517B7F}" type="presParOf" srcId="{4688CCC7-54A1-5345-A54A-1AEEE92E7730}" destId="{A20321E1-20F6-0241-A7BA-3709BEDB89DB}" srcOrd="2" destOrd="0" presId="urn:microsoft.com/office/officeart/2008/layout/AlternatingHexagons"/>
    <dgm:cxn modelId="{D61E68B8-D46F-C242-9065-6981BCA86248}" type="presParOf" srcId="{A20321E1-20F6-0241-A7BA-3709BEDB89DB}" destId="{957E1C4A-40A3-F549-9E81-6DBA0AEFE784}" srcOrd="0" destOrd="0" presId="urn:microsoft.com/office/officeart/2008/layout/AlternatingHexagons"/>
    <dgm:cxn modelId="{4087AD18-B04F-7745-8896-85AB6A50543E}" type="presParOf" srcId="{A20321E1-20F6-0241-A7BA-3709BEDB89DB}" destId="{E0E58F55-B66C-C847-89FA-D615F08839D7}" srcOrd="1" destOrd="0" presId="urn:microsoft.com/office/officeart/2008/layout/AlternatingHexagons"/>
    <dgm:cxn modelId="{83009A37-F3BF-FD40-A78E-17EBC26C37D8}" type="presParOf" srcId="{A20321E1-20F6-0241-A7BA-3709BEDB89DB}" destId="{FD61B09A-139C-3F43-A7B0-08C4680A23FA}" srcOrd="2" destOrd="0" presId="urn:microsoft.com/office/officeart/2008/layout/AlternatingHexagons"/>
    <dgm:cxn modelId="{ED674D41-BFCF-6145-9C4B-E0236ADFDF66}" type="presParOf" srcId="{A20321E1-20F6-0241-A7BA-3709BEDB89DB}" destId="{C076E8F4-0BBC-FC4A-BD6D-C74CF53A45BD}" srcOrd="3" destOrd="0" presId="urn:microsoft.com/office/officeart/2008/layout/AlternatingHexagons"/>
    <dgm:cxn modelId="{B770B95B-BF39-194C-AA8C-438DEB0B3B7F}" type="presParOf" srcId="{A20321E1-20F6-0241-A7BA-3709BEDB89DB}" destId="{BE9DE246-AD3B-EC45-AB75-8CEDD2C02364}" srcOrd="4" destOrd="0" presId="urn:microsoft.com/office/officeart/2008/layout/AlternatingHexagons"/>
    <dgm:cxn modelId="{6A062AB5-4D2E-0F47-809F-013CC0D554FB}" type="presParOf" srcId="{4688CCC7-54A1-5345-A54A-1AEEE92E7730}" destId="{DA758A9A-8767-4F48-B5F6-4D0A08D3E043}" srcOrd="3" destOrd="0" presId="urn:microsoft.com/office/officeart/2008/layout/AlternatingHexagons"/>
    <dgm:cxn modelId="{F66EFFF7-E4AB-0647-943C-0CBD844DB69A}" type="presParOf" srcId="{4688CCC7-54A1-5345-A54A-1AEEE92E7730}" destId="{4F45D32B-C5EE-A449-A945-74EC1788D7EE}" srcOrd="4" destOrd="0" presId="urn:microsoft.com/office/officeart/2008/layout/AlternatingHexagons"/>
    <dgm:cxn modelId="{C8D18EBA-C77C-ED41-AC75-28353CAA9E43}" type="presParOf" srcId="{4F45D32B-C5EE-A449-A945-74EC1788D7EE}" destId="{953283FE-5C26-E847-A6A4-457B0BCF1855}" srcOrd="0" destOrd="0" presId="urn:microsoft.com/office/officeart/2008/layout/AlternatingHexagons"/>
    <dgm:cxn modelId="{E4BEF0AB-822D-EC4C-9468-6AB41256923E}" type="presParOf" srcId="{4F45D32B-C5EE-A449-A945-74EC1788D7EE}" destId="{30CE0B6D-2E43-EE4E-B8FD-249A6EE5159B}" srcOrd="1" destOrd="0" presId="urn:microsoft.com/office/officeart/2008/layout/AlternatingHexagons"/>
    <dgm:cxn modelId="{7B3C23E0-ECB3-604D-B12B-F15745726CF6}" type="presParOf" srcId="{4F45D32B-C5EE-A449-A945-74EC1788D7EE}" destId="{0E087D3C-4B6A-5F46-BB68-875B07E2AA1B}" srcOrd="2" destOrd="0" presId="urn:microsoft.com/office/officeart/2008/layout/AlternatingHexagons"/>
    <dgm:cxn modelId="{A8EF1873-0099-BF4B-8192-2BEC7EEB96BB}" type="presParOf" srcId="{4F45D32B-C5EE-A449-A945-74EC1788D7EE}" destId="{A78AE918-5BD2-E044-94D9-F7602526AC6F}" srcOrd="3" destOrd="0" presId="urn:microsoft.com/office/officeart/2008/layout/AlternatingHexagons"/>
    <dgm:cxn modelId="{C4B69C63-2AE5-744A-9899-035CAC7B41DE}" type="presParOf" srcId="{4F45D32B-C5EE-A449-A945-74EC1788D7EE}" destId="{F035FD09-A8EE-D844-ABDF-A9E3C8C886B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837B2-3850-184F-8FFD-8AACE20F4C85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355917-02CC-274F-908E-4C9B92806519}">
      <dgm:prSet phldrT="[Text]"/>
      <dgm:spPr/>
      <dgm:t>
        <a:bodyPr/>
        <a:lstStyle/>
        <a:p>
          <a:r>
            <a:rPr lang="en-GB" dirty="0"/>
            <a:t>Tenant</a:t>
          </a:r>
        </a:p>
      </dgm:t>
    </dgm:pt>
    <dgm:pt modelId="{9C127783-4019-EE41-92F1-86D20146DD38}" type="parTrans" cxnId="{2B95FFE3-77F5-6D49-909D-B140D1317CF6}">
      <dgm:prSet/>
      <dgm:spPr/>
      <dgm:t>
        <a:bodyPr/>
        <a:lstStyle/>
        <a:p>
          <a:endParaRPr lang="en-GB"/>
        </a:p>
      </dgm:t>
    </dgm:pt>
    <dgm:pt modelId="{830C73B2-937F-5E42-A18E-4422DB6C4FAB}" type="sibTrans" cxnId="{2B95FFE3-77F5-6D49-909D-B140D1317CF6}">
      <dgm:prSet/>
      <dgm:spPr/>
      <dgm:t>
        <a:bodyPr/>
        <a:lstStyle/>
        <a:p>
          <a:endParaRPr lang="en-GB"/>
        </a:p>
      </dgm:t>
    </dgm:pt>
    <dgm:pt modelId="{5AEEA2FA-F078-8E4F-A364-63076640EAF8}">
      <dgm:prSet phldrT="[Text]"/>
      <dgm:spPr/>
      <dgm:t>
        <a:bodyPr/>
        <a:lstStyle/>
        <a:p>
          <a:r>
            <a:rPr lang="hu-HU" dirty="0" err="1">
              <a:solidFill>
                <a:schemeClr val="tx1"/>
              </a:solidFill>
            </a:rPr>
            <a:t>Subscription</a:t>
          </a:r>
          <a:r>
            <a:rPr lang="hu-HU" dirty="0">
              <a:solidFill>
                <a:schemeClr val="tx1"/>
              </a:solidFill>
            </a:rPr>
            <a:t> 1</a:t>
          </a:r>
          <a:endParaRPr lang="en-GB" dirty="0">
            <a:solidFill>
              <a:schemeClr val="tx1"/>
            </a:solidFill>
          </a:endParaRPr>
        </a:p>
      </dgm:t>
    </dgm:pt>
    <dgm:pt modelId="{D6C6685F-C700-114D-B9FE-04E4C99DB1CF}" type="parTrans" cxnId="{781DAEDF-0A0F-6947-A601-DA769BDE800C}">
      <dgm:prSet/>
      <dgm:spPr/>
      <dgm:t>
        <a:bodyPr/>
        <a:lstStyle/>
        <a:p>
          <a:endParaRPr lang="en-GB"/>
        </a:p>
      </dgm:t>
    </dgm:pt>
    <dgm:pt modelId="{B0BE8EE8-1675-3343-A9FF-7EC5249F98B8}" type="sibTrans" cxnId="{781DAEDF-0A0F-6947-A601-DA769BDE800C}">
      <dgm:prSet/>
      <dgm:spPr/>
      <dgm:t>
        <a:bodyPr/>
        <a:lstStyle/>
        <a:p>
          <a:endParaRPr lang="en-GB"/>
        </a:p>
      </dgm:t>
    </dgm:pt>
    <dgm:pt modelId="{CC86B14A-9CB5-9E45-8E47-A8392F92595C}">
      <dgm:prSet phldrT="[Text]"/>
      <dgm:spPr/>
      <dgm:t>
        <a:bodyPr/>
        <a:lstStyle/>
        <a:p>
          <a:r>
            <a:rPr lang="en-GB" dirty="0"/>
            <a:t>Resource Group 1</a:t>
          </a:r>
        </a:p>
      </dgm:t>
    </dgm:pt>
    <dgm:pt modelId="{6925E3C0-5592-C648-9DA4-E9D181D7F25D}" type="parTrans" cxnId="{77F0B1B1-3333-4941-B73F-E30C47A48469}">
      <dgm:prSet/>
      <dgm:spPr/>
      <dgm:t>
        <a:bodyPr/>
        <a:lstStyle/>
        <a:p>
          <a:endParaRPr lang="en-GB"/>
        </a:p>
      </dgm:t>
    </dgm:pt>
    <dgm:pt modelId="{4101B4C1-F046-BF48-BA86-E0BE5C217AC1}" type="sibTrans" cxnId="{77F0B1B1-3333-4941-B73F-E30C47A48469}">
      <dgm:prSet/>
      <dgm:spPr/>
      <dgm:t>
        <a:bodyPr/>
        <a:lstStyle/>
        <a:p>
          <a:endParaRPr lang="en-GB"/>
        </a:p>
      </dgm:t>
    </dgm:pt>
    <dgm:pt modelId="{3897F948-83F8-4048-A375-A7C4389C5AC5}">
      <dgm:prSet phldrT="[Text]"/>
      <dgm:spPr/>
      <dgm:t>
        <a:bodyPr/>
        <a:lstStyle/>
        <a:p>
          <a:r>
            <a:rPr lang="hu-HU" dirty="0" err="1">
              <a:solidFill>
                <a:schemeClr val="tx1"/>
              </a:solidFill>
            </a:rPr>
            <a:t>Subscription</a:t>
          </a:r>
          <a:r>
            <a:rPr lang="hu-HU" dirty="0">
              <a:solidFill>
                <a:schemeClr val="tx1"/>
              </a:solidFill>
            </a:rPr>
            <a:t> 2</a:t>
          </a:r>
          <a:endParaRPr lang="en-GB" dirty="0">
            <a:solidFill>
              <a:schemeClr val="tx1"/>
            </a:solidFill>
          </a:endParaRPr>
        </a:p>
      </dgm:t>
    </dgm:pt>
    <dgm:pt modelId="{8471DB76-864B-2549-B71F-A3B3EE21B341}" type="parTrans" cxnId="{4AB1EDA6-096B-A249-97C8-BA15C49A54AE}">
      <dgm:prSet/>
      <dgm:spPr/>
      <dgm:t>
        <a:bodyPr/>
        <a:lstStyle/>
        <a:p>
          <a:endParaRPr lang="en-GB"/>
        </a:p>
      </dgm:t>
    </dgm:pt>
    <dgm:pt modelId="{C9D84496-22C4-E440-9C64-B2A58B7502AE}" type="sibTrans" cxnId="{4AB1EDA6-096B-A249-97C8-BA15C49A54AE}">
      <dgm:prSet/>
      <dgm:spPr/>
      <dgm:t>
        <a:bodyPr/>
        <a:lstStyle/>
        <a:p>
          <a:endParaRPr lang="en-GB"/>
        </a:p>
      </dgm:t>
    </dgm:pt>
    <dgm:pt modelId="{B31EB36A-0D87-924F-AAED-F576EB6FBCC8}">
      <dgm:prSet phldrT="[Text]"/>
      <dgm:spPr/>
      <dgm:t>
        <a:bodyPr/>
        <a:lstStyle/>
        <a:p>
          <a:r>
            <a:rPr lang="en-GB" dirty="0"/>
            <a:t>Resource Group 3</a:t>
          </a:r>
        </a:p>
      </dgm:t>
    </dgm:pt>
    <dgm:pt modelId="{EB66A4BA-6436-B841-9FF5-9DA72D5D7C42}" type="parTrans" cxnId="{C106E169-80A0-B249-A953-587B46B5641E}">
      <dgm:prSet/>
      <dgm:spPr/>
      <dgm:t>
        <a:bodyPr/>
        <a:lstStyle/>
        <a:p>
          <a:endParaRPr lang="en-GB"/>
        </a:p>
      </dgm:t>
    </dgm:pt>
    <dgm:pt modelId="{5FD2F04F-30DA-6540-9D63-4C8A79764D98}" type="sibTrans" cxnId="{C106E169-80A0-B249-A953-587B46B5641E}">
      <dgm:prSet/>
      <dgm:spPr/>
      <dgm:t>
        <a:bodyPr/>
        <a:lstStyle/>
        <a:p>
          <a:endParaRPr lang="en-GB"/>
        </a:p>
      </dgm:t>
    </dgm:pt>
    <dgm:pt modelId="{5A1BD9A8-A7B5-4B4A-9460-7C9B6C536938}">
      <dgm:prSet phldrT="[Text]"/>
      <dgm:spPr/>
      <dgm:t>
        <a:bodyPr/>
        <a:lstStyle/>
        <a:p>
          <a:r>
            <a:rPr lang="en-GB" dirty="0"/>
            <a:t>Database 1</a:t>
          </a:r>
        </a:p>
      </dgm:t>
    </dgm:pt>
    <dgm:pt modelId="{59609DE6-165C-1D42-8DFC-2CA6862C7975}" type="parTrans" cxnId="{EE21A1F1-1D26-5F40-978E-1714657D716D}">
      <dgm:prSet/>
      <dgm:spPr/>
      <dgm:t>
        <a:bodyPr/>
        <a:lstStyle/>
        <a:p>
          <a:endParaRPr lang="en-GB"/>
        </a:p>
      </dgm:t>
    </dgm:pt>
    <dgm:pt modelId="{7B9813D3-7C0E-1542-AE97-39B89E7D5818}" type="sibTrans" cxnId="{EE21A1F1-1D26-5F40-978E-1714657D716D}">
      <dgm:prSet/>
      <dgm:spPr/>
      <dgm:t>
        <a:bodyPr/>
        <a:lstStyle/>
        <a:p>
          <a:endParaRPr lang="en-GB"/>
        </a:p>
      </dgm:t>
    </dgm:pt>
    <dgm:pt modelId="{17929E4E-BDF8-3C47-B548-BF8F603F09C7}">
      <dgm:prSet phldrT="[Text]"/>
      <dgm:spPr/>
      <dgm:t>
        <a:bodyPr/>
        <a:lstStyle/>
        <a:p>
          <a:r>
            <a:rPr lang="en-GB" dirty="0"/>
            <a:t>Database 2</a:t>
          </a:r>
        </a:p>
      </dgm:t>
    </dgm:pt>
    <dgm:pt modelId="{D5C429E7-4A82-9945-8BD5-F17125C87544}" type="parTrans" cxnId="{78C6CCB0-40CC-644C-9630-65ADE4A7EDBD}">
      <dgm:prSet/>
      <dgm:spPr/>
      <dgm:t>
        <a:bodyPr/>
        <a:lstStyle/>
        <a:p>
          <a:endParaRPr lang="en-GB"/>
        </a:p>
      </dgm:t>
    </dgm:pt>
    <dgm:pt modelId="{4BEE0FD3-A475-FB4F-9A47-F694D6D0EFAD}" type="sibTrans" cxnId="{78C6CCB0-40CC-644C-9630-65ADE4A7EDBD}">
      <dgm:prSet/>
      <dgm:spPr/>
      <dgm:t>
        <a:bodyPr/>
        <a:lstStyle/>
        <a:p>
          <a:endParaRPr lang="en-GB"/>
        </a:p>
      </dgm:t>
    </dgm:pt>
    <dgm:pt modelId="{65305216-4520-4E4A-8DF5-788E0425D3A5}">
      <dgm:prSet phldrT="[Text]"/>
      <dgm:spPr/>
      <dgm:t>
        <a:bodyPr/>
        <a:lstStyle/>
        <a:p>
          <a:r>
            <a:rPr lang="en-GB" dirty="0"/>
            <a:t>Resource Group 2</a:t>
          </a:r>
        </a:p>
      </dgm:t>
    </dgm:pt>
    <dgm:pt modelId="{CAC901D0-8F9F-2049-9F3F-ABA50A894414}" type="sibTrans" cxnId="{4AFC6BEB-3A79-BD47-AC45-53438A54242E}">
      <dgm:prSet/>
      <dgm:spPr/>
      <dgm:t>
        <a:bodyPr/>
        <a:lstStyle/>
        <a:p>
          <a:endParaRPr lang="en-GB"/>
        </a:p>
      </dgm:t>
    </dgm:pt>
    <dgm:pt modelId="{249A2EF3-F02D-DD44-97F2-89F72A156FB7}" type="parTrans" cxnId="{4AFC6BEB-3A79-BD47-AC45-53438A54242E}">
      <dgm:prSet/>
      <dgm:spPr/>
      <dgm:t>
        <a:bodyPr/>
        <a:lstStyle/>
        <a:p>
          <a:endParaRPr lang="en-GB"/>
        </a:p>
      </dgm:t>
    </dgm:pt>
    <dgm:pt modelId="{A1E831A9-D254-5C42-B823-C8245875D39D}">
      <dgm:prSet phldrT="[Text]"/>
      <dgm:spPr/>
      <dgm:t>
        <a:bodyPr/>
        <a:lstStyle/>
        <a:p>
          <a:r>
            <a:rPr lang="en-GB" dirty="0"/>
            <a:t>VM</a:t>
          </a:r>
        </a:p>
      </dgm:t>
    </dgm:pt>
    <dgm:pt modelId="{78A2DE12-9303-AA4E-AAEA-8DC8A3393326}" type="sibTrans" cxnId="{09834B62-5300-5847-AD9A-95A2F89D951D}">
      <dgm:prSet/>
      <dgm:spPr/>
      <dgm:t>
        <a:bodyPr/>
        <a:lstStyle/>
        <a:p>
          <a:endParaRPr lang="en-GB"/>
        </a:p>
      </dgm:t>
    </dgm:pt>
    <dgm:pt modelId="{CB893358-4280-574D-84DF-922376D4C780}" type="parTrans" cxnId="{09834B62-5300-5847-AD9A-95A2F89D951D}">
      <dgm:prSet/>
      <dgm:spPr/>
      <dgm:t>
        <a:bodyPr/>
        <a:lstStyle/>
        <a:p>
          <a:endParaRPr lang="en-GB"/>
        </a:p>
      </dgm:t>
    </dgm:pt>
    <dgm:pt modelId="{A1374C8F-F9C8-0C4A-BF44-025AC5CFCF73}">
      <dgm:prSet phldrT="[Text]"/>
      <dgm:spPr/>
      <dgm:t>
        <a:bodyPr/>
        <a:lstStyle/>
        <a:p>
          <a:r>
            <a:rPr lang="en-GB" dirty="0"/>
            <a:t>Disk</a:t>
          </a:r>
        </a:p>
      </dgm:t>
    </dgm:pt>
    <dgm:pt modelId="{842606F4-2E76-5947-829E-179247E6B23A}" type="sibTrans" cxnId="{C2568DBF-F70B-7441-83A8-5E7728213A5E}">
      <dgm:prSet/>
      <dgm:spPr/>
      <dgm:t>
        <a:bodyPr/>
        <a:lstStyle/>
        <a:p>
          <a:endParaRPr lang="en-GB"/>
        </a:p>
      </dgm:t>
    </dgm:pt>
    <dgm:pt modelId="{DED88132-783C-044E-AD7D-DA92A0CC92C2}" type="parTrans" cxnId="{C2568DBF-F70B-7441-83A8-5E7728213A5E}">
      <dgm:prSet/>
      <dgm:spPr/>
      <dgm:t>
        <a:bodyPr/>
        <a:lstStyle/>
        <a:p>
          <a:endParaRPr lang="en-GB"/>
        </a:p>
      </dgm:t>
    </dgm:pt>
    <dgm:pt modelId="{02EF72E3-BA47-E54E-8CE5-8A5F25B33C4F}" type="pres">
      <dgm:prSet presAssocID="{6FE837B2-3850-184F-8FFD-8AACE20F4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A13F37-3817-0344-9A7A-552BE1F9A963}" type="pres">
      <dgm:prSet presAssocID="{F2355917-02CC-274F-908E-4C9B92806519}" presName="hierRoot1" presStyleCnt="0"/>
      <dgm:spPr/>
    </dgm:pt>
    <dgm:pt modelId="{9C2B45DC-8738-034E-8DC9-AA9091C4E03A}" type="pres">
      <dgm:prSet presAssocID="{F2355917-02CC-274F-908E-4C9B92806519}" presName="composite" presStyleCnt="0"/>
      <dgm:spPr/>
    </dgm:pt>
    <dgm:pt modelId="{B0AD3B0C-209E-BF4D-8202-35A475C2D75F}" type="pres">
      <dgm:prSet presAssocID="{F2355917-02CC-274F-908E-4C9B92806519}" presName="background" presStyleLbl="node0" presStyleIdx="0" presStyleCnt="1"/>
      <dgm:spPr/>
    </dgm:pt>
    <dgm:pt modelId="{CA2DE0D6-278D-3742-878B-3C2D50193CEB}" type="pres">
      <dgm:prSet presAssocID="{F2355917-02CC-274F-908E-4C9B92806519}" presName="text" presStyleLbl="fgAcc0" presStyleIdx="0" presStyleCnt="1">
        <dgm:presLayoutVars>
          <dgm:chPref val="3"/>
        </dgm:presLayoutVars>
      </dgm:prSet>
      <dgm:spPr/>
    </dgm:pt>
    <dgm:pt modelId="{098A879E-6C45-6041-A759-42974D198867}" type="pres">
      <dgm:prSet presAssocID="{F2355917-02CC-274F-908E-4C9B92806519}" presName="hierChild2" presStyleCnt="0"/>
      <dgm:spPr/>
    </dgm:pt>
    <dgm:pt modelId="{A9402D21-AAC4-3649-812F-26004EBE4E00}" type="pres">
      <dgm:prSet presAssocID="{D6C6685F-C700-114D-B9FE-04E4C99DB1CF}" presName="Name10" presStyleLbl="parChTrans1D2" presStyleIdx="0" presStyleCnt="2"/>
      <dgm:spPr/>
    </dgm:pt>
    <dgm:pt modelId="{C3BB0171-0AE3-6B46-91B5-B86A88CC3BC5}" type="pres">
      <dgm:prSet presAssocID="{5AEEA2FA-F078-8E4F-A364-63076640EAF8}" presName="hierRoot2" presStyleCnt="0"/>
      <dgm:spPr/>
    </dgm:pt>
    <dgm:pt modelId="{087F525C-785D-4040-B5DC-5E408AF09DF0}" type="pres">
      <dgm:prSet presAssocID="{5AEEA2FA-F078-8E4F-A364-63076640EAF8}" presName="composite2" presStyleCnt="0"/>
      <dgm:spPr/>
    </dgm:pt>
    <dgm:pt modelId="{63EB0324-F74C-3044-8728-822DA0679B3A}" type="pres">
      <dgm:prSet presAssocID="{5AEEA2FA-F078-8E4F-A364-63076640EAF8}" presName="background2" presStyleLbl="node2" presStyleIdx="0" presStyleCnt="2"/>
      <dgm:spPr/>
    </dgm:pt>
    <dgm:pt modelId="{8D49C039-65C5-4C43-8774-4306D71F2CC9}" type="pres">
      <dgm:prSet presAssocID="{5AEEA2FA-F078-8E4F-A364-63076640EAF8}" presName="text2" presStyleLbl="fgAcc2" presStyleIdx="0" presStyleCnt="2">
        <dgm:presLayoutVars>
          <dgm:chPref val="3"/>
        </dgm:presLayoutVars>
      </dgm:prSet>
      <dgm:spPr/>
    </dgm:pt>
    <dgm:pt modelId="{AB74F19E-57DF-C445-9211-26EF08946337}" type="pres">
      <dgm:prSet presAssocID="{5AEEA2FA-F078-8E4F-A364-63076640EAF8}" presName="hierChild3" presStyleCnt="0"/>
      <dgm:spPr/>
    </dgm:pt>
    <dgm:pt modelId="{C71C7D3D-E436-2243-BCB2-32C8187A77EA}" type="pres">
      <dgm:prSet presAssocID="{6925E3C0-5592-C648-9DA4-E9D181D7F25D}" presName="Name17" presStyleLbl="parChTrans1D3" presStyleIdx="0" presStyleCnt="3"/>
      <dgm:spPr/>
    </dgm:pt>
    <dgm:pt modelId="{6562041B-6BED-4E4D-8CA5-26A8D282BBEA}" type="pres">
      <dgm:prSet presAssocID="{CC86B14A-9CB5-9E45-8E47-A8392F92595C}" presName="hierRoot3" presStyleCnt="0"/>
      <dgm:spPr/>
    </dgm:pt>
    <dgm:pt modelId="{08CA59CB-B2E0-694D-8E7A-306AC7CD1209}" type="pres">
      <dgm:prSet presAssocID="{CC86B14A-9CB5-9E45-8E47-A8392F92595C}" presName="composite3" presStyleCnt="0"/>
      <dgm:spPr/>
    </dgm:pt>
    <dgm:pt modelId="{03C00D8D-9A3E-9A44-98A5-057BF033657F}" type="pres">
      <dgm:prSet presAssocID="{CC86B14A-9CB5-9E45-8E47-A8392F92595C}" presName="background3" presStyleLbl="node3" presStyleIdx="0" presStyleCnt="3"/>
      <dgm:spPr/>
    </dgm:pt>
    <dgm:pt modelId="{4A6641AE-F544-034D-B9FB-8A739DD3D639}" type="pres">
      <dgm:prSet presAssocID="{CC86B14A-9CB5-9E45-8E47-A8392F92595C}" presName="text3" presStyleLbl="fgAcc3" presStyleIdx="0" presStyleCnt="3">
        <dgm:presLayoutVars>
          <dgm:chPref val="3"/>
        </dgm:presLayoutVars>
      </dgm:prSet>
      <dgm:spPr/>
    </dgm:pt>
    <dgm:pt modelId="{A8EB135C-811D-E343-829C-A81302702CA2}" type="pres">
      <dgm:prSet presAssocID="{CC86B14A-9CB5-9E45-8E47-A8392F92595C}" presName="hierChild4" presStyleCnt="0"/>
      <dgm:spPr/>
    </dgm:pt>
    <dgm:pt modelId="{FC0BB947-A050-6945-A66B-6A21BE081710}" type="pres">
      <dgm:prSet presAssocID="{59609DE6-165C-1D42-8DFC-2CA6862C7975}" presName="Name23" presStyleLbl="parChTrans1D4" presStyleIdx="0" presStyleCnt="4"/>
      <dgm:spPr/>
    </dgm:pt>
    <dgm:pt modelId="{F4264130-2D49-D24C-BD58-7F5F0D0BB84B}" type="pres">
      <dgm:prSet presAssocID="{5A1BD9A8-A7B5-4B4A-9460-7C9B6C536938}" presName="hierRoot4" presStyleCnt="0"/>
      <dgm:spPr/>
    </dgm:pt>
    <dgm:pt modelId="{FC43E1A9-71BD-A044-9EE1-05779758C6F9}" type="pres">
      <dgm:prSet presAssocID="{5A1BD9A8-A7B5-4B4A-9460-7C9B6C536938}" presName="composite4" presStyleCnt="0"/>
      <dgm:spPr/>
    </dgm:pt>
    <dgm:pt modelId="{279EDC3B-557C-D449-856A-BCE17CE7328E}" type="pres">
      <dgm:prSet presAssocID="{5A1BD9A8-A7B5-4B4A-9460-7C9B6C536938}" presName="background4" presStyleLbl="node4" presStyleIdx="0" presStyleCnt="4"/>
      <dgm:spPr/>
    </dgm:pt>
    <dgm:pt modelId="{39FCA27B-738E-904C-8031-700EEEDEB9A9}" type="pres">
      <dgm:prSet presAssocID="{5A1BD9A8-A7B5-4B4A-9460-7C9B6C536938}" presName="text4" presStyleLbl="fgAcc4" presStyleIdx="0" presStyleCnt="4">
        <dgm:presLayoutVars>
          <dgm:chPref val="3"/>
        </dgm:presLayoutVars>
      </dgm:prSet>
      <dgm:spPr/>
    </dgm:pt>
    <dgm:pt modelId="{994B1F5B-1ED1-CF42-81C9-4CDEEEF25341}" type="pres">
      <dgm:prSet presAssocID="{5A1BD9A8-A7B5-4B4A-9460-7C9B6C536938}" presName="hierChild5" presStyleCnt="0"/>
      <dgm:spPr/>
    </dgm:pt>
    <dgm:pt modelId="{D85A2F04-F881-5844-B2F2-00AFE262DA11}" type="pres">
      <dgm:prSet presAssocID="{D5C429E7-4A82-9945-8BD5-F17125C87544}" presName="Name23" presStyleLbl="parChTrans1D4" presStyleIdx="1" presStyleCnt="4"/>
      <dgm:spPr/>
    </dgm:pt>
    <dgm:pt modelId="{DF9B44F4-C2A0-A44A-B1E2-54EE640A5412}" type="pres">
      <dgm:prSet presAssocID="{17929E4E-BDF8-3C47-B548-BF8F603F09C7}" presName="hierRoot4" presStyleCnt="0"/>
      <dgm:spPr/>
    </dgm:pt>
    <dgm:pt modelId="{1E67AE4A-4A82-DC43-990E-212492EE3145}" type="pres">
      <dgm:prSet presAssocID="{17929E4E-BDF8-3C47-B548-BF8F603F09C7}" presName="composite4" presStyleCnt="0"/>
      <dgm:spPr/>
    </dgm:pt>
    <dgm:pt modelId="{E5C88264-39D7-4A47-997A-8AD20C90A7AC}" type="pres">
      <dgm:prSet presAssocID="{17929E4E-BDF8-3C47-B548-BF8F603F09C7}" presName="background4" presStyleLbl="node4" presStyleIdx="1" presStyleCnt="4"/>
      <dgm:spPr/>
    </dgm:pt>
    <dgm:pt modelId="{8A98CD2A-5DFB-3243-8518-AE09DADA9BD4}" type="pres">
      <dgm:prSet presAssocID="{17929E4E-BDF8-3C47-B548-BF8F603F09C7}" presName="text4" presStyleLbl="fgAcc4" presStyleIdx="1" presStyleCnt="4">
        <dgm:presLayoutVars>
          <dgm:chPref val="3"/>
        </dgm:presLayoutVars>
      </dgm:prSet>
      <dgm:spPr/>
    </dgm:pt>
    <dgm:pt modelId="{24051A0B-5653-ED4C-9070-8810410F6DCA}" type="pres">
      <dgm:prSet presAssocID="{17929E4E-BDF8-3C47-B548-BF8F603F09C7}" presName="hierChild5" presStyleCnt="0"/>
      <dgm:spPr/>
    </dgm:pt>
    <dgm:pt modelId="{9BA72F57-82B2-5146-8773-43CFE264A6DD}" type="pres">
      <dgm:prSet presAssocID="{249A2EF3-F02D-DD44-97F2-89F72A156FB7}" presName="Name17" presStyleLbl="parChTrans1D3" presStyleIdx="1" presStyleCnt="3"/>
      <dgm:spPr/>
    </dgm:pt>
    <dgm:pt modelId="{24D1CA8D-E632-7A49-8742-AFBCB8EDDDB0}" type="pres">
      <dgm:prSet presAssocID="{65305216-4520-4E4A-8DF5-788E0425D3A5}" presName="hierRoot3" presStyleCnt="0"/>
      <dgm:spPr/>
    </dgm:pt>
    <dgm:pt modelId="{DA66F8DE-850D-FD41-A5A5-B5A9EB999A58}" type="pres">
      <dgm:prSet presAssocID="{65305216-4520-4E4A-8DF5-788E0425D3A5}" presName="composite3" presStyleCnt="0"/>
      <dgm:spPr/>
    </dgm:pt>
    <dgm:pt modelId="{23F851CD-2D38-8B4D-9A37-D2ECC7CBA7B6}" type="pres">
      <dgm:prSet presAssocID="{65305216-4520-4E4A-8DF5-788E0425D3A5}" presName="background3" presStyleLbl="node3" presStyleIdx="1" presStyleCnt="3"/>
      <dgm:spPr/>
    </dgm:pt>
    <dgm:pt modelId="{2DC37A04-30BC-614E-AA90-83B5F6B0FAFD}" type="pres">
      <dgm:prSet presAssocID="{65305216-4520-4E4A-8DF5-788E0425D3A5}" presName="text3" presStyleLbl="fgAcc3" presStyleIdx="1" presStyleCnt="3">
        <dgm:presLayoutVars>
          <dgm:chPref val="3"/>
        </dgm:presLayoutVars>
      </dgm:prSet>
      <dgm:spPr/>
    </dgm:pt>
    <dgm:pt modelId="{99B8E52A-DF5E-FD4D-9F2C-6A5F72C8A3F4}" type="pres">
      <dgm:prSet presAssocID="{65305216-4520-4E4A-8DF5-788E0425D3A5}" presName="hierChild4" presStyleCnt="0"/>
      <dgm:spPr/>
    </dgm:pt>
    <dgm:pt modelId="{76BCE98D-D2F7-5848-BE12-35EF22F8DA31}" type="pres">
      <dgm:prSet presAssocID="{CB893358-4280-574D-84DF-922376D4C780}" presName="Name23" presStyleLbl="parChTrans1D4" presStyleIdx="2" presStyleCnt="4"/>
      <dgm:spPr/>
    </dgm:pt>
    <dgm:pt modelId="{48D4ECE3-87CE-9445-9865-BE94D782D6F7}" type="pres">
      <dgm:prSet presAssocID="{A1E831A9-D254-5C42-B823-C8245875D39D}" presName="hierRoot4" presStyleCnt="0"/>
      <dgm:spPr/>
    </dgm:pt>
    <dgm:pt modelId="{C0FE6A4D-808B-AF49-A438-EF7A0D705469}" type="pres">
      <dgm:prSet presAssocID="{A1E831A9-D254-5C42-B823-C8245875D39D}" presName="composite4" presStyleCnt="0"/>
      <dgm:spPr/>
    </dgm:pt>
    <dgm:pt modelId="{9267EF22-5FE3-484B-9E51-0AE07DA61ED7}" type="pres">
      <dgm:prSet presAssocID="{A1E831A9-D254-5C42-B823-C8245875D39D}" presName="background4" presStyleLbl="node4" presStyleIdx="2" presStyleCnt="4"/>
      <dgm:spPr/>
    </dgm:pt>
    <dgm:pt modelId="{1DF2AF63-E55C-DB4F-B1BD-FEB27DAAD9B2}" type="pres">
      <dgm:prSet presAssocID="{A1E831A9-D254-5C42-B823-C8245875D39D}" presName="text4" presStyleLbl="fgAcc4" presStyleIdx="2" presStyleCnt="4">
        <dgm:presLayoutVars>
          <dgm:chPref val="3"/>
        </dgm:presLayoutVars>
      </dgm:prSet>
      <dgm:spPr/>
    </dgm:pt>
    <dgm:pt modelId="{3631DEC4-9540-7F4E-A449-2635FAF72E5A}" type="pres">
      <dgm:prSet presAssocID="{A1E831A9-D254-5C42-B823-C8245875D39D}" presName="hierChild5" presStyleCnt="0"/>
      <dgm:spPr/>
    </dgm:pt>
    <dgm:pt modelId="{65DFA7B5-7D80-874F-9CB7-B0A0C610A86C}" type="pres">
      <dgm:prSet presAssocID="{DED88132-783C-044E-AD7D-DA92A0CC92C2}" presName="Name23" presStyleLbl="parChTrans1D4" presStyleIdx="3" presStyleCnt="4"/>
      <dgm:spPr/>
    </dgm:pt>
    <dgm:pt modelId="{FC6E675B-84C9-A041-81A4-6BA263EB2CD5}" type="pres">
      <dgm:prSet presAssocID="{A1374C8F-F9C8-0C4A-BF44-025AC5CFCF73}" presName="hierRoot4" presStyleCnt="0"/>
      <dgm:spPr/>
    </dgm:pt>
    <dgm:pt modelId="{A01ED70E-894F-C544-ABE2-D660D4C1D473}" type="pres">
      <dgm:prSet presAssocID="{A1374C8F-F9C8-0C4A-BF44-025AC5CFCF73}" presName="composite4" presStyleCnt="0"/>
      <dgm:spPr/>
    </dgm:pt>
    <dgm:pt modelId="{63249830-C57D-9241-9368-747185E76327}" type="pres">
      <dgm:prSet presAssocID="{A1374C8F-F9C8-0C4A-BF44-025AC5CFCF73}" presName="background4" presStyleLbl="node4" presStyleIdx="3" presStyleCnt="4"/>
      <dgm:spPr/>
    </dgm:pt>
    <dgm:pt modelId="{621A8362-0DF7-FB40-8F0F-8052ECB39CEB}" type="pres">
      <dgm:prSet presAssocID="{A1374C8F-F9C8-0C4A-BF44-025AC5CFCF73}" presName="text4" presStyleLbl="fgAcc4" presStyleIdx="3" presStyleCnt="4">
        <dgm:presLayoutVars>
          <dgm:chPref val="3"/>
        </dgm:presLayoutVars>
      </dgm:prSet>
      <dgm:spPr/>
    </dgm:pt>
    <dgm:pt modelId="{5D200B31-4EEE-314B-B0D3-7AEC33B1D444}" type="pres">
      <dgm:prSet presAssocID="{A1374C8F-F9C8-0C4A-BF44-025AC5CFCF73}" presName="hierChild5" presStyleCnt="0"/>
      <dgm:spPr/>
    </dgm:pt>
    <dgm:pt modelId="{36ADD4E8-393C-FB4E-86E4-87114F0F2921}" type="pres">
      <dgm:prSet presAssocID="{8471DB76-864B-2549-B71F-A3B3EE21B341}" presName="Name10" presStyleLbl="parChTrans1D2" presStyleIdx="1" presStyleCnt="2"/>
      <dgm:spPr/>
    </dgm:pt>
    <dgm:pt modelId="{301E1D1F-2F26-8142-999D-F8A3C7C87551}" type="pres">
      <dgm:prSet presAssocID="{3897F948-83F8-4048-A375-A7C4389C5AC5}" presName="hierRoot2" presStyleCnt="0"/>
      <dgm:spPr/>
    </dgm:pt>
    <dgm:pt modelId="{47D41A3D-AB59-0C47-BB5B-3A11DB3E6C6E}" type="pres">
      <dgm:prSet presAssocID="{3897F948-83F8-4048-A375-A7C4389C5AC5}" presName="composite2" presStyleCnt="0"/>
      <dgm:spPr/>
    </dgm:pt>
    <dgm:pt modelId="{D6F118FA-E223-934D-BD9E-566ECDA0CAA8}" type="pres">
      <dgm:prSet presAssocID="{3897F948-83F8-4048-A375-A7C4389C5AC5}" presName="background2" presStyleLbl="node2" presStyleIdx="1" presStyleCnt="2"/>
      <dgm:spPr/>
    </dgm:pt>
    <dgm:pt modelId="{7BC6BCBB-9D49-5843-B42C-9B3DFE618ECF}" type="pres">
      <dgm:prSet presAssocID="{3897F948-83F8-4048-A375-A7C4389C5AC5}" presName="text2" presStyleLbl="fgAcc2" presStyleIdx="1" presStyleCnt="2">
        <dgm:presLayoutVars>
          <dgm:chPref val="3"/>
        </dgm:presLayoutVars>
      </dgm:prSet>
      <dgm:spPr/>
    </dgm:pt>
    <dgm:pt modelId="{B91859AD-58BE-654F-8327-C475C1D5CDA0}" type="pres">
      <dgm:prSet presAssocID="{3897F948-83F8-4048-A375-A7C4389C5AC5}" presName="hierChild3" presStyleCnt="0"/>
      <dgm:spPr/>
    </dgm:pt>
    <dgm:pt modelId="{73EF59AF-26EA-8049-9706-FDEFE9501D9A}" type="pres">
      <dgm:prSet presAssocID="{EB66A4BA-6436-B841-9FF5-9DA72D5D7C42}" presName="Name17" presStyleLbl="parChTrans1D3" presStyleIdx="2" presStyleCnt="3"/>
      <dgm:spPr/>
    </dgm:pt>
    <dgm:pt modelId="{B6132D09-76DD-9043-841D-A5482182E62A}" type="pres">
      <dgm:prSet presAssocID="{B31EB36A-0D87-924F-AAED-F576EB6FBCC8}" presName="hierRoot3" presStyleCnt="0"/>
      <dgm:spPr/>
    </dgm:pt>
    <dgm:pt modelId="{69BE450C-A1A6-6040-BA99-3A721FEC1F40}" type="pres">
      <dgm:prSet presAssocID="{B31EB36A-0D87-924F-AAED-F576EB6FBCC8}" presName="composite3" presStyleCnt="0"/>
      <dgm:spPr/>
    </dgm:pt>
    <dgm:pt modelId="{81C69197-3675-5A4A-8CAD-7BDBBD0EFB38}" type="pres">
      <dgm:prSet presAssocID="{B31EB36A-0D87-924F-AAED-F576EB6FBCC8}" presName="background3" presStyleLbl="node3" presStyleIdx="2" presStyleCnt="3"/>
      <dgm:spPr/>
    </dgm:pt>
    <dgm:pt modelId="{87E1E1AE-81BE-ED4F-8518-992205A188AE}" type="pres">
      <dgm:prSet presAssocID="{B31EB36A-0D87-924F-AAED-F576EB6FBCC8}" presName="text3" presStyleLbl="fgAcc3" presStyleIdx="2" presStyleCnt="3">
        <dgm:presLayoutVars>
          <dgm:chPref val="3"/>
        </dgm:presLayoutVars>
      </dgm:prSet>
      <dgm:spPr/>
    </dgm:pt>
    <dgm:pt modelId="{0A5EF84E-7381-0B47-9BE7-530F0A5EA36F}" type="pres">
      <dgm:prSet presAssocID="{B31EB36A-0D87-924F-AAED-F576EB6FBCC8}" presName="hierChild4" presStyleCnt="0"/>
      <dgm:spPr/>
    </dgm:pt>
  </dgm:ptLst>
  <dgm:cxnLst>
    <dgm:cxn modelId="{2AAD0002-A47C-704C-8198-404D3DFA352F}" type="presOf" srcId="{A1374C8F-F9C8-0C4A-BF44-025AC5CFCF73}" destId="{621A8362-0DF7-FB40-8F0F-8052ECB39CEB}" srcOrd="0" destOrd="0" presId="urn:microsoft.com/office/officeart/2005/8/layout/hierarchy1"/>
    <dgm:cxn modelId="{5909C317-250B-6540-A481-198A1BFE956F}" type="presOf" srcId="{5AEEA2FA-F078-8E4F-A364-63076640EAF8}" destId="{8D49C039-65C5-4C43-8774-4306D71F2CC9}" srcOrd="0" destOrd="0" presId="urn:microsoft.com/office/officeart/2005/8/layout/hierarchy1"/>
    <dgm:cxn modelId="{07970C29-F086-6348-9C1B-CE6424BE9F25}" type="presOf" srcId="{5A1BD9A8-A7B5-4B4A-9460-7C9B6C536938}" destId="{39FCA27B-738E-904C-8031-700EEEDEB9A9}" srcOrd="0" destOrd="0" presId="urn:microsoft.com/office/officeart/2005/8/layout/hierarchy1"/>
    <dgm:cxn modelId="{A913B02C-721D-E940-A96F-41B6BEAEE122}" type="presOf" srcId="{DED88132-783C-044E-AD7D-DA92A0CC92C2}" destId="{65DFA7B5-7D80-874F-9CB7-B0A0C610A86C}" srcOrd="0" destOrd="0" presId="urn:microsoft.com/office/officeart/2005/8/layout/hierarchy1"/>
    <dgm:cxn modelId="{D058AC41-DFD5-604E-B07F-3EE814868569}" type="presOf" srcId="{17929E4E-BDF8-3C47-B548-BF8F603F09C7}" destId="{8A98CD2A-5DFB-3243-8518-AE09DADA9BD4}" srcOrd="0" destOrd="0" presId="urn:microsoft.com/office/officeart/2005/8/layout/hierarchy1"/>
    <dgm:cxn modelId="{F2E6FF43-2110-8141-9231-7A1A5EC587DE}" type="presOf" srcId="{F2355917-02CC-274F-908E-4C9B92806519}" destId="{CA2DE0D6-278D-3742-878B-3C2D50193CEB}" srcOrd="0" destOrd="0" presId="urn:microsoft.com/office/officeart/2005/8/layout/hierarchy1"/>
    <dgm:cxn modelId="{5FDEC849-9EC5-9348-822A-569E1165547F}" type="presOf" srcId="{6FE837B2-3850-184F-8FFD-8AACE20F4C85}" destId="{02EF72E3-BA47-E54E-8CE5-8A5F25B33C4F}" srcOrd="0" destOrd="0" presId="urn:microsoft.com/office/officeart/2005/8/layout/hierarchy1"/>
    <dgm:cxn modelId="{E5F33B52-2B48-F140-AC7F-BE101521F1A5}" type="presOf" srcId="{6925E3C0-5592-C648-9DA4-E9D181D7F25D}" destId="{C71C7D3D-E436-2243-BCB2-32C8187A77EA}" srcOrd="0" destOrd="0" presId="urn:microsoft.com/office/officeart/2005/8/layout/hierarchy1"/>
    <dgm:cxn modelId="{AD186656-E0B8-AA47-A21F-5261552CF091}" type="presOf" srcId="{A1E831A9-D254-5C42-B823-C8245875D39D}" destId="{1DF2AF63-E55C-DB4F-B1BD-FEB27DAAD9B2}" srcOrd="0" destOrd="0" presId="urn:microsoft.com/office/officeart/2005/8/layout/hierarchy1"/>
    <dgm:cxn modelId="{09834B62-5300-5847-AD9A-95A2F89D951D}" srcId="{65305216-4520-4E4A-8DF5-788E0425D3A5}" destId="{A1E831A9-D254-5C42-B823-C8245875D39D}" srcOrd="0" destOrd="0" parTransId="{CB893358-4280-574D-84DF-922376D4C780}" sibTransId="{78A2DE12-9303-AA4E-AAEA-8DC8A3393326}"/>
    <dgm:cxn modelId="{C106E169-80A0-B249-A953-587B46B5641E}" srcId="{3897F948-83F8-4048-A375-A7C4389C5AC5}" destId="{B31EB36A-0D87-924F-AAED-F576EB6FBCC8}" srcOrd="0" destOrd="0" parTransId="{EB66A4BA-6436-B841-9FF5-9DA72D5D7C42}" sibTransId="{5FD2F04F-30DA-6540-9D63-4C8A79764D98}"/>
    <dgm:cxn modelId="{D2E65571-10B5-EA41-B6ED-87D399A30367}" type="presOf" srcId="{65305216-4520-4E4A-8DF5-788E0425D3A5}" destId="{2DC37A04-30BC-614E-AA90-83B5F6B0FAFD}" srcOrd="0" destOrd="0" presId="urn:microsoft.com/office/officeart/2005/8/layout/hierarchy1"/>
    <dgm:cxn modelId="{8D3B8473-CEB9-F94D-93A8-BF329ED77539}" type="presOf" srcId="{D6C6685F-C700-114D-B9FE-04E4C99DB1CF}" destId="{A9402D21-AAC4-3649-812F-26004EBE4E00}" srcOrd="0" destOrd="0" presId="urn:microsoft.com/office/officeart/2005/8/layout/hierarchy1"/>
    <dgm:cxn modelId="{9153BF80-0210-E841-8BA7-57AC4E0A3801}" type="presOf" srcId="{CB893358-4280-574D-84DF-922376D4C780}" destId="{76BCE98D-D2F7-5848-BE12-35EF22F8DA31}" srcOrd="0" destOrd="0" presId="urn:microsoft.com/office/officeart/2005/8/layout/hierarchy1"/>
    <dgm:cxn modelId="{A484E982-3936-0146-9CE4-8DBB5B5BBFBC}" type="presOf" srcId="{59609DE6-165C-1D42-8DFC-2CA6862C7975}" destId="{FC0BB947-A050-6945-A66B-6A21BE081710}" srcOrd="0" destOrd="0" presId="urn:microsoft.com/office/officeart/2005/8/layout/hierarchy1"/>
    <dgm:cxn modelId="{62C9B88F-892F-304E-AD42-971AFE6BA6EF}" type="presOf" srcId="{CC86B14A-9CB5-9E45-8E47-A8392F92595C}" destId="{4A6641AE-F544-034D-B9FB-8A739DD3D639}" srcOrd="0" destOrd="0" presId="urn:microsoft.com/office/officeart/2005/8/layout/hierarchy1"/>
    <dgm:cxn modelId="{4AB1EDA6-096B-A249-97C8-BA15C49A54AE}" srcId="{F2355917-02CC-274F-908E-4C9B92806519}" destId="{3897F948-83F8-4048-A375-A7C4389C5AC5}" srcOrd="1" destOrd="0" parTransId="{8471DB76-864B-2549-B71F-A3B3EE21B341}" sibTransId="{C9D84496-22C4-E440-9C64-B2A58B7502AE}"/>
    <dgm:cxn modelId="{7CAD3BA7-7A51-354E-9ED8-09BE6B7DD82B}" type="presOf" srcId="{B31EB36A-0D87-924F-AAED-F576EB6FBCC8}" destId="{87E1E1AE-81BE-ED4F-8518-992205A188AE}" srcOrd="0" destOrd="0" presId="urn:microsoft.com/office/officeart/2005/8/layout/hierarchy1"/>
    <dgm:cxn modelId="{78C6CCB0-40CC-644C-9630-65ADE4A7EDBD}" srcId="{CC86B14A-9CB5-9E45-8E47-A8392F92595C}" destId="{17929E4E-BDF8-3C47-B548-BF8F603F09C7}" srcOrd="1" destOrd="0" parTransId="{D5C429E7-4A82-9945-8BD5-F17125C87544}" sibTransId="{4BEE0FD3-A475-FB4F-9A47-F694D6D0EFAD}"/>
    <dgm:cxn modelId="{77F0B1B1-3333-4941-B73F-E30C47A48469}" srcId="{5AEEA2FA-F078-8E4F-A364-63076640EAF8}" destId="{CC86B14A-9CB5-9E45-8E47-A8392F92595C}" srcOrd="0" destOrd="0" parTransId="{6925E3C0-5592-C648-9DA4-E9D181D7F25D}" sibTransId="{4101B4C1-F046-BF48-BA86-E0BE5C217AC1}"/>
    <dgm:cxn modelId="{03F518B4-0400-7648-821C-577614BBB52F}" type="presOf" srcId="{EB66A4BA-6436-B841-9FF5-9DA72D5D7C42}" destId="{73EF59AF-26EA-8049-9706-FDEFE9501D9A}" srcOrd="0" destOrd="0" presId="urn:microsoft.com/office/officeart/2005/8/layout/hierarchy1"/>
    <dgm:cxn modelId="{C2568DBF-F70B-7441-83A8-5E7728213A5E}" srcId="{65305216-4520-4E4A-8DF5-788E0425D3A5}" destId="{A1374C8F-F9C8-0C4A-BF44-025AC5CFCF73}" srcOrd="1" destOrd="0" parTransId="{DED88132-783C-044E-AD7D-DA92A0CC92C2}" sibTransId="{842606F4-2E76-5947-829E-179247E6B23A}"/>
    <dgm:cxn modelId="{381569CA-91C5-5B48-92E0-946905C7E8A9}" type="presOf" srcId="{8471DB76-864B-2549-B71F-A3B3EE21B341}" destId="{36ADD4E8-393C-FB4E-86E4-87114F0F2921}" srcOrd="0" destOrd="0" presId="urn:microsoft.com/office/officeart/2005/8/layout/hierarchy1"/>
    <dgm:cxn modelId="{781DAEDF-0A0F-6947-A601-DA769BDE800C}" srcId="{F2355917-02CC-274F-908E-4C9B92806519}" destId="{5AEEA2FA-F078-8E4F-A364-63076640EAF8}" srcOrd="0" destOrd="0" parTransId="{D6C6685F-C700-114D-B9FE-04E4C99DB1CF}" sibTransId="{B0BE8EE8-1675-3343-A9FF-7EC5249F98B8}"/>
    <dgm:cxn modelId="{2B95FFE3-77F5-6D49-909D-B140D1317CF6}" srcId="{6FE837B2-3850-184F-8FFD-8AACE20F4C85}" destId="{F2355917-02CC-274F-908E-4C9B92806519}" srcOrd="0" destOrd="0" parTransId="{9C127783-4019-EE41-92F1-86D20146DD38}" sibTransId="{830C73B2-937F-5E42-A18E-4422DB6C4FAB}"/>
    <dgm:cxn modelId="{BC9E8CE4-DB16-7F41-BE1F-88BB3B8B280A}" type="presOf" srcId="{3897F948-83F8-4048-A375-A7C4389C5AC5}" destId="{7BC6BCBB-9D49-5843-B42C-9B3DFE618ECF}" srcOrd="0" destOrd="0" presId="urn:microsoft.com/office/officeart/2005/8/layout/hierarchy1"/>
    <dgm:cxn modelId="{11DA9FE4-E81A-7B45-96B9-5ABA543246D7}" type="presOf" srcId="{D5C429E7-4A82-9945-8BD5-F17125C87544}" destId="{D85A2F04-F881-5844-B2F2-00AFE262DA11}" srcOrd="0" destOrd="0" presId="urn:microsoft.com/office/officeart/2005/8/layout/hierarchy1"/>
    <dgm:cxn modelId="{3C069FEA-AA41-D145-919E-7E006B95FC31}" type="presOf" srcId="{249A2EF3-F02D-DD44-97F2-89F72A156FB7}" destId="{9BA72F57-82B2-5146-8773-43CFE264A6DD}" srcOrd="0" destOrd="0" presId="urn:microsoft.com/office/officeart/2005/8/layout/hierarchy1"/>
    <dgm:cxn modelId="{4AFC6BEB-3A79-BD47-AC45-53438A54242E}" srcId="{5AEEA2FA-F078-8E4F-A364-63076640EAF8}" destId="{65305216-4520-4E4A-8DF5-788E0425D3A5}" srcOrd="1" destOrd="0" parTransId="{249A2EF3-F02D-DD44-97F2-89F72A156FB7}" sibTransId="{CAC901D0-8F9F-2049-9F3F-ABA50A894414}"/>
    <dgm:cxn modelId="{EE21A1F1-1D26-5F40-978E-1714657D716D}" srcId="{CC86B14A-9CB5-9E45-8E47-A8392F92595C}" destId="{5A1BD9A8-A7B5-4B4A-9460-7C9B6C536938}" srcOrd="0" destOrd="0" parTransId="{59609DE6-165C-1D42-8DFC-2CA6862C7975}" sibTransId="{7B9813D3-7C0E-1542-AE97-39B89E7D5818}"/>
    <dgm:cxn modelId="{9DD7B695-5825-974B-AFA5-C2F29224A38C}" type="presParOf" srcId="{02EF72E3-BA47-E54E-8CE5-8A5F25B33C4F}" destId="{9FA13F37-3817-0344-9A7A-552BE1F9A963}" srcOrd="0" destOrd="0" presId="urn:microsoft.com/office/officeart/2005/8/layout/hierarchy1"/>
    <dgm:cxn modelId="{4187C8E1-DC85-9648-A492-74B316E33642}" type="presParOf" srcId="{9FA13F37-3817-0344-9A7A-552BE1F9A963}" destId="{9C2B45DC-8738-034E-8DC9-AA9091C4E03A}" srcOrd="0" destOrd="0" presId="urn:microsoft.com/office/officeart/2005/8/layout/hierarchy1"/>
    <dgm:cxn modelId="{2B174532-2F93-AA43-83ED-81F04A2152CF}" type="presParOf" srcId="{9C2B45DC-8738-034E-8DC9-AA9091C4E03A}" destId="{B0AD3B0C-209E-BF4D-8202-35A475C2D75F}" srcOrd="0" destOrd="0" presId="urn:microsoft.com/office/officeart/2005/8/layout/hierarchy1"/>
    <dgm:cxn modelId="{F316D3BF-5B76-2F4D-9ADF-79AE6F406A30}" type="presParOf" srcId="{9C2B45DC-8738-034E-8DC9-AA9091C4E03A}" destId="{CA2DE0D6-278D-3742-878B-3C2D50193CEB}" srcOrd="1" destOrd="0" presId="urn:microsoft.com/office/officeart/2005/8/layout/hierarchy1"/>
    <dgm:cxn modelId="{ED8400E0-EE75-0C40-97CC-C977B16E3513}" type="presParOf" srcId="{9FA13F37-3817-0344-9A7A-552BE1F9A963}" destId="{098A879E-6C45-6041-A759-42974D198867}" srcOrd="1" destOrd="0" presId="urn:microsoft.com/office/officeart/2005/8/layout/hierarchy1"/>
    <dgm:cxn modelId="{20581FCB-6ABA-6949-9C26-D3447BADDC2A}" type="presParOf" srcId="{098A879E-6C45-6041-A759-42974D198867}" destId="{A9402D21-AAC4-3649-812F-26004EBE4E00}" srcOrd="0" destOrd="0" presId="urn:microsoft.com/office/officeart/2005/8/layout/hierarchy1"/>
    <dgm:cxn modelId="{AFBFAFA2-6665-B04E-92BE-832F8EDD34D5}" type="presParOf" srcId="{098A879E-6C45-6041-A759-42974D198867}" destId="{C3BB0171-0AE3-6B46-91B5-B86A88CC3BC5}" srcOrd="1" destOrd="0" presId="urn:microsoft.com/office/officeart/2005/8/layout/hierarchy1"/>
    <dgm:cxn modelId="{11996A29-4B2C-4443-9A1C-FE2F84353B18}" type="presParOf" srcId="{C3BB0171-0AE3-6B46-91B5-B86A88CC3BC5}" destId="{087F525C-785D-4040-B5DC-5E408AF09DF0}" srcOrd="0" destOrd="0" presId="urn:microsoft.com/office/officeart/2005/8/layout/hierarchy1"/>
    <dgm:cxn modelId="{27735492-1333-F549-B426-65A8F32F22CB}" type="presParOf" srcId="{087F525C-785D-4040-B5DC-5E408AF09DF0}" destId="{63EB0324-F74C-3044-8728-822DA0679B3A}" srcOrd="0" destOrd="0" presId="urn:microsoft.com/office/officeart/2005/8/layout/hierarchy1"/>
    <dgm:cxn modelId="{4004A893-2CE7-F446-AAB7-4D4289F8C522}" type="presParOf" srcId="{087F525C-785D-4040-B5DC-5E408AF09DF0}" destId="{8D49C039-65C5-4C43-8774-4306D71F2CC9}" srcOrd="1" destOrd="0" presId="urn:microsoft.com/office/officeart/2005/8/layout/hierarchy1"/>
    <dgm:cxn modelId="{1B9EE3DB-80F5-CD40-A3E2-53E77B235125}" type="presParOf" srcId="{C3BB0171-0AE3-6B46-91B5-B86A88CC3BC5}" destId="{AB74F19E-57DF-C445-9211-26EF08946337}" srcOrd="1" destOrd="0" presId="urn:microsoft.com/office/officeart/2005/8/layout/hierarchy1"/>
    <dgm:cxn modelId="{83E3025B-3C47-6949-A3F0-152DE0454E3A}" type="presParOf" srcId="{AB74F19E-57DF-C445-9211-26EF08946337}" destId="{C71C7D3D-E436-2243-BCB2-32C8187A77EA}" srcOrd="0" destOrd="0" presId="urn:microsoft.com/office/officeart/2005/8/layout/hierarchy1"/>
    <dgm:cxn modelId="{B2D4F651-F90C-2645-896D-EEA68847D36A}" type="presParOf" srcId="{AB74F19E-57DF-C445-9211-26EF08946337}" destId="{6562041B-6BED-4E4D-8CA5-26A8D282BBEA}" srcOrd="1" destOrd="0" presId="urn:microsoft.com/office/officeart/2005/8/layout/hierarchy1"/>
    <dgm:cxn modelId="{44A9BA0B-7B33-A240-A8DD-D81D6D7CE69F}" type="presParOf" srcId="{6562041B-6BED-4E4D-8CA5-26A8D282BBEA}" destId="{08CA59CB-B2E0-694D-8E7A-306AC7CD1209}" srcOrd="0" destOrd="0" presId="urn:microsoft.com/office/officeart/2005/8/layout/hierarchy1"/>
    <dgm:cxn modelId="{5948B2F5-3EBE-DF4B-B4A0-72886044F931}" type="presParOf" srcId="{08CA59CB-B2E0-694D-8E7A-306AC7CD1209}" destId="{03C00D8D-9A3E-9A44-98A5-057BF033657F}" srcOrd="0" destOrd="0" presId="urn:microsoft.com/office/officeart/2005/8/layout/hierarchy1"/>
    <dgm:cxn modelId="{05C944C5-AA43-5D44-8F15-3F8F0CAEC19A}" type="presParOf" srcId="{08CA59CB-B2E0-694D-8E7A-306AC7CD1209}" destId="{4A6641AE-F544-034D-B9FB-8A739DD3D639}" srcOrd="1" destOrd="0" presId="urn:microsoft.com/office/officeart/2005/8/layout/hierarchy1"/>
    <dgm:cxn modelId="{4BC347AD-A4B5-B942-95C1-A39CDAAAF21D}" type="presParOf" srcId="{6562041B-6BED-4E4D-8CA5-26A8D282BBEA}" destId="{A8EB135C-811D-E343-829C-A81302702CA2}" srcOrd="1" destOrd="0" presId="urn:microsoft.com/office/officeart/2005/8/layout/hierarchy1"/>
    <dgm:cxn modelId="{1AC345B4-4212-234E-A794-C92E972FC41B}" type="presParOf" srcId="{A8EB135C-811D-E343-829C-A81302702CA2}" destId="{FC0BB947-A050-6945-A66B-6A21BE081710}" srcOrd="0" destOrd="0" presId="urn:microsoft.com/office/officeart/2005/8/layout/hierarchy1"/>
    <dgm:cxn modelId="{BE07DE47-41CD-6B48-9594-E966CD5BDEED}" type="presParOf" srcId="{A8EB135C-811D-E343-829C-A81302702CA2}" destId="{F4264130-2D49-D24C-BD58-7F5F0D0BB84B}" srcOrd="1" destOrd="0" presId="urn:microsoft.com/office/officeart/2005/8/layout/hierarchy1"/>
    <dgm:cxn modelId="{86B5F933-1DDE-4048-BFAC-F9210A9A3C92}" type="presParOf" srcId="{F4264130-2D49-D24C-BD58-7F5F0D0BB84B}" destId="{FC43E1A9-71BD-A044-9EE1-05779758C6F9}" srcOrd="0" destOrd="0" presId="urn:microsoft.com/office/officeart/2005/8/layout/hierarchy1"/>
    <dgm:cxn modelId="{2771A9A7-C9FB-654D-9DC6-737A51305F96}" type="presParOf" srcId="{FC43E1A9-71BD-A044-9EE1-05779758C6F9}" destId="{279EDC3B-557C-D449-856A-BCE17CE7328E}" srcOrd="0" destOrd="0" presId="urn:microsoft.com/office/officeart/2005/8/layout/hierarchy1"/>
    <dgm:cxn modelId="{F0F11030-AE1C-CC4F-85D4-5C203CACC36F}" type="presParOf" srcId="{FC43E1A9-71BD-A044-9EE1-05779758C6F9}" destId="{39FCA27B-738E-904C-8031-700EEEDEB9A9}" srcOrd="1" destOrd="0" presId="urn:microsoft.com/office/officeart/2005/8/layout/hierarchy1"/>
    <dgm:cxn modelId="{E099D182-0135-F241-9E0F-7142E92C7364}" type="presParOf" srcId="{F4264130-2D49-D24C-BD58-7F5F0D0BB84B}" destId="{994B1F5B-1ED1-CF42-81C9-4CDEEEF25341}" srcOrd="1" destOrd="0" presId="urn:microsoft.com/office/officeart/2005/8/layout/hierarchy1"/>
    <dgm:cxn modelId="{90A71A09-C738-B747-8EFB-29582B128E06}" type="presParOf" srcId="{A8EB135C-811D-E343-829C-A81302702CA2}" destId="{D85A2F04-F881-5844-B2F2-00AFE262DA11}" srcOrd="2" destOrd="0" presId="urn:microsoft.com/office/officeart/2005/8/layout/hierarchy1"/>
    <dgm:cxn modelId="{E40BAE0D-9EC9-E34D-BFCA-4E195C038EE6}" type="presParOf" srcId="{A8EB135C-811D-E343-829C-A81302702CA2}" destId="{DF9B44F4-C2A0-A44A-B1E2-54EE640A5412}" srcOrd="3" destOrd="0" presId="urn:microsoft.com/office/officeart/2005/8/layout/hierarchy1"/>
    <dgm:cxn modelId="{F5C47A81-1C6B-874A-A426-FF91D3C6C8CC}" type="presParOf" srcId="{DF9B44F4-C2A0-A44A-B1E2-54EE640A5412}" destId="{1E67AE4A-4A82-DC43-990E-212492EE3145}" srcOrd="0" destOrd="0" presId="urn:microsoft.com/office/officeart/2005/8/layout/hierarchy1"/>
    <dgm:cxn modelId="{9C8597A2-2148-2141-8795-373A1CD0EB43}" type="presParOf" srcId="{1E67AE4A-4A82-DC43-990E-212492EE3145}" destId="{E5C88264-39D7-4A47-997A-8AD20C90A7AC}" srcOrd="0" destOrd="0" presId="urn:microsoft.com/office/officeart/2005/8/layout/hierarchy1"/>
    <dgm:cxn modelId="{31641AE9-7D55-5A42-BDEE-4020420D723D}" type="presParOf" srcId="{1E67AE4A-4A82-DC43-990E-212492EE3145}" destId="{8A98CD2A-5DFB-3243-8518-AE09DADA9BD4}" srcOrd="1" destOrd="0" presId="urn:microsoft.com/office/officeart/2005/8/layout/hierarchy1"/>
    <dgm:cxn modelId="{8A83D102-94E5-7D43-B3E5-58BC691CDBB3}" type="presParOf" srcId="{DF9B44F4-C2A0-A44A-B1E2-54EE640A5412}" destId="{24051A0B-5653-ED4C-9070-8810410F6DCA}" srcOrd="1" destOrd="0" presId="urn:microsoft.com/office/officeart/2005/8/layout/hierarchy1"/>
    <dgm:cxn modelId="{DC42E062-3A57-E74E-B01A-19BD6A01FF21}" type="presParOf" srcId="{AB74F19E-57DF-C445-9211-26EF08946337}" destId="{9BA72F57-82B2-5146-8773-43CFE264A6DD}" srcOrd="2" destOrd="0" presId="urn:microsoft.com/office/officeart/2005/8/layout/hierarchy1"/>
    <dgm:cxn modelId="{7F593A70-9BD5-3E47-BCAE-CC95130E30DB}" type="presParOf" srcId="{AB74F19E-57DF-C445-9211-26EF08946337}" destId="{24D1CA8D-E632-7A49-8742-AFBCB8EDDDB0}" srcOrd="3" destOrd="0" presId="urn:microsoft.com/office/officeart/2005/8/layout/hierarchy1"/>
    <dgm:cxn modelId="{9305BB5D-A5D6-C544-AF2F-5F4382FA63A4}" type="presParOf" srcId="{24D1CA8D-E632-7A49-8742-AFBCB8EDDDB0}" destId="{DA66F8DE-850D-FD41-A5A5-B5A9EB999A58}" srcOrd="0" destOrd="0" presId="urn:microsoft.com/office/officeart/2005/8/layout/hierarchy1"/>
    <dgm:cxn modelId="{E1A7AC0B-47D8-8842-A722-E88D0E369CF5}" type="presParOf" srcId="{DA66F8DE-850D-FD41-A5A5-B5A9EB999A58}" destId="{23F851CD-2D38-8B4D-9A37-D2ECC7CBA7B6}" srcOrd="0" destOrd="0" presId="urn:microsoft.com/office/officeart/2005/8/layout/hierarchy1"/>
    <dgm:cxn modelId="{E0B8115E-6941-A744-8D4D-8FBE0F2AC39A}" type="presParOf" srcId="{DA66F8DE-850D-FD41-A5A5-B5A9EB999A58}" destId="{2DC37A04-30BC-614E-AA90-83B5F6B0FAFD}" srcOrd="1" destOrd="0" presId="urn:microsoft.com/office/officeart/2005/8/layout/hierarchy1"/>
    <dgm:cxn modelId="{71AB953F-B5CE-984F-8BA8-61E7D9F6D5E7}" type="presParOf" srcId="{24D1CA8D-E632-7A49-8742-AFBCB8EDDDB0}" destId="{99B8E52A-DF5E-FD4D-9F2C-6A5F72C8A3F4}" srcOrd="1" destOrd="0" presId="urn:microsoft.com/office/officeart/2005/8/layout/hierarchy1"/>
    <dgm:cxn modelId="{7910FEFE-23D2-5E49-B685-8CE49877347E}" type="presParOf" srcId="{99B8E52A-DF5E-FD4D-9F2C-6A5F72C8A3F4}" destId="{76BCE98D-D2F7-5848-BE12-35EF22F8DA31}" srcOrd="0" destOrd="0" presId="urn:microsoft.com/office/officeart/2005/8/layout/hierarchy1"/>
    <dgm:cxn modelId="{19B73C87-7326-CE48-807B-162899E359A0}" type="presParOf" srcId="{99B8E52A-DF5E-FD4D-9F2C-6A5F72C8A3F4}" destId="{48D4ECE3-87CE-9445-9865-BE94D782D6F7}" srcOrd="1" destOrd="0" presId="urn:microsoft.com/office/officeart/2005/8/layout/hierarchy1"/>
    <dgm:cxn modelId="{D03FC0E7-CC41-9C48-AF86-607FEEE31C26}" type="presParOf" srcId="{48D4ECE3-87CE-9445-9865-BE94D782D6F7}" destId="{C0FE6A4D-808B-AF49-A438-EF7A0D705469}" srcOrd="0" destOrd="0" presId="urn:microsoft.com/office/officeart/2005/8/layout/hierarchy1"/>
    <dgm:cxn modelId="{90F7DB69-A1AC-AB4D-91D1-BF6888F029D6}" type="presParOf" srcId="{C0FE6A4D-808B-AF49-A438-EF7A0D705469}" destId="{9267EF22-5FE3-484B-9E51-0AE07DA61ED7}" srcOrd="0" destOrd="0" presId="urn:microsoft.com/office/officeart/2005/8/layout/hierarchy1"/>
    <dgm:cxn modelId="{C0807A95-175F-A842-A7F6-4FC3BC1A08B3}" type="presParOf" srcId="{C0FE6A4D-808B-AF49-A438-EF7A0D705469}" destId="{1DF2AF63-E55C-DB4F-B1BD-FEB27DAAD9B2}" srcOrd="1" destOrd="0" presId="urn:microsoft.com/office/officeart/2005/8/layout/hierarchy1"/>
    <dgm:cxn modelId="{4058A4A5-CCE7-6E46-9B06-91D4094B7CE8}" type="presParOf" srcId="{48D4ECE3-87CE-9445-9865-BE94D782D6F7}" destId="{3631DEC4-9540-7F4E-A449-2635FAF72E5A}" srcOrd="1" destOrd="0" presId="urn:microsoft.com/office/officeart/2005/8/layout/hierarchy1"/>
    <dgm:cxn modelId="{2C92C4C0-FFF7-FE43-8DD6-78779B7BFAE2}" type="presParOf" srcId="{99B8E52A-DF5E-FD4D-9F2C-6A5F72C8A3F4}" destId="{65DFA7B5-7D80-874F-9CB7-B0A0C610A86C}" srcOrd="2" destOrd="0" presId="urn:microsoft.com/office/officeart/2005/8/layout/hierarchy1"/>
    <dgm:cxn modelId="{92CAA703-4274-2847-8F94-069E1C01BE31}" type="presParOf" srcId="{99B8E52A-DF5E-FD4D-9F2C-6A5F72C8A3F4}" destId="{FC6E675B-84C9-A041-81A4-6BA263EB2CD5}" srcOrd="3" destOrd="0" presId="urn:microsoft.com/office/officeart/2005/8/layout/hierarchy1"/>
    <dgm:cxn modelId="{BB343D12-7ED0-8D43-8804-D6FD436D2E8B}" type="presParOf" srcId="{FC6E675B-84C9-A041-81A4-6BA263EB2CD5}" destId="{A01ED70E-894F-C544-ABE2-D660D4C1D473}" srcOrd="0" destOrd="0" presId="urn:microsoft.com/office/officeart/2005/8/layout/hierarchy1"/>
    <dgm:cxn modelId="{71C881FA-B8AD-434B-9904-9DDCA5EF8149}" type="presParOf" srcId="{A01ED70E-894F-C544-ABE2-D660D4C1D473}" destId="{63249830-C57D-9241-9368-747185E76327}" srcOrd="0" destOrd="0" presId="urn:microsoft.com/office/officeart/2005/8/layout/hierarchy1"/>
    <dgm:cxn modelId="{2B791571-27B5-934F-99F0-40AF71DEE0D7}" type="presParOf" srcId="{A01ED70E-894F-C544-ABE2-D660D4C1D473}" destId="{621A8362-0DF7-FB40-8F0F-8052ECB39CEB}" srcOrd="1" destOrd="0" presId="urn:microsoft.com/office/officeart/2005/8/layout/hierarchy1"/>
    <dgm:cxn modelId="{2409A71A-FF1F-3C4C-8283-F830B57F40E8}" type="presParOf" srcId="{FC6E675B-84C9-A041-81A4-6BA263EB2CD5}" destId="{5D200B31-4EEE-314B-B0D3-7AEC33B1D444}" srcOrd="1" destOrd="0" presId="urn:microsoft.com/office/officeart/2005/8/layout/hierarchy1"/>
    <dgm:cxn modelId="{1A5A9692-D7BE-864B-8D00-E79FE9A0B717}" type="presParOf" srcId="{098A879E-6C45-6041-A759-42974D198867}" destId="{36ADD4E8-393C-FB4E-86E4-87114F0F2921}" srcOrd="2" destOrd="0" presId="urn:microsoft.com/office/officeart/2005/8/layout/hierarchy1"/>
    <dgm:cxn modelId="{3A8A8918-1FF9-AD46-80E9-829C9ED5A8FF}" type="presParOf" srcId="{098A879E-6C45-6041-A759-42974D198867}" destId="{301E1D1F-2F26-8142-999D-F8A3C7C87551}" srcOrd="3" destOrd="0" presId="urn:microsoft.com/office/officeart/2005/8/layout/hierarchy1"/>
    <dgm:cxn modelId="{E3B7E36A-C999-B34B-9C2E-265CD8D2553D}" type="presParOf" srcId="{301E1D1F-2F26-8142-999D-F8A3C7C87551}" destId="{47D41A3D-AB59-0C47-BB5B-3A11DB3E6C6E}" srcOrd="0" destOrd="0" presId="urn:microsoft.com/office/officeart/2005/8/layout/hierarchy1"/>
    <dgm:cxn modelId="{1E4655E9-15E4-CF4E-BA8E-A68BD98C7EDE}" type="presParOf" srcId="{47D41A3D-AB59-0C47-BB5B-3A11DB3E6C6E}" destId="{D6F118FA-E223-934D-BD9E-566ECDA0CAA8}" srcOrd="0" destOrd="0" presId="urn:microsoft.com/office/officeart/2005/8/layout/hierarchy1"/>
    <dgm:cxn modelId="{6947A9BE-5055-E94D-BDB3-B1B02C87CA92}" type="presParOf" srcId="{47D41A3D-AB59-0C47-BB5B-3A11DB3E6C6E}" destId="{7BC6BCBB-9D49-5843-B42C-9B3DFE618ECF}" srcOrd="1" destOrd="0" presId="urn:microsoft.com/office/officeart/2005/8/layout/hierarchy1"/>
    <dgm:cxn modelId="{82AC5BEA-2330-6E4E-B93B-572D6BF1BE69}" type="presParOf" srcId="{301E1D1F-2F26-8142-999D-F8A3C7C87551}" destId="{B91859AD-58BE-654F-8327-C475C1D5CDA0}" srcOrd="1" destOrd="0" presId="urn:microsoft.com/office/officeart/2005/8/layout/hierarchy1"/>
    <dgm:cxn modelId="{D63A0512-8326-7F49-A8A3-22A5D70DF914}" type="presParOf" srcId="{B91859AD-58BE-654F-8327-C475C1D5CDA0}" destId="{73EF59AF-26EA-8049-9706-FDEFE9501D9A}" srcOrd="0" destOrd="0" presId="urn:microsoft.com/office/officeart/2005/8/layout/hierarchy1"/>
    <dgm:cxn modelId="{D6CA7EB2-63F3-2749-9ADD-97A8DAA76F12}" type="presParOf" srcId="{B91859AD-58BE-654F-8327-C475C1D5CDA0}" destId="{B6132D09-76DD-9043-841D-A5482182E62A}" srcOrd="1" destOrd="0" presId="urn:microsoft.com/office/officeart/2005/8/layout/hierarchy1"/>
    <dgm:cxn modelId="{1C3E82CF-BA01-014C-85ED-E0D24B317C07}" type="presParOf" srcId="{B6132D09-76DD-9043-841D-A5482182E62A}" destId="{69BE450C-A1A6-6040-BA99-3A721FEC1F40}" srcOrd="0" destOrd="0" presId="urn:microsoft.com/office/officeart/2005/8/layout/hierarchy1"/>
    <dgm:cxn modelId="{17667703-63CE-8D4C-8D5C-59AABA927F70}" type="presParOf" srcId="{69BE450C-A1A6-6040-BA99-3A721FEC1F40}" destId="{81C69197-3675-5A4A-8CAD-7BDBBD0EFB38}" srcOrd="0" destOrd="0" presId="urn:microsoft.com/office/officeart/2005/8/layout/hierarchy1"/>
    <dgm:cxn modelId="{8416FBF0-2DC8-274B-A75C-CF4E8D96519E}" type="presParOf" srcId="{69BE450C-A1A6-6040-BA99-3A721FEC1F40}" destId="{87E1E1AE-81BE-ED4F-8518-992205A188AE}" srcOrd="1" destOrd="0" presId="urn:microsoft.com/office/officeart/2005/8/layout/hierarchy1"/>
    <dgm:cxn modelId="{F3F4FB04-3CFB-8A49-9713-B2D32D7B3CEC}" type="presParOf" srcId="{B6132D09-76DD-9043-841D-A5482182E62A}" destId="{0A5EF84E-7381-0B47-9BE7-530F0A5EA36F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832BBF-0D41-784D-A001-B4A40672155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1679E5-7739-6E44-86E6-38C48FC0FA37}">
      <dgm:prSet phldrT="[Text]"/>
      <dgm:spPr/>
      <dgm:t>
        <a:bodyPr/>
        <a:lstStyle/>
        <a:p>
          <a:r>
            <a:rPr lang="en-GB" dirty="0"/>
            <a:t>99,5%</a:t>
          </a:r>
        </a:p>
      </dgm:t>
    </dgm:pt>
    <dgm:pt modelId="{9A9E7A45-BD27-6B4D-9001-1AAFC112B9E5}" type="parTrans" cxnId="{D36E60D7-345D-F041-87A6-D92DB49F7E8B}">
      <dgm:prSet/>
      <dgm:spPr/>
      <dgm:t>
        <a:bodyPr/>
        <a:lstStyle/>
        <a:p>
          <a:endParaRPr lang="en-GB"/>
        </a:p>
      </dgm:t>
    </dgm:pt>
    <dgm:pt modelId="{0125F5A0-8C71-6E4F-AD8C-3D48E0F923BB}" type="sibTrans" cxnId="{D36E60D7-345D-F041-87A6-D92DB49F7E8B}">
      <dgm:prSet/>
      <dgm:spPr/>
      <dgm:t>
        <a:bodyPr/>
        <a:lstStyle/>
        <a:p>
          <a:endParaRPr lang="en-GB"/>
        </a:p>
      </dgm:t>
    </dgm:pt>
    <dgm:pt modelId="{386195E2-0AFE-6645-B9FB-CFBBD18265AC}">
      <dgm:prSet phldrT="[Text]"/>
      <dgm:spPr/>
      <dgm:t>
        <a:bodyPr/>
        <a:lstStyle/>
        <a:p>
          <a:r>
            <a:rPr lang="en-GB" dirty="0"/>
            <a:t>max. 7 perc 12 </a:t>
          </a:r>
          <a:r>
            <a:rPr lang="en-GB" dirty="0" err="1"/>
            <a:t>másodperc</a:t>
          </a:r>
          <a:r>
            <a:rPr lang="en-GB" dirty="0"/>
            <a:t> </a:t>
          </a:r>
          <a:r>
            <a:rPr lang="en-GB" dirty="0" err="1"/>
            <a:t>kiesés</a:t>
          </a:r>
          <a:r>
            <a:rPr lang="en-GB" dirty="0"/>
            <a:t> </a:t>
          </a:r>
          <a:r>
            <a:rPr lang="en-GB" dirty="0" err="1"/>
            <a:t>naponta</a:t>
          </a:r>
          <a:endParaRPr lang="en-GB" dirty="0"/>
        </a:p>
      </dgm:t>
    </dgm:pt>
    <dgm:pt modelId="{F41A5025-F4DD-E744-BD84-DA70EDC12A27}" type="parTrans" cxnId="{2B4864D2-4551-3A43-8597-2B6AA395E889}">
      <dgm:prSet/>
      <dgm:spPr/>
      <dgm:t>
        <a:bodyPr/>
        <a:lstStyle/>
        <a:p>
          <a:endParaRPr lang="en-GB"/>
        </a:p>
      </dgm:t>
    </dgm:pt>
    <dgm:pt modelId="{19AF9250-71A0-554C-B000-D947FCEC5712}" type="sibTrans" cxnId="{2B4864D2-4551-3A43-8597-2B6AA395E889}">
      <dgm:prSet/>
      <dgm:spPr/>
      <dgm:t>
        <a:bodyPr/>
        <a:lstStyle/>
        <a:p>
          <a:endParaRPr lang="en-GB"/>
        </a:p>
      </dgm:t>
    </dgm:pt>
    <dgm:pt modelId="{01F8A0A0-DEB5-614F-B01F-CF363ACF0DCD}">
      <dgm:prSet phldrT="[Text]"/>
      <dgm:spPr/>
      <dgm:t>
        <a:bodyPr/>
        <a:lstStyle/>
        <a:p>
          <a:r>
            <a:rPr lang="en-GB" dirty="0"/>
            <a:t>99,9%</a:t>
          </a:r>
        </a:p>
      </dgm:t>
    </dgm:pt>
    <dgm:pt modelId="{0D6D1957-8BE8-E14B-B770-146F61B0F438}" type="parTrans" cxnId="{FCDE0178-1B75-EF43-935C-62D106D02DB2}">
      <dgm:prSet/>
      <dgm:spPr/>
      <dgm:t>
        <a:bodyPr/>
        <a:lstStyle/>
        <a:p>
          <a:endParaRPr lang="en-GB"/>
        </a:p>
      </dgm:t>
    </dgm:pt>
    <dgm:pt modelId="{DCDFCD91-0EC7-AD47-B964-3A3F209D9A49}" type="sibTrans" cxnId="{FCDE0178-1B75-EF43-935C-62D106D02DB2}">
      <dgm:prSet/>
      <dgm:spPr/>
      <dgm:t>
        <a:bodyPr/>
        <a:lstStyle/>
        <a:p>
          <a:endParaRPr lang="en-GB"/>
        </a:p>
      </dgm:t>
    </dgm:pt>
    <dgm:pt modelId="{763F3F59-9262-2C4A-90FB-2B9A6A092764}">
      <dgm:prSet phldrT="[Text]"/>
      <dgm:spPr/>
      <dgm:t>
        <a:bodyPr/>
        <a:lstStyle/>
        <a:p>
          <a:r>
            <a:rPr lang="en-GB" dirty="0"/>
            <a:t>max. 1 perc 26 </a:t>
          </a:r>
          <a:r>
            <a:rPr lang="en-GB" dirty="0" err="1"/>
            <a:t>másodperc</a:t>
          </a:r>
          <a:r>
            <a:rPr lang="en-GB" dirty="0"/>
            <a:t> </a:t>
          </a:r>
          <a:r>
            <a:rPr lang="en-GB" dirty="0" err="1"/>
            <a:t>naponta</a:t>
          </a:r>
          <a:endParaRPr lang="en-GB" dirty="0"/>
        </a:p>
      </dgm:t>
    </dgm:pt>
    <dgm:pt modelId="{3CCF62D8-7C27-AA44-BEFF-F751F5321885}" type="parTrans" cxnId="{EC33B29D-0FBF-6E4E-9F4F-FDA19443AE57}">
      <dgm:prSet/>
      <dgm:spPr/>
      <dgm:t>
        <a:bodyPr/>
        <a:lstStyle/>
        <a:p>
          <a:endParaRPr lang="en-GB"/>
        </a:p>
      </dgm:t>
    </dgm:pt>
    <dgm:pt modelId="{966DA7CC-59B3-0A45-A43A-FE2E81B1F74D}" type="sibTrans" cxnId="{EC33B29D-0FBF-6E4E-9F4F-FDA19443AE57}">
      <dgm:prSet/>
      <dgm:spPr/>
      <dgm:t>
        <a:bodyPr/>
        <a:lstStyle/>
        <a:p>
          <a:endParaRPr lang="en-GB"/>
        </a:p>
      </dgm:t>
    </dgm:pt>
    <dgm:pt modelId="{400E0AE9-5CAC-3743-A37F-06100FEDCEC5}">
      <dgm:prSet phldrT="[Text]"/>
      <dgm:spPr/>
      <dgm:t>
        <a:bodyPr/>
        <a:lstStyle/>
        <a:p>
          <a:r>
            <a:rPr lang="en-GB" dirty="0"/>
            <a:t>99,95%</a:t>
          </a:r>
        </a:p>
      </dgm:t>
    </dgm:pt>
    <dgm:pt modelId="{85AAEB4F-0EFE-3F45-8F6B-15AB8EE1A6E3}" type="parTrans" cxnId="{712233C8-5D40-4F4E-8B43-4397B3F87012}">
      <dgm:prSet/>
      <dgm:spPr/>
      <dgm:t>
        <a:bodyPr/>
        <a:lstStyle/>
        <a:p>
          <a:endParaRPr lang="en-GB"/>
        </a:p>
      </dgm:t>
    </dgm:pt>
    <dgm:pt modelId="{66494551-A945-9349-9212-541C5A3EFC2E}" type="sibTrans" cxnId="{712233C8-5D40-4F4E-8B43-4397B3F87012}">
      <dgm:prSet/>
      <dgm:spPr/>
      <dgm:t>
        <a:bodyPr/>
        <a:lstStyle/>
        <a:p>
          <a:endParaRPr lang="en-GB"/>
        </a:p>
      </dgm:t>
    </dgm:pt>
    <dgm:pt modelId="{B57FCCA7-17D2-9146-9D55-E9A8942B905E}">
      <dgm:prSet phldrT="[Text]"/>
      <dgm:spPr/>
      <dgm:t>
        <a:bodyPr/>
        <a:lstStyle/>
        <a:p>
          <a:r>
            <a:rPr lang="en-GB" dirty="0"/>
            <a:t>max. 43 </a:t>
          </a:r>
          <a:r>
            <a:rPr lang="en-GB" dirty="0" err="1"/>
            <a:t>másodperc</a:t>
          </a:r>
          <a:r>
            <a:rPr lang="en-GB" dirty="0"/>
            <a:t> </a:t>
          </a:r>
          <a:r>
            <a:rPr lang="en-GB" dirty="0" err="1"/>
            <a:t>kiesés</a:t>
          </a:r>
          <a:r>
            <a:rPr lang="en-GB" dirty="0"/>
            <a:t> </a:t>
          </a:r>
          <a:r>
            <a:rPr lang="en-GB" dirty="0" err="1"/>
            <a:t>naponta</a:t>
          </a:r>
          <a:endParaRPr lang="en-GB" dirty="0"/>
        </a:p>
      </dgm:t>
    </dgm:pt>
    <dgm:pt modelId="{B48248FB-F867-1E4E-A739-DAC4E49F7EC8}" type="parTrans" cxnId="{E5EFAFFE-8FDC-B143-94FD-E7AE2158712D}">
      <dgm:prSet/>
      <dgm:spPr/>
      <dgm:t>
        <a:bodyPr/>
        <a:lstStyle/>
        <a:p>
          <a:endParaRPr lang="en-GB"/>
        </a:p>
      </dgm:t>
    </dgm:pt>
    <dgm:pt modelId="{5109113C-C0B5-5B44-92AE-6B82109A7E35}" type="sibTrans" cxnId="{E5EFAFFE-8FDC-B143-94FD-E7AE2158712D}">
      <dgm:prSet/>
      <dgm:spPr/>
      <dgm:t>
        <a:bodyPr/>
        <a:lstStyle/>
        <a:p>
          <a:endParaRPr lang="en-GB"/>
        </a:p>
      </dgm:t>
    </dgm:pt>
    <dgm:pt modelId="{E73BBD3A-9C69-0D49-9743-C459E33C8E47}">
      <dgm:prSet phldrT="[Text]"/>
      <dgm:spPr/>
      <dgm:t>
        <a:bodyPr/>
        <a:lstStyle/>
        <a:p>
          <a:r>
            <a:rPr lang="en-GB" dirty="0"/>
            <a:t>99,99%</a:t>
          </a:r>
        </a:p>
      </dgm:t>
    </dgm:pt>
    <dgm:pt modelId="{BA54CB81-F296-3E4F-8AB7-BED914E90879}" type="parTrans" cxnId="{518E0BAC-7CCF-D745-B582-12BCDCD11611}">
      <dgm:prSet/>
      <dgm:spPr/>
      <dgm:t>
        <a:bodyPr/>
        <a:lstStyle/>
        <a:p>
          <a:endParaRPr lang="en-GB"/>
        </a:p>
      </dgm:t>
    </dgm:pt>
    <dgm:pt modelId="{DE891EF6-ACD8-4A43-8BC9-D71B7F19861C}" type="sibTrans" cxnId="{518E0BAC-7CCF-D745-B582-12BCDCD11611}">
      <dgm:prSet/>
      <dgm:spPr/>
      <dgm:t>
        <a:bodyPr/>
        <a:lstStyle/>
        <a:p>
          <a:endParaRPr lang="en-GB"/>
        </a:p>
      </dgm:t>
    </dgm:pt>
    <dgm:pt modelId="{3B0D2FD9-D80E-ED42-8C6A-A70C35CD8906}">
      <dgm:prSet phldrT="[Text]"/>
      <dgm:spPr/>
      <dgm:t>
        <a:bodyPr/>
        <a:lstStyle/>
        <a:p>
          <a:r>
            <a:rPr lang="en-GB" dirty="0"/>
            <a:t>max. 8 </a:t>
          </a:r>
          <a:r>
            <a:rPr lang="en-GB" dirty="0" err="1"/>
            <a:t>másodperc</a:t>
          </a:r>
          <a:r>
            <a:rPr lang="en-GB" dirty="0"/>
            <a:t> </a:t>
          </a:r>
          <a:r>
            <a:rPr lang="en-GB" dirty="0" err="1"/>
            <a:t>kiesés</a:t>
          </a:r>
          <a:r>
            <a:rPr lang="en-GB" dirty="0"/>
            <a:t> </a:t>
          </a:r>
          <a:r>
            <a:rPr lang="en-GB" dirty="0" err="1"/>
            <a:t>naponta</a:t>
          </a:r>
          <a:endParaRPr lang="en-GB" dirty="0"/>
        </a:p>
      </dgm:t>
    </dgm:pt>
    <dgm:pt modelId="{D03072B1-EA32-BE4A-8E37-D0C69179CAA5}" type="parTrans" cxnId="{A8EA06FC-1807-8743-9B42-215BC872B525}">
      <dgm:prSet/>
      <dgm:spPr/>
      <dgm:t>
        <a:bodyPr/>
        <a:lstStyle/>
        <a:p>
          <a:endParaRPr lang="en-GB"/>
        </a:p>
      </dgm:t>
    </dgm:pt>
    <dgm:pt modelId="{767E2607-192E-9B4D-92D4-FAAFA067CF66}" type="sibTrans" cxnId="{A8EA06FC-1807-8743-9B42-215BC872B525}">
      <dgm:prSet/>
      <dgm:spPr/>
      <dgm:t>
        <a:bodyPr/>
        <a:lstStyle/>
        <a:p>
          <a:endParaRPr lang="en-GB"/>
        </a:p>
      </dgm:t>
    </dgm:pt>
    <dgm:pt modelId="{DAF547AF-4004-3244-866F-5155144B8F25}">
      <dgm:prSet phldrT="[Text]"/>
      <dgm:spPr/>
      <dgm:t>
        <a:bodyPr/>
        <a:lstStyle/>
        <a:p>
          <a:r>
            <a:rPr lang="en-GB" dirty="0"/>
            <a:t>99,999%</a:t>
          </a:r>
        </a:p>
      </dgm:t>
    </dgm:pt>
    <dgm:pt modelId="{B0FF7DE4-EE74-4C41-B7B0-DF20676E968A}" type="parTrans" cxnId="{274FBF53-8021-3640-B476-970A55A1260B}">
      <dgm:prSet/>
      <dgm:spPr/>
      <dgm:t>
        <a:bodyPr/>
        <a:lstStyle/>
        <a:p>
          <a:endParaRPr lang="en-GB"/>
        </a:p>
      </dgm:t>
    </dgm:pt>
    <dgm:pt modelId="{AE77BA8C-0AA0-874D-AC18-9B4A40505141}" type="sibTrans" cxnId="{274FBF53-8021-3640-B476-970A55A1260B}">
      <dgm:prSet/>
      <dgm:spPr/>
      <dgm:t>
        <a:bodyPr/>
        <a:lstStyle/>
        <a:p>
          <a:endParaRPr lang="en-GB"/>
        </a:p>
      </dgm:t>
    </dgm:pt>
    <dgm:pt modelId="{B4BF7667-DED3-F644-A1E4-6264C3B35138}">
      <dgm:prSet phldrT="[Text]"/>
      <dgm:spPr/>
      <dgm:t>
        <a:bodyPr/>
        <a:lstStyle/>
        <a:p>
          <a:r>
            <a:rPr lang="en-GB" dirty="0"/>
            <a:t>max. 0,8 </a:t>
          </a:r>
          <a:r>
            <a:rPr lang="en-GB" dirty="0" err="1"/>
            <a:t>másodperc</a:t>
          </a:r>
          <a:r>
            <a:rPr lang="en-GB" dirty="0"/>
            <a:t> </a:t>
          </a:r>
          <a:r>
            <a:rPr lang="en-GB" dirty="0" err="1"/>
            <a:t>kiesés</a:t>
          </a:r>
          <a:r>
            <a:rPr lang="en-GB" dirty="0"/>
            <a:t> </a:t>
          </a:r>
          <a:r>
            <a:rPr lang="en-GB" dirty="0" err="1"/>
            <a:t>naponta</a:t>
          </a:r>
          <a:r>
            <a:rPr lang="en-GB" dirty="0"/>
            <a:t> </a:t>
          </a:r>
        </a:p>
      </dgm:t>
    </dgm:pt>
    <dgm:pt modelId="{8068BBEA-4A6B-8F42-B9F3-BBC94B6E51DC}" type="parTrans" cxnId="{663ABCBE-DECC-2743-9E9B-BDB4A24FFDF8}">
      <dgm:prSet/>
      <dgm:spPr/>
      <dgm:t>
        <a:bodyPr/>
        <a:lstStyle/>
        <a:p>
          <a:endParaRPr lang="en-GB"/>
        </a:p>
      </dgm:t>
    </dgm:pt>
    <dgm:pt modelId="{7DD460B1-4A31-2B41-9CD7-4EC60FE0573F}" type="sibTrans" cxnId="{663ABCBE-DECC-2743-9E9B-BDB4A24FFDF8}">
      <dgm:prSet/>
      <dgm:spPr/>
      <dgm:t>
        <a:bodyPr/>
        <a:lstStyle/>
        <a:p>
          <a:endParaRPr lang="en-GB"/>
        </a:p>
      </dgm:t>
    </dgm:pt>
    <dgm:pt modelId="{42A4415D-632E-474A-853E-20A8CC6EF74E}" type="pres">
      <dgm:prSet presAssocID="{F8832BBF-0D41-784D-A001-B4A40672155B}" presName="linearFlow" presStyleCnt="0">
        <dgm:presLayoutVars>
          <dgm:dir/>
          <dgm:animLvl val="lvl"/>
          <dgm:resizeHandles val="exact"/>
        </dgm:presLayoutVars>
      </dgm:prSet>
      <dgm:spPr/>
    </dgm:pt>
    <dgm:pt modelId="{D1FE84EE-48C7-A341-846C-C4791553EE97}" type="pres">
      <dgm:prSet presAssocID="{1F1679E5-7739-6E44-86E6-38C48FC0FA37}" presName="composite" presStyleCnt="0"/>
      <dgm:spPr/>
    </dgm:pt>
    <dgm:pt modelId="{06126FF0-1B30-7948-AAB2-CFD609F65B89}" type="pres">
      <dgm:prSet presAssocID="{1F1679E5-7739-6E44-86E6-38C48FC0FA3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9946246-850B-8342-A77D-29534D406E04}" type="pres">
      <dgm:prSet presAssocID="{1F1679E5-7739-6E44-86E6-38C48FC0FA37}" presName="descendantText" presStyleLbl="alignAcc1" presStyleIdx="0" presStyleCnt="5">
        <dgm:presLayoutVars>
          <dgm:bulletEnabled val="1"/>
        </dgm:presLayoutVars>
      </dgm:prSet>
      <dgm:spPr/>
    </dgm:pt>
    <dgm:pt modelId="{D9DF9998-9725-0E45-BCD2-7E0042CA7391}" type="pres">
      <dgm:prSet presAssocID="{0125F5A0-8C71-6E4F-AD8C-3D48E0F923BB}" presName="sp" presStyleCnt="0"/>
      <dgm:spPr/>
    </dgm:pt>
    <dgm:pt modelId="{0FBBF213-4C0E-2F4E-93C2-E4169FFE1088}" type="pres">
      <dgm:prSet presAssocID="{01F8A0A0-DEB5-614F-B01F-CF363ACF0DCD}" presName="composite" presStyleCnt="0"/>
      <dgm:spPr/>
    </dgm:pt>
    <dgm:pt modelId="{CA1AA513-85B2-1D4A-AE34-1BAA5C53F0DD}" type="pres">
      <dgm:prSet presAssocID="{01F8A0A0-DEB5-614F-B01F-CF363ACF0DC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FE643EE-1CDB-B24F-AF7D-BA8F53726CFB}" type="pres">
      <dgm:prSet presAssocID="{01F8A0A0-DEB5-614F-B01F-CF363ACF0DCD}" presName="descendantText" presStyleLbl="alignAcc1" presStyleIdx="1" presStyleCnt="5">
        <dgm:presLayoutVars>
          <dgm:bulletEnabled val="1"/>
        </dgm:presLayoutVars>
      </dgm:prSet>
      <dgm:spPr/>
    </dgm:pt>
    <dgm:pt modelId="{5F8D7F5C-79F1-BE44-B73C-DBE6B806E38F}" type="pres">
      <dgm:prSet presAssocID="{DCDFCD91-0EC7-AD47-B964-3A3F209D9A49}" presName="sp" presStyleCnt="0"/>
      <dgm:spPr/>
    </dgm:pt>
    <dgm:pt modelId="{05CF0C87-0FC8-814D-8EA9-743C8FBD5224}" type="pres">
      <dgm:prSet presAssocID="{400E0AE9-5CAC-3743-A37F-06100FEDCEC5}" presName="composite" presStyleCnt="0"/>
      <dgm:spPr/>
    </dgm:pt>
    <dgm:pt modelId="{583A4E95-452B-9148-90F7-0566A90DC2DC}" type="pres">
      <dgm:prSet presAssocID="{400E0AE9-5CAC-3743-A37F-06100FEDCEC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AD7C10-431A-A440-AF15-C6C3B32047A3}" type="pres">
      <dgm:prSet presAssocID="{400E0AE9-5CAC-3743-A37F-06100FEDCEC5}" presName="descendantText" presStyleLbl="alignAcc1" presStyleIdx="2" presStyleCnt="5">
        <dgm:presLayoutVars>
          <dgm:bulletEnabled val="1"/>
        </dgm:presLayoutVars>
      </dgm:prSet>
      <dgm:spPr/>
    </dgm:pt>
    <dgm:pt modelId="{F83410D9-2DE6-A44F-9BE6-948B25A6E71F}" type="pres">
      <dgm:prSet presAssocID="{66494551-A945-9349-9212-541C5A3EFC2E}" presName="sp" presStyleCnt="0"/>
      <dgm:spPr/>
    </dgm:pt>
    <dgm:pt modelId="{4028CB65-2F2E-C244-8DFD-81FE4468AFD2}" type="pres">
      <dgm:prSet presAssocID="{E73BBD3A-9C69-0D49-9743-C459E33C8E47}" presName="composite" presStyleCnt="0"/>
      <dgm:spPr/>
    </dgm:pt>
    <dgm:pt modelId="{453FDA6C-76CE-6345-A21B-5067BE074C64}" type="pres">
      <dgm:prSet presAssocID="{E73BBD3A-9C69-0D49-9743-C459E33C8E4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3935CA5-92DA-954E-9167-BBFCD1B16365}" type="pres">
      <dgm:prSet presAssocID="{E73BBD3A-9C69-0D49-9743-C459E33C8E47}" presName="descendantText" presStyleLbl="alignAcc1" presStyleIdx="3" presStyleCnt="5">
        <dgm:presLayoutVars>
          <dgm:bulletEnabled val="1"/>
        </dgm:presLayoutVars>
      </dgm:prSet>
      <dgm:spPr/>
    </dgm:pt>
    <dgm:pt modelId="{87F73BC7-8EA4-984E-B7F0-F30E0D3CB5E7}" type="pres">
      <dgm:prSet presAssocID="{DE891EF6-ACD8-4A43-8BC9-D71B7F19861C}" presName="sp" presStyleCnt="0"/>
      <dgm:spPr/>
    </dgm:pt>
    <dgm:pt modelId="{1F5EC7DE-6F93-0B4E-9B87-306BDDED529C}" type="pres">
      <dgm:prSet presAssocID="{DAF547AF-4004-3244-866F-5155144B8F25}" presName="composite" presStyleCnt="0"/>
      <dgm:spPr/>
    </dgm:pt>
    <dgm:pt modelId="{0E9B3C20-FB95-FE49-872D-7BC61C185795}" type="pres">
      <dgm:prSet presAssocID="{DAF547AF-4004-3244-866F-5155144B8F2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8698B2F-8000-D845-AE36-13284B485222}" type="pres">
      <dgm:prSet presAssocID="{DAF547AF-4004-3244-866F-5155144B8F2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1FFFF019-68EC-8448-9EFE-D78201A55518}" type="presOf" srcId="{763F3F59-9262-2C4A-90FB-2B9A6A092764}" destId="{0FE643EE-1CDB-B24F-AF7D-BA8F53726CFB}" srcOrd="0" destOrd="0" presId="urn:microsoft.com/office/officeart/2005/8/layout/chevron2"/>
    <dgm:cxn modelId="{7505DC3D-3330-7A4F-B513-60219BE6E4EB}" type="presOf" srcId="{F8832BBF-0D41-784D-A001-B4A40672155B}" destId="{42A4415D-632E-474A-853E-20A8CC6EF74E}" srcOrd="0" destOrd="0" presId="urn:microsoft.com/office/officeart/2005/8/layout/chevron2"/>
    <dgm:cxn modelId="{274FBF53-8021-3640-B476-970A55A1260B}" srcId="{F8832BBF-0D41-784D-A001-B4A40672155B}" destId="{DAF547AF-4004-3244-866F-5155144B8F25}" srcOrd="4" destOrd="0" parTransId="{B0FF7DE4-EE74-4C41-B7B0-DF20676E968A}" sibTransId="{AE77BA8C-0AA0-874D-AC18-9B4A40505141}"/>
    <dgm:cxn modelId="{08BE4471-219B-E347-8ED3-A86CF31C15E1}" type="presOf" srcId="{B57FCCA7-17D2-9146-9D55-E9A8942B905E}" destId="{33AD7C10-431A-A440-AF15-C6C3B32047A3}" srcOrd="0" destOrd="0" presId="urn:microsoft.com/office/officeart/2005/8/layout/chevron2"/>
    <dgm:cxn modelId="{FCDE0178-1B75-EF43-935C-62D106D02DB2}" srcId="{F8832BBF-0D41-784D-A001-B4A40672155B}" destId="{01F8A0A0-DEB5-614F-B01F-CF363ACF0DCD}" srcOrd="1" destOrd="0" parTransId="{0D6D1957-8BE8-E14B-B770-146F61B0F438}" sibTransId="{DCDFCD91-0EC7-AD47-B964-3A3F209D9A49}"/>
    <dgm:cxn modelId="{260F588F-3482-CB4A-9B05-D131CDB35E70}" type="presOf" srcId="{01F8A0A0-DEB5-614F-B01F-CF363ACF0DCD}" destId="{CA1AA513-85B2-1D4A-AE34-1BAA5C53F0DD}" srcOrd="0" destOrd="0" presId="urn:microsoft.com/office/officeart/2005/8/layout/chevron2"/>
    <dgm:cxn modelId="{EC33B29D-0FBF-6E4E-9F4F-FDA19443AE57}" srcId="{01F8A0A0-DEB5-614F-B01F-CF363ACF0DCD}" destId="{763F3F59-9262-2C4A-90FB-2B9A6A092764}" srcOrd="0" destOrd="0" parTransId="{3CCF62D8-7C27-AA44-BEFF-F751F5321885}" sibTransId="{966DA7CC-59B3-0A45-A43A-FE2E81B1F74D}"/>
    <dgm:cxn modelId="{518E0BAC-7CCF-D745-B582-12BCDCD11611}" srcId="{F8832BBF-0D41-784D-A001-B4A40672155B}" destId="{E73BBD3A-9C69-0D49-9743-C459E33C8E47}" srcOrd="3" destOrd="0" parTransId="{BA54CB81-F296-3E4F-8AB7-BED914E90879}" sibTransId="{DE891EF6-ACD8-4A43-8BC9-D71B7F19861C}"/>
    <dgm:cxn modelId="{9B9F5FAD-F297-2240-8912-6ECB96B41C01}" type="presOf" srcId="{B4BF7667-DED3-F644-A1E4-6264C3B35138}" destId="{E8698B2F-8000-D845-AE36-13284B485222}" srcOrd="0" destOrd="0" presId="urn:microsoft.com/office/officeart/2005/8/layout/chevron2"/>
    <dgm:cxn modelId="{691EA3BA-8ECA-9B45-95BD-F6BE5D2A3EBD}" type="presOf" srcId="{E73BBD3A-9C69-0D49-9743-C459E33C8E47}" destId="{453FDA6C-76CE-6345-A21B-5067BE074C64}" srcOrd="0" destOrd="0" presId="urn:microsoft.com/office/officeart/2005/8/layout/chevron2"/>
    <dgm:cxn modelId="{663ABCBE-DECC-2743-9E9B-BDB4A24FFDF8}" srcId="{DAF547AF-4004-3244-866F-5155144B8F25}" destId="{B4BF7667-DED3-F644-A1E4-6264C3B35138}" srcOrd="0" destOrd="0" parTransId="{8068BBEA-4A6B-8F42-B9F3-BBC94B6E51DC}" sibTransId="{7DD460B1-4A31-2B41-9CD7-4EC60FE0573F}"/>
    <dgm:cxn modelId="{712233C8-5D40-4F4E-8B43-4397B3F87012}" srcId="{F8832BBF-0D41-784D-A001-B4A40672155B}" destId="{400E0AE9-5CAC-3743-A37F-06100FEDCEC5}" srcOrd="2" destOrd="0" parTransId="{85AAEB4F-0EFE-3F45-8F6B-15AB8EE1A6E3}" sibTransId="{66494551-A945-9349-9212-541C5A3EFC2E}"/>
    <dgm:cxn modelId="{5714A4CB-BF30-1443-AE73-EE0A03D6E9DE}" type="presOf" srcId="{400E0AE9-5CAC-3743-A37F-06100FEDCEC5}" destId="{583A4E95-452B-9148-90F7-0566A90DC2DC}" srcOrd="0" destOrd="0" presId="urn:microsoft.com/office/officeart/2005/8/layout/chevron2"/>
    <dgm:cxn modelId="{2B4864D2-4551-3A43-8597-2B6AA395E889}" srcId="{1F1679E5-7739-6E44-86E6-38C48FC0FA37}" destId="{386195E2-0AFE-6645-B9FB-CFBBD18265AC}" srcOrd="0" destOrd="0" parTransId="{F41A5025-F4DD-E744-BD84-DA70EDC12A27}" sibTransId="{19AF9250-71A0-554C-B000-D947FCEC5712}"/>
    <dgm:cxn modelId="{53B1C9D5-EB49-7241-B687-ED24A1783776}" type="presOf" srcId="{386195E2-0AFE-6645-B9FB-CFBBD18265AC}" destId="{29946246-850B-8342-A77D-29534D406E04}" srcOrd="0" destOrd="0" presId="urn:microsoft.com/office/officeart/2005/8/layout/chevron2"/>
    <dgm:cxn modelId="{D36E60D7-345D-F041-87A6-D92DB49F7E8B}" srcId="{F8832BBF-0D41-784D-A001-B4A40672155B}" destId="{1F1679E5-7739-6E44-86E6-38C48FC0FA37}" srcOrd="0" destOrd="0" parTransId="{9A9E7A45-BD27-6B4D-9001-1AAFC112B9E5}" sibTransId="{0125F5A0-8C71-6E4F-AD8C-3D48E0F923BB}"/>
    <dgm:cxn modelId="{2A8BBAE2-B5D0-BE47-BEE0-848541280B47}" type="presOf" srcId="{1F1679E5-7739-6E44-86E6-38C48FC0FA37}" destId="{06126FF0-1B30-7948-AAB2-CFD609F65B89}" srcOrd="0" destOrd="0" presId="urn:microsoft.com/office/officeart/2005/8/layout/chevron2"/>
    <dgm:cxn modelId="{38B893E5-869E-E344-AF50-43AA3416B9C9}" type="presOf" srcId="{3B0D2FD9-D80E-ED42-8C6A-A70C35CD8906}" destId="{D3935CA5-92DA-954E-9167-BBFCD1B16365}" srcOrd="0" destOrd="0" presId="urn:microsoft.com/office/officeart/2005/8/layout/chevron2"/>
    <dgm:cxn modelId="{5BBFB9F1-C5A1-0A40-8A13-C201958D83BF}" type="presOf" srcId="{DAF547AF-4004-3244-866F-5155144B8F25}" destId="{0E9B3C20-FB95-FE49-872D-7BC61C185795}" srcOrd="0" destOrd="0" presId="urn:microsoft.com/office/officeart/2005/8/layout/chevron2"/>
    <dgm:cxn modelId="{A8EA06FC-1807-8743-9B42-215BC872B525}" srcId="{E73BBD3A-9C69-0D49-9743-C459E33C8E47}" destId="{3B0D2FD9-D80E-ED42-8C6A-A70C35CD8906}" srcOrd="0" destOrd="0" parTransId="{D03072B1-EA32-BE4A-8E37-D0C69179CAA5}" sibTransId="{767E2607-192E-9B4D-92D4-FAAFA067CF66}"/>
    <dgm:cxn modelId="{E5EFAFFE-8FDC-B143-94FD-E7AE2158712D}" srcId="{400E0AE9-5CAC-3743-A37F-06100FEDCEC5}" destId="{B57FCCA7-17D2-9146-9D55-E9A8942B905E}" srcOrd="0" destOrd="0" parTransId="{B48248FB-F867-1E4E-A739-DAC4E49F7EC8}" sibTransId="{5109113C-C0B5-5B44-92AE-6B82109A7E35}"/>
    <dgm:cxn modelId="{CDE8DAFA-505A-1E4C-8637-7AE9EFABCDE1}" type="presParOf" srcId="{42A4415D-632E-474A-853E-20A8CC6EF74E}" destId="{D1FE84EE-48C7-A341-846C-C4791553EE97}" srcOrd="0" destOrd="0" presId="urn:microsoft.com/office/officeart/2005/8/layout/chevron2"/>
    <dgm:cxn modelId="{2C04F052-6BCA-0440-B6FE-1300CCCC2EC3}" type="presParOf" srcId="{D1FE84EE-48C7-A341-846C-C4791553EE97}" destId="{06126FF0-1B30-7948-AAB2-CFD609F65B89}" srcOrd="0" destOrd="0" presId="urn:microsoft.com/office/officeart/2005/8/layout/chevron2"/>
    <dgm:cxn modelId="{EA78B2B0-6EC3-7443-B268-A7CA6E03B4DD}" type="presParOf" srcId="{D1FE84EE-48C7-A341-846C-C4791553EE97}" destId="{29946246-850B-8342-A77D-29534D406E04}" srcOrd="1" destOrd="0" presId="urn:microsoft.com/office/officeart/2005/8/layout/chevron2"/>
    <dgm:cxn modelId="{37FFD2D1-6AEB-8D47-9FAD-74FEE0148F1B}" type="presParOf" srcId="{42A4415D-632E-474A-853E-20A8CC6EF74E}" destId="{D9DF9998-9725-0E45-BCD2-7E0042CA7391}" srcOrd="1" destOrd="0" presId="urn:microsoft.com/office/officeart/2005/8/layout/chevron2"/>
    <dgm:cxn modelId="{E5D9CCDA-E015-4E40-92EC-26F476FABA4D}" type="presParOf" srcId="{42A4415D-632E-474A-853E-20A8CC6EF74E}" destId="{0FBBF213-4C0E-2F4E-93C2-E4169FFE1088}" srcOrd="2" destOrd="0" presId="urn:microsoft.com/office/officeart/2005/8/layout/chevron2"/>
    <dgm:cxn modelId="{1D510706-0979-E640-A792-72D6617A123F}" type="presParOf" srcId="{0FBBF213-4C0E-2F4E-93C2-E4169FFE1088}" destId="{CA1AA513-85B2-1D4A-AE34-1BAA5C53F0DD}" srcOrd="0" destOrd="0" presId="urn:microsoft.com/office/officeart/2005/8/layout/chevron2"/>
    <dgm:cxn modelId="{4EA9C495-A55C-BA4F-B42E-90345B463912}" type="presParOf" srcId="{0FBBF213-4C0E-2F4E-93C2-E4169FFE1088}" destId="{0FE643EE-1CDB-B24F-AF7D-BA8F53726CFB}" srcOrd="1" destOrd="0" presId="urn:microsoft.com/office/officeart/2005/8/layout/chevron2"/>
    <dgm:cxn modelId="{B7F30D9F-14A9-D64E-A024-4EAA2CB688D4}" type="presParOf" srcId="{42A4415D-632E-474A-853E-20A8CC6EF74E}" destId="{5F8D7F5C-79F1-BE44-B73C-DBE6B806E38F}" srcOrd="3" destOrd="0" presId="urn:microsoft.com/office/officeart/2005/8/layout/chevron2"/>
    <dgm:cxn modelId="{EE72511D-2B3A-BF47-917F-07A9566D0837}" type="presParOf" srcId="{42A4415D-632E-474A-853E-20A8CC6EF74E}" destId="{05CF0C87-0FC8-814D-8EA9-743C8FBD5224}" srcOrd="4" destOrd="0" presId="urn:microsoft.com/office/officeart/2005/8/layout/chevron2"/>
    <dgm:cxn modelId="{43D1CCDE-C5F3-F64A-BB7E-0A9AE3339258}" type="presParOf" srcId="{05CF0C87-0FC8-814D-8EA9-743C8FBD5224}" destId="{583A4E95-452B-9148-90F7-0566A90DC2DC}" srcOrd="0" destOrd="0" presId="urn:microsoft.com/office/officeart/2005/8/layout/chevron2"/>
    <dgm:cxn modelId="{57564897-E9A3-BC4E-9831-90D54D2652CC}" type="presParOf" srcId="{05CF0C87-0FC8-814D-8EA9-743C8FBD5224}" destId="{33AD7C10-431A-A440-AF15-C6C3B32047A3}" srcOrd="1" destOrd="0" presId="urn:microsoft.com/office/officeart/2005/8/layout/chevron2"/>
    <dgm:cxn modelId="{3C42E679-6D63-AC4E-86E1-CA9FF5B35B48}" type="presParOf" srcId="{42A4415D-632E-474A-853E-20A8CC6EF74E}" destId="{F83410D9-2DE6-A44F-9BE6-948B25A6E71F}" srcOrd="5" destOrd="0" presId="urn:microsoft.com/office/officeart/2005/8/layout/chevron2"/>
    <dgm:cxn modelId="{B909CEE1-5C26-2944-A4B9-13E5805550D1}" type="presParOf" srcId="{42A4415D-632E-474A-853E-20A8CC6EF74E}" destId="{4028CB65-2F2E-C244-8DFD-81FE4468AFD2}" srcOrd="6" destOrd="0" presId="urn:microsoft.com/office/officeart/2005/8/layout/chevron2"/>
    <dgm:cxn modelId="{7FB703CE-880C-CC48-9802-283F75F1E036}" type="presParOf" srcId="{4028CB65-2F2E-C244-8DFD-81FE4468AFD2}" destId="{453FDA6C-76CE-6345-A21B-5067BE074C64}" srcOrd="0" destOrd="0" presId="urn:microsoft.com/office/officeart/2005/8/layout/chevron2"/>
    <dgm:cxn modelId="{17DA5F01-346F-FC40-A061-6A60D3069DD4}" type="presParOf" srcId="{4028CB65-2F2E-C244-8DFD-81FE4468AFD2}" destId="{D3935CA5-92DA-954E-9167-BBFCD1B16365}" srcOrd="1" destOrd="0" presId="urn:microsoft.com/office/officeart/2005/8/layout/chevron2"/>
    <dgm:cxn modelId="{2A530202-7E7A-A44B-BEE4-873C715FCD64}" type="presParOf" srcId="{42A4415D-632E-474A-853E-20A8CC6EF74E}" destId="{87F73BC7-8EA4-984E-B7F0-F30E0D3CB5E7}" srcOrd="7" destOrd="0" presId="urn:microsoft.com/office/officeart/2005/8/layout/chevron2"/>
    <dgm:cxn modelId="{FCE3A616-8A36-7F45-BA40-94BC968A6173}" type="presParOf" srcId="{42A4415D-632E-474A-853E-20A8CC6EF74E}" destId="{1F5EC7DE-6F93-0B4E-9B87-306BDDED529C}" srcOrd="8" destOrd="0" presId="urn:microsoft.com/office/officeart/2005/8/layout/chevron2"/>
    <dgm:cxn modelId="{184F56A8-9613-3149-977E-AF8C48F994DF}" type="presParOf" srcId="{1F5EC7DE-6F93-0B4E-9B87-306BDDED529C}" destId="{0E9B3C20-FB95-FE49-872D-7BC61C185795}" srcOrd="0" destOrd="0" presId="urn:microsoft.com/office/officeart/2005/8/layout/chevron2"/>
    <dgm:cxn modelId="{6E9287E7-8FDA-374D-9F50-F037566BD92B}" type="presParOf" srcId="{1F5EC7DE-6F93-0B4E-9B87-306BDDED529C}" destId="{E8698B2F-8000-D845-AE36-13284B4852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1B24A0-4726-1D4E-BB99-6EFFC4C7A3B8}" type="doc">
      <dgm:prSet loTypeId="urn:microsoft.com/office/officeart/2005/8/layout/radial5" loCatId="process" qsTypeId="urn:microsoft.com/office/officeart/2005/8/quickstyle/simple1" qsCatId="simple" csTypeId="urn:microsoft.com/office/officeart/2005/8/colors/accent1_2" csCatId="accent1" phldr="1"/>
      <dgm:spPr/>
    </dgm:pt>
    <dgm:pt modelId="{D8ADA396-02B1-AD4D-963A-EB8125E803AA}">
      <dgm:prSet phldrT="[Text]"/>
      <dgm:spPr/>
      <dgm:t>
        <a:bodyPr/>
        <a:lstStyle/>
        <a:p>
          <a:r>
            <a:rPr lang="en-GB" dirty="0"/>
            <a:t>App Services</a:t>
          </a:r>
        </a:p>
      </dgm:t>
    </dgm:pt>
    <dgm:pt modelId="{E9ED38E4-5516-474E-9E7E-DF09001645B4}" type="parTrans" cxnId="{A6702E37-38EA-8548-B75E-A5D77D8CF0B6}">
      <dgm:prSet/>
      <dgm:spPr/>
      <dgm:t>
        <a:bodyPr/>
        <a:lstStyle/>
        <a:p>
          <a:endParaRPr lang="en-GB"/>
        </a:p>
      </dgm:t>
    </dgm:pt>
    <dgm:pt modelId="{1A9D2FF7-E556-1241-92F2-69F6D02B8648}" type="sibTrans" cxnId="{A6702E37-38EA-8548-B75E-A5D77D8CF0B6}">
      <dgm:prSet/>
      <dgm:spPr/>
      <dgm:t>
        <a:bodyPr/>
        <a:lstStyle/>
        <a:p>
          <a:endParaRPr lang="en-GB"/>
        </a:p>
      </dgm:t>
    </dgm:pt>
    <dgm:pt modelId="{8AAE868F-BA25-AB40-A984-7092B92827C7}">
      <dgm:prSet phldrT="[Text]"/>
      <dgm:spPr/>
      <dgm:t>
        <a:bodyPr/>
        <a:lstStyle/>
        <a:p>
          <a:r>
            <a:rPr lang="en-GB" dirty="0"/>
            <a:t>ASP.NET</a:t>
          </a:r>
        </a:p>
      </dgm:t>
    </dgm:pt>
    <dgm:pt modelId="{1C437E0A-757E-BF4F-BA54-6AC863899B2B}" type="parTrans" cxnId="{DFCF29A6-3B03-054E-B726-E31DE7B724E4}">
      <dgm:prSet/>
      <dgm:spPr/>
      <dgm:t>
        <a:bodyPr/>
        <a:lstStyle/>
        <a:p>
          <a:endParaRPr lang="en-GB"/>
        </a:p>
      </dgm:t>
    </dgm:pt>
    <dgm:pt modelId="{3885B278-F62B-C844-9CC5-20005664EF07}" type="sibTrans" cxnId="{DFCF29A6-3B03-054E-B726-E31DE7B724E4}">
      <dgm:prSet/>
      <dgm:spPr/>
      <dgm:t>
        <a:bodyPr/>
        <a:lstStyle/>
        <a:p>
          <a:endParaRPr lang="en-GB"/>
        </a:p>
      </dgm:t>
    </dgm:pt>
    <dgm:pt modelId="{9F62790C-861A-804B-88DF-A8F1AA615985}">
      <dgm:prSet phldrT="[Text]"/>
      <dgm:spPr/>
      <dgm:t>
        <a:bodyPr/>
        <a:lstStyle/>
        <a:p>
          <a:r>
            <a:rPr lang="en-GB" dirty="0"/>
            <a:t>NodeJS</a:t>
          </a:r>
        </a:p>
      </dgm:t>
    </dgm:pt>
    <dgm:pt modelId="{DCF255B8-1769-D843-BE35-1C226F351849}" type="parTrans" cxnId="{DB0A5A93-9788-564F-8C2C-40C51B32F206}">
      <dgm:prSet/>
      <dgm:spPr/>
      <dgm:t>
        <a:bodyPr/>
        <a:lstStyle/>
        <a:p>
          <a:endParaRPr lang="en-GB"/>
        </a:p>
      </dgm:t>
    </dgm:pt>
    <dgm:pt modelId="{8F897116-07E0-BE49-9EBD-E3E1B9F84663}" type="sibTrans" cxnId="{DB0A5A93-9788-564F-8C2C-40C51B32F206}">
      <dgm:prSet/>
      <dgm:spPr/>
      <dgm:t>
        <a:bodyPr/>
        <a:lstStyle/>
        <a:p>
          <a:endParaRPr lang="en-GB"/>
        </a:p>
      </dgm:t>
    </dgm:pt>
    <dgm:pt modelId="{2DEA48D6-2D6E-5940-AF5A-EF290C4BEC16}">
      <dgm:prSet phldrT="[Text]"/>
      <dgm:spPr/>
      <dgm:t>
        <a:bodyPr/>
        <a:lstStyle/>
        <a:p>
          <a:r>
            <a:rPr lang="en-GB" dirty="0"/>
            <a:t>PHP</a:t>
          </a:r>
        </a:p>
      </dgm:t>
    </dgm:pt>
    <dgm:pt modelId="{499148EC-5DD3-6347-9EA3-0BFB3361D054}" type="parTrans" cxnId="{CFC4A470-1636-B043-9CFB-65C44A19DD66}">
      <dgm:prSet/>
      <dgm:spPr/>
      <dgm:t>
        <a:bodyPr/>
        <a:lstStyle/>
        <a:p>
          <a:endParaRPr lang="en-GB"/>
        </a:p>
      </dgm:t>
    </dgm:pt>
    <dgm:pt modelId="{CA90FECA-CC09-F742-A763-8E3AE97B0B7F}" type="sibTrans" cxnId="{CFC4A470-1636-B043-9CFB-65C44A19DD66}">
      <dgm:prSet/>
      <dgm:spPr/>
      <dgm:t>
        <a:bodyPr/>
        <a:lstStyle/>
        <a:p>
          <a:endParaRPr lang="en-GB"/>
        </a:p>
      </dgm:t>
    </dgm:pt>
    <dgm:pt modelId="{7C1D42F7-3805-634F-91E0-7CBA84E4B039}">
      <dgm:prSet phldrT="[Text]"/>
      <dgm:spPr/>
      <dgm:t>
        <a:bodyPr/>
        <a:lstStyle/>
        <a:p>
          <a:r>
            <a:rPr lang="en-GB" dirty="0"/>
            <a:t>Java</a:t>
          </a:r>
        </a:p>
      </dgm:t>
    </dgm:pt>
    <dgm:pt modelId="{E825E4B5-5AB8-844A-979B-0EF730E77026}" type="parTrans" cxnId="{E95E804B-6859-AD42-A8AC-4FE932EEE520}">
      <dgm:prSet/>
      <dgm:spPr/>
      <dgm:t>
        <a:bodyPr/>
        <a:lstStyle/>
        <a:p>
          <a:endParaRPr lang="en-GB"/>
        </a:p>
      </dgm:t>
    </dgm:pt>
    <dgm:pt modelId="{DD7BCE38-9B11-D74B-BCE6-73851051F726}" type="sibTrans" cxnId="{E95E804B-6859-AD42-A8AC-4FE932EEE520}">
      <dgm:prSet/>
      <dgm:spPr/>
      <dgm:t>
        <a:bodyPr/>
        <a:lstStyle/>
        <a:p>
          <a:endParaRPr lang="en-GB"/>
        </a:p>
      </dgm:t>
    </dgm:pt>
    <dgm:pt modelId="{714DB6D7-84AD-AB48-9F42-032EA799F68F}">
      <dgm:prSet phldrT="[Text]"/>
      <dgm:spPr/>
      <dgm:t>
        <a:bodyPr/>
        <a:lstStyle/>
        <a:p>
          <a:r>
            <a:rPr lang="en-GB" dirty="0"/>
            <a:t>Python</a:t>
          </a:r>
        </a:p>
      </dgm:t>
    </dgm:pt>
    <dgm:pt modelId="{810AAB24-8850-9643-8735-7D39EBE4FC11}" type="parTrans" cxnId="{71C97416-E64E-1345-92C9-DB6FDB0A6B8B}">
      <dgm:prSet/>
      <dgm:spPr/>
      <dgm:t>
        <a:bodyPr/>
        <a:lstStyle/>
        <a:p>
          <a:endParaRPr lang="en-GB"/>
        </a:p>
      </dgm:t>
    </dgm:pt>
    <dgm:pt modelId="{8E14DE26-D584-F943-B99E-74F1878EC278}" type="sibTrans" cxnId="{71C97416-E64E-1345-92C9-DB6FDB0A6B8B}">
      <dgm:prSet/>
      <dgm:spPr/>
      <dgm:t>
        <a:bodyPr/>
        <a:lstStyle/>
        <a:p>
          <a:endParaRPr lang="en-GB"/>
        </a:p>
      </dgm:t>
    </dgm:pt>
    <dgm:pt modelId="{BBDF147B-DEFF-1C42-B9AA-5E620A157A12}">
      <dgm:prSet phldrT="[Text]"/>
      <dgm:spPr/>
      <dgm:t>
        <a:bodyPr/>
        <a:lstStyle/>
        <a:p>
          <a:r>
            <a:rPr lang="en-GB" dirty="0"/>
            <a:t>HTML</a:t>
          </a:r>
        </a:p>
      </dgm:t>
    </dgm:pt>
    <dgm:pt modelId="{BBE7E610-BEE9-0949-9468-9099AC37B75B}" type="parTrans" cxnId="{2F175B04-6816-DB43-B85A-F368BA456D3F}">
      <dgm:prSet/>
      <dgm:spPr/>
      <dgm:t>
        <a:bodyPr/>
        <a:lstStyle/>
        <a:p>
          <a:endParaRPr lang="en-GB"/>
        </a:p>
      </dgm:t>
    </dgm:pt>
    <dgm:pt modelId="{49FCD92B-D426-E448-9EEB-931D3ACBF72C}" type="sibTrans" cxnId="{2F175B04-6816-DB43-B85A-F368BA456D3F}">
      <dgm:prSet/>
      <dgm:spPr/>
      <dgm:t>
        <a:bodyPr/>
        <a:lstStyle/>
        <a:p>
          <a:endParaRPr lang="en-GB"/>
        </a:p>
      </dgm:t>
    </dgm:pt>
    <dgm:pt modelId="{AF2E5261-1A11-D648-930C-8C509888767B}">
      <dgm:prSet phldrT="[Text]"/>
      <dgm:spPr/>
      <dgm:t>
        <a:bodyPr/>
        <a:lstStyle/>
        <a:p>
          <a:r>
            <a:rPr lang="en-GB" dirty="0"/>
            <a:t>.NET Core</a:t>
          </a:r>
        </a:p>
      </dgm:t>
    </dgm:pt>
    <dgm:pt modelId="{5A12FADD-9050-6441-9766-08321F3A6FD7}" type="parTrans" cxnId="{6E2C98E5-4B6B-4947-AA1F-7E1E8FD23499}">
      <dgm:prSet/>
      <dgm:spPr/>
      <dgm:t>
        <a:bodyPr/>
        <a:lstStyle/>
        <a:p>
          <a:endParaRPr lang="en-GB"/>
        </a:p>
      </dgm:t>
    </dgm:pt>
    <dgm:pt modelId="{D67EFFAF-03FE-9B43-90FA-C4CF7E93DE97}" type="sibTrans" cxnId="{6E2C98E5-4B6B-4947-AA1F-7E1E8FD23499}">
      <dgm:prSet/>
      <dgm:spPr/>
      <dgm:t>
        <a:bodyPr/>
        <a:lstStyle/>
        <a:p>
          <a:endParaRPr lang="en-GB"/>
        </a:p>
      </dgm:t>
    </dgm:pt>
    <dgm:pt modelId="{A92A4F6A-7F2C-4F4E-BE0E-ABEA7D4C56D1}">
      <dgm:prSet phldrT="[Text]"/>
      <dgm:spPr/>
      <dgm:t>
        <a:bodyPr/>
        <a:lstStyle/>
        <a:p>
          <a:r>
            <a:rPr lang="en-GB" dirty="0"/>
            <a:t>Go</a:t>
          </a:r>
        </a:p>
      </dgm:t>
    </dgm:pt>
    <dgm:pt modelId="{6CCA0063-DEF2-F949-B7EB-F8173B1D77B6}" type="parTrans" cxnId="{E446ED76-A695-2744-9CA4-800ADE66FF13}">
      <dgm:prSet/>
      <dgm:spPr/>
      <dgm:t>
        <a:bodyPr/>
        <a:lstStyle/>
        <a:p>
          <a:endParaRPr lang="en-GB"/>
        </a:p>
      </dgm:t>
    </dgm:pt>
    <dgm:pt modelId="{C1DE2C1A-DEF6-FD49-BD30-211D44020F17}" type="sibTrans" cxnId="{E446ED76-A695-2744-9CA4-800ADE66FF13}">
      <dgm:prSet/>
      <dgm:spPr/>
      <dgm:t>
        <a:bodyPr/>
        <a:lstStyle/>
        <a:p>
          <a:endParaRPr lang="en-GB"/>
        </a:p>
      </dgm:t>
    </dgm:pt>
    <dgm:pt modelId="{114F7FE5-D49D-AF48-9D98-E98E07A43932}" type="pres">
      <dgm:prSet presAssocID="{921B24A0-4726-1D4E-BB99-6EFFC4C7A3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738906-D5B2-434B-B891-7BAB469C4429}" type="pres">
      <dgm:prSet presAssocID="{D8ADA396-02B1-AD4D-963A-EB8125E803AA}" presName="centerShape" presStyleLbl="node0" presStyleIdx="0" presStyleCnt="1"/>
      <dgm:spPr/>
    </dgm:pt>
    <dgm:pt modelId="{D59B64A2-99C9-974D-9084-8F8FED3C0035}" type="pres">
      <dgm:prSet presAssocID="{1C437E0A-757E-BF4F-BA54-6AC863899B2B}" presName="parTrans" presStyleLbl="sibTrans2D1" presStyleIdx="0" presStyleCnt="8"/>
      <dgm:spPr/>
    </dgm:pt>
    <dgm:pt modelId="{3E72202B-03F6-AF49-885E-59DEB1715DFE}" type="pres">
      <dgm:prSet presAssocID="{1C437E0A-757E-BF4F-BA54-6AC863899B2B}" presName="connectorText" presStyleLbl="sibTrans2D1" presStyleIdx="0" presStyleCnt="8"/>
      <dgm:spPr/>
    </dgm:pt>
    <dgm:pt modelId="{AE40EBFD-47A9-F841-A227-211298AE52C0}" type="pres">
      <dgm:prSet presAssocID="{8AAE868F-BA25-AB40-A984-7092B92827C7}" presName="node" presStyleLbl="node1" presStyleIdx="0" presStyleCnt="8">
        <dgm:presLayoutVars>
          <dgm:bulletEnabled val="1"/>
        </dgm:presLayoutVars>
      </dgm:prSet>
      <dgm:spPr/>
    </dgm:pt>
    <dgm:pt modelId="{DEB7E407-1AE3-CB45-B859-F9B32724E85F}" type="pres">
      <dgm:prSet presAssocID="{5A12FADD-9050-6441-9766-08321F3A6FD7}" presName="parTrans" presStyleLbl="sibTrans2D1" presStyleIdx="1" presStyleCnt="8"/>
      <dgm:spPr/>
    </dgm:pt>
    <dgm:pt modelId="{4990A054-0D33-A74A-A3A6-E23989CDAED1}" type="pres">
      <dgm:prSet presAssocID="{5A12FADD-9050-6441-9766-08321F3A6FD7}" presName="connectorText" presStyleLbl="sibTrans2D1" presStyleIdx="1" presStyleCnt="8"/>
      <dgm:spPr/>
    </dgm:pt>
    <dgm:pt modelId="{756A3E1F-9681-BF44-89C1-BF824D630FDB}" type="pres">
      <dgm:prSet presAssocID="{AF2E5261-1A11-D648-930C-8C509888767B}" presName="node" presStyleLbl="node1" presStyleIdx="1" presStyleCnt="8">
        <dgm:presLayoutVars>
          <dgm:bulletEnabled val="1"/>
        </dgm:presLayoutVars>
      </dgm:prSet>
      <dgm:spPr/>
    </dgm:pt>
    <dgm:pt modelId="{107CF56E-8339-D648-BF2B-73459EA3E2FA}" type="pres">
      <dgm:prSet presAssocID="{DCF255B8-1769-D843-BE35-1C226F351849}" presName="parTrans" presStyleLbl="sibTrans2D1" presStyleIdx="2" presStyleCnt="8"/>
      <dgm:spPr/>
    </dgm:pt>
    <dgm:pt modelId="{42BC0A88-AE22-B94D-9BE2-7C5E9969E45F}" type="pres">
      <dgm:prSet presAssocID="{DCF255B8-1769-D843-BE35-1C226F351849}" presName="connectorText" presStyleLbl="sibTrans2D1" presStyleIdx="2" presStyleCnt="8"/>
      <dgm:spPr/>
    </dgm:pt>
    <dgm:pt modelId="{382B6446-04C7-0849-85A1-7F3436F3F280}" type="pres">
      <dgm:prSet presAssocID="{9F62790C-861A-804B-88DF-A8F1AA615985}" presName="node" presStyleLbl="node1" presStyleIdx="2" presStyleCnt="8">
        <dgm:presLayoutVars>
          <dgm:bulletEnabled val="1"/>
        </dgm:presLayoutVars>
      </dgm:prSet>
      <dgm:spPr/>
    </dgm:pt>
    <dgm:pt modelId="{EFBA2CFF-AB8A-0341-92C1-F459D31F0927}" type="pres">
      <dgm:prSet presAssocID="{6CCA0063-DEF2-F949-B7EB-F8173B1D77B6}" presName="parTrans" presStyleLbl="sibTrans2D1" presStyleIdx="3" presStyleCnt="8"/>
      <dgm:spPr/>
    </dgm:pt>
    <dgm:pt modelId="{2051AAD4-702C-D54B-B3A3-C7955CC5FD90}" type="pres">
      <dgm:prSet presAssocID="{6CCA0063-DEF2-F949-B7EB-F8173B1D77B6}" presName="connectorText" presStyleLbl="sibTrans2D1" presStyleIdx="3" presStyleCnt="8"/>
      <dgm:spPr/>
    </dgm:pt>
    <dgm:pt modelId="{1AFE1768-26DB-8E4C-9407-EEACB86FF5B0}" type="pres">
      <dgm:prSet presAssocID="{A92A4F6A-7F2C-4F4E-BE0E-ABEA7D4C56D1}" presName="node" presStyleLbl="node1" presStyleIdx="3" presStyleCnt="8">
        <dgm:presLayoutVars>
          <dgm:bulletEnabled val="1"/>
        </dgm:presLayoutVars>
      </dgm:prSet>
      <dgm:spPr/>
    </dgm:pt>
    <dgm:pt modelId="{C26B8683-E996-CE4E-B9F7-85074F5991A7}" type="pres">
      <dgm:prSet presAssocID="{499148EC-5DD3-6347-9EA3-0BFB3361D054}" presName="parTrans" presStyleLbl="sibTrans2D1" presStyleIdx="4" presStyleCnt="8"/>
      <dgm:spPr/>
    </dgm:pt>
    <dgm:pt modelId="{43D4E11B-C8D1-D540-B161-C2498D01784A}" type="pres">
      <dgm:prSet presAssocID="{499148EC-5DD3-6347-9EA3-0BFB3361D054}" presName="connectorText" presStyleLbl="sibTrans2D1" presStyleIdx="4" presStyleCnt="8"/>
      <dgm:spPr/>
    </dgm:pt>
    <dgm:pt modelId="{15863CB7-2827-1948-B249-AE0414A68AA7}" type="pres">
      <dgm:prSet presAssocID="{2DEA48D6-2D6E-5940-AF5A-EF290C4BEC16}" presName="node" presStyleLbl="node1" presStyleIdx="4" presStyleCnt="8">
        <dgm:presLayoutVars>
          <dgm:bulletEnabled val="1"/>
        </dgm:presLayoutVars>
      </dgm:prSet>
      <dgm:spPr/>
    </dgm:pt>
    <dgm:pt modelId="{F490D769-E833-4A4C-B313-39B52F7B08E5}" type="pres">
      <dgm:prSet presAssocID="{E825E4B5-5AB8-844A-979B-0EF730E77026}" presName="parTrans" presStyleLbl="sibTrans2D1" presStyleIdx="5" presStyleCnt="8"/>
      <dgm:spPr/>
    </dgm:pt>
    <dgm:pt modelId="{C47ABA91-9A13-6143-93F8-C9DF1CD04C18}" type="pres">
      <dgm:prSet presAssocID="{E825E4B5-5AB8-844A-979B-0EF730E77026}" presName="connectorText" presStyleLbl="sibTrans2D1" presStyleIdx="5" presStyleCnt="8"/>
      <dgm:spPr/>
    </dgm:pt>
    <dgm:pt modelId="{97274535-B32F-0A41-93D1-46C7D32B4EA4}" type="pres">
      <dgm:prSet presAssocID="{7C1D42F7-3805-634F-91E0-7CBA84E4B039}" presName="node" presStyleLbl="node1" presStyleIdx="5" presStyleCnt="8">
        <dgm:presLayoutVars>
          <dgm:bulletEnabled val="1"/>
        </dgm:presLayoutVars>
      </dgm:prSet>
      <dgm:spPr/>
    </dgm:pt>
    <dgm:pt modelId="{6CAEF34F-8CFB-F747-88B9-E1B9C302B1CB}" type="pres">
      <dgm:prSet presAssocID="{810AAB24-8850-9643-8735-7D39EBE4FC11}" presName="parTrans" presStyleLbl="sibTrans2D1" presStyleIdx="6" presStyleCnt="8"/>
      <dgm:spPr/>
    </dgm:pt>
    <dgm:pt modelId="{0FA3CA36-78D6-CA4C-84BB-7A91FC02DB21}" type="pres">
      <dgm:prSet presAssocID="{810AAB24-8850-9643-8735-7D39EBE4FC11}" presName="connectorText" presStyleLbl="sibTrans2D1" presStyleIdx="6" presStyleCnt="8"/>
      <dgm:spPr/>
    </dgm:pt>
    <dgm:pt modelId="{74EEE851-8E0F-584B-B707-1E32EBED2BC1}" type="pres">
      <dgm:prSet presAssocID="{714DB6D7-84AD-AB48-9F42-032EA799F68F}" presName="node" presStyleLbl="node1" presStyleIdx="6" presStyleCnt="8">
        <dgm:presLayoutVars>
          <dgm:bulletEnabled val="1"/>
        </dgm:presLayoutVars>
      </dgm:prSet>
      <dgm:spPr/>
    </dgm:pt>
    <dgm:pt modelId="{39C145AF-8481-F743-A22B-D9B6F96DAD3D}" type="pres">
      <dgm:prSet presAssocID="{BBE7E610-BEE9-0949-9468-9099AC37B75B}" presName="parTrans" presStyleLbl="sibTrans2D1" presStyleIdx="7" presStyleCnt="8"/>
      <dgm:spPr/>
    </dgm:pt>
    <dgm:pt modelId="{80913B9E-A9E5-534A-8250-012395AA806D}" type="pres">
      <dgm:prSet presAssocID="{BBE7E610-BEE9-0949-9468-9099AC37B75B}" presName="connectorText" presStyleLbl="sibTrans2D1" presStyleIdx="7" presStyleCnt="8"/>
      <dgm:spPr/>
    </dgm:pt>
    <dgm:pt modelId="{FA088EC3-1CBF-8541-90E4-C2803421A160}" type="pres">
      <dgm:prSet presAssocID="{BBDF147B-DEFF-1C42-B9AA-5E620A157A12}" presName="node" presStyleLbl="node1" presStyleIdx="7" presStyleCnt="8">
        <dgm:presLayoutVars>
          <dgm:bulletEnabled val="1"/>
        </dgm:presLayoutVars>
      </dgm:prSet>
      <dgm:spPr/>
    </dgm:pt>
  </dgm:ptLst>
  <dgm:cxnLst>
    <dgm:cxn modelId="{6D758001-C884-9F49-B392-452704A72CD2}" type="presOf" srcId="{921B24A0-4726-1D4E-BB99-6EFFC4C7A3B8}" destId="{114F7FE5-D49D-AF48-9D98-E98E07A43932}" srcOrd="0" destOrd="0" presId="urn:microsoft.com/office/officeart/2005/8/layout/radial5"/>
    <dgm:cxn modelId="{2F175B04-6816-DB43-B85A-F368BA456D3F}" srcId="{D8ADA396-02B1-AD4D-963A-EB8125E803AA}" destId="{BBDF147B-DEFF-1C42-B9AA-5E620A157A12}" srcOrd="7" destOrd="0" parTransId="{BBE7E610-BEE9-0949-9468-9099AC37B75B}" sibTransId="{49FCD92B-D426-E448-9EEB-931D3ACBF72C}"/>
    <dgm:cxn modelId="{F4186409-BFDE-1049-9440-5EF23BCD40BF}" type="presOf" srcId="{5A12FADD-9050-6441-9766-08321F3A6FD7}" destId="{DEB7E407-1AE3-CB45-B859-F9B32724E85F}" srcOrd="0" destOrd="0" presId="urn:microsoft.com/office/officeart/2005/8/layout/radial5"/>
    <dgm:cxn modelId="{54557609-2C43-BC4C-A3AF-428D66F04B8D}" type="presOf" srcId="{714DB6D7-84AD-AB48-9F42-032EA799F68F}" destId="{74EEE851-8E0F-584B-B707-1E32EBED2BC1}" srcOrd="0" destOrd="0" presId="urn:microsoft.com/office/officeart/2005/8/layout/radial5"/>
    <dgm:cxn modelId="{74345212-52B3-7941-89CF-FC81CBECDA6D}" type="presOf" srcId="{810AAB24-8850-9643-8735-7D39EBE4FC11}" destId="{6CAEF34F-8CFB-F747-88B9-E1B9C302B1CB}" srcOrd="0" destOrd="0" presId="urn:microsoft.com/office/officeart/2005/8/layout/radial5"/>
    <dgm:cxn modelId="{71C97416-E64E-1345-92C9-DB6FDB0A6B8B}" srcId="{D8ADA396-02B1-AD4D-963A-EB8125E803AA}" destId="{714DB6D7-84AD-AB48-9F42-032EA799F68F}" srcOrd="6" destOrd="0" parTransId="{810AAB24-8850-9643-8735-7D39EBE4FC11}" sibTransId="{8E14DE26-D584-F943-B99E-74F1878EC278}"/>
    <dgm:cxn modelId="{55D20536-3F6A-6548-9D64-E174FE27E366}" type="presOf" srcId="{499148EC-5DD3-6347-9EA3-0BFB3361D054}" destId="{43D4E11B-C8D1-D540-B161-C2498D01784A}" srcOrd="1" destOrd="0" presId="urn:microsoft.com/office/officeart/2005/8/layout/radial5"/>
    <dgm:cxn modelId="{A6702E37-38EA-8548-B75E-A5D77D8CF0B6}" srcId="{921B24A0-4726-1D4E-BB99-6EFFC4C7A3B8}" destId="{D8ADA396-02B1-AD4D-963A-EB8125E803AA}" srcOrd="0" destOrd="0" parTransId="{E9ED38E4-5516-474E-9E7E-DF09001645B4}" sibTransId="{1A9D2FF7-E556-1241-92F2-69F6D02B8648}"/>
    <dgm:cxn modelId="{1B6EDE37-838B-CE40-8E8B-C5B980A9CF0D}" type="presOf" srcId="{7C1D42F7-3805-634F-91E0-7CBA84E4B039}" destId="{97274535-B32F-0A41-93D1-46C7D32B4EA4}" srcOrd="0" destOrd="0" presId="urn:microsoft.com/office/officeart/2005/8/layout/radial5"/>
    <dgm:cxn modelId="{26726838-DEF6-3C47-BFB2-E2FCFD97DCB3}" type="presOf" srcId="{BBDF147B-DEFF-1C42-B9AA-5E620A157A12}" destId="{FA088EC3-1CBF-8541-90E4-C2803421A160}" srcOrd="0" destOrd="0" presId="urn:microsoft.com/office/officeart/2005/8/layout/radial5"/>
    <dgm:cxn modelId="{8B708839-4CD3-3447-B0A0-A0768DB92BD6}" type="presOf" srcId="{499148EC-5DD3-6347-9EA3-0BFB3361D054}" destId="{C26B8683-E996-CE4E-B9F7-85074F5991A7}" srcOrd="0" destOrd="0" presId="urn:microsoft.com/office/officeart/2005/8/layout/radial5"/>
    <dgm:cxn modelId="{E95E804B-6859-AD42-A8AC-4FE932EEE520}" srcId="{D8ADA396-02B1-AD4D-963A-EB8125E803AA}" destId="{7C1D42F7-3805-634F-91E0-7CBA84E4B039}" srcOrd="5" destOrd="0" parTransId="{E825E4B5-5AB8-844A-979B-0EF730E77026}" sibTransId="{DD7BCE38-9B11-D74B-BCE6-73851051F726}"/>
    <dgm:cxn modelId="{0D835E51-3F68-E544-A070-AD3A4E6FC855}" type="presOf" srcId="{A92A4F6A-7F2C-4F4E-BE0E-ABEA7D4C56D1}" destId="{1AFE1768-26DB-8E4C-9407-EEACB86FF5B0}" srcOrd="0" destOrd="0" presId="urn:microsoft.com/office/officeart/2005/8/layout/radial5"/>
    <dgm:cxn modelId="{6A5DE966-1A72-BC4B-8FC3-B6F520FE1EA8}" type="presOf" srcId="{6CCA0063-DEF2-F949-B7EB-F8173B1D77B6}" destId="{2051AAD4-702C-D54B-B3A3-C7955CC5FD90}" srcOrd="1" destOrd="0" presId="urn:microsoft.com/office/officeart/2005/8/layout/radial5"/>
    <dgm:cxn modelId="{CFC4A470-1636-B043-9CFB-65C44A19DD66}" srcId="{D8ADA396-02B1-AD4D-963A-EB8125E803AA}" destId="{2DEA48D6-2D6E-5940-AF5A-EF290C4BEC16}" srcOrd="4" destOrd="0" parTransId="{499148EC-5DD3-6347-9EA3-0BFB3361D054}" sibTransId="{CA90FECA-CC09-F742-A763-8E3AE97B0B7F}"/>
    <dgm:cxn modelId="{E446ED76-A695-2744-9CA4-800ADE66FF13}" srcId="{D8ADA396-02B1-AD4D-963A-EB8125E803AA}" destId="{A92A4F6A-7F2C-4F4E-BE0E-ABEA7D4C56D1}" srcOrd="3" destOrd="0" parTransId="{6CCA0063-DEF2-F949-B7EB-F8173B1D77B6}" sibTransId="{C1DE2C1A-DEF6-FD49-BD30-211D44020F17}"/>
    <dgm:cxn modelId="{DB0A5A93-9788-564F-8C2C-40C51B32F206}" srcId="{D8ADA396-02B1-AD4D-963A-EB8125E803AA}" destId="{9F62790C-861A-804B-88DF-A8F1AA615985}" srcOrd="2" destOrd="0" parTransId="{DCF255B8-1769-D843-BE35-1C226F351849}" sibTransId="{8F897116-07E0-BE49-9EBD-E3E1B9F84663}"/>
    <dgm:cxn modelId="{8304DAA3-A930-F846-AFA0-CEA2F0D5D7D8}" type="presOf" srcId="{E825E4B5-5AB8-844A-979B-0EF730E77026}" destId="{F490D769-E833-4A4C-B313-39B52F7B08E5}" srcOrd="0" destOrd="0" presId="urn:microsoft.com/office/officeart/2005/8/layout/radial5"/>
    <dgm:cxn modelId="{DFCF29A6-3B03-054E-B726-E31DE7B724E4}" srcId="{D8ADA396-02B1-AD4D-963A-EB8125E803AA}" destId="{8AAE868F-BA25-AB40-A984-7092B92827C7}" srcOrd="0" destOrd="0" parTransId="{1C437E0A-757E-BF4F-BA54-6AC863899B2B}" sibTransId="{3885B278-F62B-C844-9CC5-20005664EF07}"/>
    <dgm:cxn modelId="{B2A8DAA9-62CB-184C-A24F-95BB943361F5}" type="presOf" srcId="{DCF255B8-1769-D843-BE35-1C226F351849}" destId="{107CF56E-8339-D648-BF2B-73459EA3E2FA}" srcOrd="0" destOrd="0" presId="urn:microsoft.com/office/officeart/2005/8/layout/radial5"/>
    <dgm:cxn modelId="{3720F4A9-E642-214F-9160-D9FC849698AE}" type="presOf" srcId="{1C437E0A-757E-BF4F-BA54-6AC863899B2B}" destId="{3E72202B-03F6-AF49-885E-59DEB1715DFE}" srcOrd="1" destOrd="0" presId="urn:microsoft.com/office/officeart/2005/8/layout/radial5"/>
    <dgm:cxn modelId="{AC3DC8AB-A9FB-174D-849A-70D3EEB59E5C}" type="presOf" srcId="{DCF255B8-1769-D843-BE35-1C226F351849}" destId="{42BC0A88-AE22-B94D-9BE2-7C5E9969E45F}" srcOrd="1" destOrd="0" presId="urn:microsoft.com/office/officeart/2005/8/layout/radial5"/>
    <dgm:cxn modelId="{E50862AE-4638-524E-9C84-AE8DBCA92FB3}" type="presOf" srcId="{1C437E0A-757E-BF4F-BA54-6AC863899B2B}" destId="{D59B64A2-99C9-974D-9084-8F8FED3C0035}" srcOrd="0" destOrd="0" presId="urn:microsoft.com/office/officeart/2005/8/layout/radial5"/>
    <dgm:cxn modelId="{8AABBFB3-6A51-7145-ADD6-D114CF09D940}" type="presOf" srcId="{8AAE868F-BA25-AB40-A984-7092B92827C7}" destId="{AE40EBFD-47A9-F841-A227-211298AE52C0}" srcOrd="0" destOrd="0" presId="urn:microsoft.com/office/officeart/2005/8/layout/radial5"/>
    <dgm:cxn modelId="{A0ACE6C2-FA0B-4544-865C-1FDB6DC83D32}" type="presOf" srcId="{5A12FADD-9050-6441-9766-08321F3A6FD7}" destId="{4990A054-0D33-A74A-A3A6-E23989CDAED1}" srcOrd="1" destOrd="0" presId="urn:microsoft.com/office/officeart/2005/8/layout/radial5"/>
    <dgm:cxn modelId="{F99E73C8-F89C-E547-A8C8-AE5DF2DEEFCE}" type="presOf" srcId="{E825E4B5-5AB8-844A-979B-0EF730E77026}" destId="{C47ABA91-9A13-6143-93F8-C9DF1CD04C18}" srcOrd="1" destOrd="0" presId="urn:microsoft.com/office/officeart/2005/8/layout/radial5"/>
    <dgm:cxn modelId="{2B964BD6-6222-9048-A84A-4618F2C5973F}" type="presOf" srcId="{BBE7E610-BEE9-0949-9468-9099AC37B75B}" destId="{39C145AF-8481-F743-A22B-D9B6F96DAD3D}" srcOrd="0" destOrd="0" presId="urn:microsoft.com/office/officeart/2005/8/layout/radial5"/>
    <dgm:cxn modelId="{44CB51D7-E84D-1D45-9547-82E631A764E5}" type="presOf" srcId="{D8ADA396-02B1-AD4D-963A-EB8125E803AA}" destId="{B9738906-D5B2-434B-B891-7BAB469C4429}" srcOrd="0" destOrd="0" presId="urn:microsoft.com/office/officeart/2005/8/layout/radial5"/>
    <dgm:cxn modelId="{ABB67AE3-A9B8-0843-BB3B-A35F1252EDE6}" type="presOf" srcId="{810AAB24-8850-9643-8735-7D39EBE4FC11}" destId="{0FA3CA36-78D6-CA4C-84BB-7A91FC02DB21}" srcOrd="1" destOrd="0" presId="urn:microsoft.com/office/officeart/2005/8/layout/radial5"/>
    <dgm:cxn modelId="{6E2C98E5-4B6B-4947-AA1F-7E1E8FD23499}" srcId="{D8ADA396-02B1-AD4D-963A-EB8125E803AA}" destId="{AF2E5261-1A11-D648-930C-8C509888767B}" srcOrd="1" destOrd="0" parTransId="{5A12FADD-9050-6441-9766-08321F3A6FD7}" sibTransId="{D67EFFAF-03FE-9B43-90FA-C4CF7E93DE97}"/>
    <dgm:cxn modelId="{83317DE7-5FE2-3B44-9B07-D23505FA2580}" type="presOf" srcId="{9F62790C-861A-804B-88DF-A8F1AA615985}" destId="{382B6446-04C7-0849-85A1-7F3436F3F280}" srcOrd="0" destOrd="0" presId="urn:microsoft.com/office/officeart/2005/8/layout/radial5"/>
    <dgm:cxn modelId="{A88DD4EB-7556-FA41-BE5C-C20623A1BBE9}" type="presOf" srcId="{AF2E5261-1A11-D648-930C-8C509888767B}" destId="{756A3E1F-9681-BF44-89C1-BF824D630FDB}" srcOrd="0" destOrd="0" presId="urn:microsoft.com/office/officeart/2005/8/layout/radial5"/>
    <dgm:cxn modelId="{CE3A33ED-5077-724B-BB69-3A1B0FA1751E}" type="presOf" srcId="{2DEA48D6-2D6E-5940-AF5A-EF290C4BEC16}" destId="{15863CB7-2827-1948-B249-AE0414A68AA7}" srcOrd="0" destOrd="0" presId="urn:microsoft.com/office/officeart/2005/8/layout/radial5"/>
    <dgm:cxn modelId="{95C8DCF8-FE45-F84F-85E0-C7E2EC18729F}" type="presOf" srcId="{BBE7E610-BEE9-0949-9468-9099AC37B75B}" destId="{80913B9E-A9E5-534A-8250-012395AA806D}" srcOrd="1" destOrd="0" presId="urn:microsoft.com/office/officeart/2005/8/layout/radial5"/>
    <dgm:cxn modelId="{289743FD-0185-EF43-99DA-690F371800E5}" type="presOf" srcId="{6CCA0063-DEF2-F949-B7EB-F8173B1D77B6}" destId="{EFBA2CFF-AB8A-0341-92C1-F459D31F0927}" srcOrd="0" destOrd="0" presId="urn:microsoft.com/office/officeart/2005/8/layout/radial5"/>
    <dgm:cxn modelId="{A3C8DC29-E9F0-DC43-BB41-6B400B5BDE9F}" type="presParOf" srcId="{114F7FE5-D49D-AF48-9D98-E98E07A43932}" destId="{B9738906-D5B2-434B-B891-7BAB469C4429}" srcOrd="0" destOrd="0" presId="urn:microsoft.com/office/officeart/2005/8/layout/radial5"/>
    <dgm:cxn modelId="{6166766F-921B-E641-8B45-518C92F808D0}" type="presParOf" srcId="{114F7FE5-D49D-AF48-9D98-E98E07A43932}" destId="{D59B64A2-99C9-974D-9084-8F8FED3C0035}" srcOrd="1" destOrd="0" presId="urn:microsoft.com/office/officeart/2005/8/layout/radial5"/>
    <dgm:cxn modelId="{E18FFCDE-5A4C-664D-BE39-D10B453CF417}" type="presParOf" srcId="{D59B64A2-99C9-974D-9084-8F8FED3C0035}" destId="{3E72202B-03F6-AF49-885E-59DEB1715DFE}" srcOrd="0" destOrd="0" presId="urn:microsoft.com/office/officeart/2005/8/layout/radial5"/>
    <dgm:cxn modelId="{1ACBE0C0-81DE-CB41-896A-812E92CDDE2F}" type="presParOf" srcId="{114F7FE5-D49D-AF48-9D98-E98E07A43932}" destId="{AE40EBFD-47A9-F841-A227-211298AE52C0}" srcOrd="2" destOrd="0" presId="urn:microsoft.com/office/officeart/2005/8/layout/radial5"/>
    <dgm:cxn modelId="{337C3123-E588-D040-B4FD-3DF7D5531134}" type="presParOf" srcId="{114F7FE5-D49D-AF48-9D98-E98E07A43932}" destId="{DEB7E407-1AE3-CB45-B859-F9B32724E85F}" srcOrd="3" destOrd="0" presId="urn:microsoft.com/office/officeart/2005/8/layout/radial5"/>
    <dgm:cxn modelId="{AE01C33B-B542-D243-B2CD-65570EC31876}" type="presParOf" srcId="{DEB7E407-1AE3-CB45-B859-F9B32724E85F}" destId="{4990A054-0D33-A74A-A3A6-E23989CDAED1}" srcOrd="0" destOrd="0" presId="urn:microsoft.com/office/officeart/2005/8/layout/radial5"/>
    <dgm:cxn modelId="{2AC2E59B-CF2F-C14C-864A-190C204BAF29}" type="presParOf" srcId="{114F7FE5-D49D-AF48-9D98-E98E07A43932}" destId="{756A3E1F-9681-BF44-89C1-BF824D630FDB}" srcOrd="4" destOrd="0" presId="urn:microsoft.com/office/officeart/2005/8/layout/radial5"/>
    <dgm:cxn modelId="{08AC67EF-E7E2-DD41-8737-8FF6A111F5DE}" type="presParOf" srcId="{114F7FE5-D49D-AF48-9D98-E98E07A43932}" destId="{107CF56E-8339-D648-BF2B-73459EA3E2FA}" srcOrd="5" destOrd="0" presId="urn:microsoft.com/office/officeart/2005/8/layout/radial5"/>
    <dgm:cxn modelId="{E78590A1-A15B-2F45-B899-D406C072DBEA}" type="presParOf" srcId="{107CF56E-8339-D648-BF2B-73459EA3E2FA}" destId="{42BC0A88-AE22-B94D-9BE2-7C5E9969E45F}" srcOrd="0" destOrd="0" presId="urn:microsoft.com/office/officeart/2005/8/layout/radial5"/>
    <dgm:cxn modelId="{B6F6BC7A-176B-F841-9259-7B9994665C8D}" type="presParOf" srcId="{114F7FE5-D49D-AF48-9D98-E98E07A43932}" destId="{382B6446-04C7-0849-85A1-7F3436F3F280}" srcOrd="6" destOrd="0" presId="urn:microsoft.com/office/officeart/2005/8/layout/radial5"/>
    <dgm:cxn modelId="{A29B727F-ECFF-9F44-A136-099BCB37FFA5}" type="presParOf" srcId="{114F7FE5-D49D-AF48-9D98-E98E07A43932}" destId="{EFBA2CFF-AB8A-0341-92C1-F459D31F0927}" srcOrd="7" destOrd="0" presId="urn:microsoft.com/office/officeart/2005/8/layout/radial5"/>
    <dgm:cxn modelId="{0760C639-C122-DE42-BC1F-FD6C3FA4582A}" type="presParOf" srcId="{EFBA2CFF-AB8A-0341-92C1-F459D31F0927}" destId="{2051AAD4-702C-D54B-B3A3-C7955CC5FD90}" srcOrd="0" destOrd="0" presId="urn:microsoft.com/office/officeart/2005/8/layout/radial5"/>
    <dgm:cxn modelId="{20B70157-AC4D-1E44-952A-8D7985806B99}" type="presParOf" srcId="{114F7FE5-D49D-AF48-9D98-E98E07A43932}" destId="{1AFE1768-26DB-8E4C-9407-EEACB86FF5B0}" srcOrd="8" destOrd="0" presId="urn:microsoft.com/office/officeart/2005/8/layout/radial5"/>
    <dgm:cxn modelId="{0886A782-8BDC-534E-9D94-A90EAB64F4E0}" type="presParOf" srcId="{114F7FE5-D49D-AF48-9D98-E98E07A43932}" destId="{C26B8683-E996-CE4E-B9F7-85074F5991A7}" srcOrd="9" destOrd="0" presId="urn:microsoft.com/office/officeart/2005/8/layout/radial5"/>
    <dgm:cxn modelId="{128A531A-E2CC-4443-9FD0-4C4B90835B12}" type="presParOf" srcId="{C26B8683-E996-CE4E-B9F7-85074F5991A7}" destId="{43D4E11B-C8D1-D540-B161-C2498D01784A}" srcOrd="0" destOrd="0" presId="urn:microsoft.com/office/officeart/2005/8/layout/radial5"/>
    <dgm:cxn modelId="{0A8E9CED-DB78-974F-9F87-098977C595D5}" type="presParOf" srcId="{114F7FE5-D49D-AF48-9D98-E98E07A43932}" destId="{15863CB7-2827-1948-B249-AE0414A68AA7}" srcOrd="10" destOrd="0" presId="urn:microsoft.com/office/officeart/2005/8/layout/radial5"/>
    <dgm:cxn modelId="{0934B082-93D6-884C-B103-CD96741818E4}" type="presParOf" srcId="{114F7FE5-D49D-AF48-9D98-E98E07A43932}" destId="{F490D769-E833-4A4C-B313-39B52F7B08E5}" srcOrd="11" destOrd="0" presId="urn:microsoft.com/office/officeart/2005/8/layout/radial5"/>
    <dgm:cxn modelId="{CA8C1D35-026D-6042-B2FF-5D9F257C8AA6}" type="presParOf" srcId="{F490D769-E833-4A4C-B313-39B52F7B08E5}" destId="{C47ABA91-9A13-6143-93F8-C9DF1CD04C18}" srcOrd="0" destOrd="0" presId="urn:microsoft.com/office/officeart/2005/8/layout/radial5"/>
    <dgm:cxn modelId="{3388CF34-BD83-A740-9DC0-A3A2921A9B90}" type="presParOf" srcId="{114F7FE5-D49D-AF48-9D98-E98E07A43932}" destId="{97274535-B32F-0A41-93D1-46C7D32B4EA4}" srcOrd="12" destOrd="0" presId="urn:microsoft.com/office/officeart/2005/8/layout/radial5"/>
    <dgm:cxn modelId="{9EACE080-91DA-404E-8A8E-8FF2BE9A6572}" type="presParOf" srcId="{114F7FE5-D49D-AF48-9D98-E98E07A43932}" destId="{6CAEF34F-8CFB-F747-88B9-E1B9C302B1CB}" srcOrd="13" destOrd="0" presId="urn:microsoft.com/office/officeart/2005/8/layout/radial5"/>
    <dgm:cxn modelId="{9185438F-B693-5B48-B956-C98AB2F19DAF}" type="presParOf" srcId="{6CAEF34F-8CFB-F747-88B9-E1B9C302B1CB}" destId="{0FA3CA36-78D6-CA4C-84BB-7A91FC02DB21}" srcOrd="0" destOrd="0" presId="urn:microsoft.com/office/officeart/2005/8/layout/radial5"/>
    <dgm:cxn modelId="{332FF69D-805E-9545-B563-21CEE7D16178}" type="presParOf" srcId="{114F7FE5-D49D-AF48-9D98-E98E07A43932}" destId="{74EEE851-8E0F-584B-B707-1E32EBED2BC1}" srcOrd="14" destOrd="0" presId="urn:microsoft.com/office/officeart/2005/8/layout/radial5"/>
    <dgm:cxn modelId="{9F729351-4DE4-344B-BA1F-C5ED28F2D4AF}" type="presParOf" srcId="{114F7FE5-D49D-AF48-9D98-E98E07A43932}" destId="{39C145AF-8481-F743-A22B-D9B6F96DAD3D}" srcOrd="15" destOrd="0" presId="urn:microsoft.com/office/officeart/2005/8/layout/radial5"/>
    <dgm:cxn modelId="{57136525-A94E-734F-9B19-F3948A574664}" type="presParOf" srcId="{39C145AF-8481-F743-A22B-D9B6F96DAD3D}" destId="{80913B9E-A9E5-534A-8250-012395AA806D}" srcOrd="0" destOrd="0" presId="urn:microsoft.com/office/officeart/2005/8/layout/radial5"/>
    <dgm:cxn modelId="{C518511F-5F4A-2648-A9CA-1B3EEA42C494}" type="presParOf" srcId="{114F7FE5-D49D-AF48-9D98-E98E07A43932}" destId="{FA088EC3-1CBF-8541-90E4-C2803421A16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1B24A0-4726-1D4E-BB99-6EFFC4C7A3B8}" type="doc">
      <dgm:prSet loTypeId="urn:microsoft.com/office/officeart/2005/8/layout/orgChart1" loCatId="process" qsTypeId="urn:microsoft.com/office/officeart/2005/8/quickstyle/simple1" qsCatId="simple" csTypeId="urn:microsoft.com/office/officeart/2005/8/colors/accent1_2" csCatId="accent1" phldr="1"/>
      <dgm:spPr/>
    </dgm:pt>
    <dgm:pt modelId="{D8ADA396-02B1-AD4D-963A-EB8125E803AA}">
      <dgm:prSet phldrT="[Text]" custT="1"/>
      <dgm:spPr/>
      <dgm:t>
        <a:bodyPr/>
        <a:lstStyle/>
        <a:p>
          <a:r>
            <a:rPr lang="en-GB" sz="1600" dirty="0" err="1"/>
            <a:t>Virtuális</a:t>
          </a:r>
          <a:r>
            <a:rPr lang="en-GB" sz="1600" dirty="0"/>
            <a:t> </a:t>
          </a:r>
          <a:r>
            <a:rPr lang="en-GB" sz="1600" dirty="0" err="1"/>
            <a:t>hálózat</a:t>
          </a:r>
          <a:endParaRPr lang="en-GB" sz="1600" dirty="0"/>
        </a:p>
        <a:p>
          <a:r>
            <a:rPr lang="en-GB" sz="1050" dirty="0"/>
            <a:t>(10.10.0.0/16)</a:t>
          </a:r>
        </a:p>
      </dgm:t>
    </dgm:pt>
    <dgm:pt modelId="{E9ED38E4-5516-474E-9E7E-DF09001645B4}" type="parTrans" cxnId="{A6702E37-38EA-8548-B75E-A5D77D8CF0B6}">
      <dgm:prSet/>
      <dgm:spPr/>
      <dgm:t>
        <a:bodyPr/>
        <a:lstStyle/>
        <a:p>
          <a:endParaRPr lang="en-GB"/>
        </a:p>
      </dgm:t>
    </dgm:pt>
    <dgm:pt modelId="{1A9D2FF7-E556-1241-92F2-69F6D02B8648}" type="sibTrans" cxnId="{A6702E37-38EA-8548-B75E-A5D77D8CF0B6}">
      <dgm:prSet/>
      <dgm:spPr/>
      <dgm:t>
        <a:bodyPr/>
        <a:lstStyle/>
        <a:p>
          <a:endParaRPr lang="en-GB"/>
        </a:p>
      </dgm:t>
    </dgm:pt>
    <dgm:pt modelId="{0DE92C1A-00D0-0A4A-AD58-87B0FB4B53F9}">
      <dgm:prSet phldrT="[Text]" custT="1"/>
      <dgm:spPr/>
      <dgm:t>
        <a:bodyPr/>
        <a:lstStyle/>
        <a:p>
          <a:r>
            <a:rPr lang="en-GB" sz="1800" dirty="0" err="1"/>
            <a:t>Alhálózat</a:t>
          </a:r>
          <a:endParaRPr lang="en-GB" sz="1800" dirty="0"/>
        </a:p>
        <a:p>
          <a:r>
            <a:rPr lang="en-GB" sz="1050" dirty="0"/>
            <a:t>(10.10.1.0/24)</a:t>
          </a:r>
        </a:p>
      </dgm:t>
    </dgm:pt>
    <dgm:pt modelId="{35C968C0-2D7C-8142-A8C0-3953ED3D0094}" type="parTrans" cxnId="{F209C77A-87E7-7B46-8DBD-A1243DAAF1CF}">
      <dgm:prSet/>
      <dgm:spPr/>
      <dgm:t>
        <a:bodyPr/>
        <a:lstStyle/>
        <a:p>
          <a:endParaRPr lang="en-GB"/>
        </a:p>
      </dgm:t>
    </dgm:pt>
    <dgm:pt modelId="{2CDD9AC7-3F95-F849-8D21-D1E24748A55A}" type="sibTrans" cxnId="{F209C77A-87E7-7B46-8DBD-A1243DAAF1CF}">
      <dgm:prSet/>
      <dgm:spPr/>
      <dgm:t>
        <a:bodyPr/>
        <a:lstStyle/>
        <a:p>
          <a:endParaRPr lang="en-GB"/>
        </a:p>
      </dgm:t>
    </dgm:pt>
    <dgm:pt modelId="{D2004B10-3F1D-D945-8D05-1A3B04EA8444}">
      <dgm:prSet phldrT="[Text]" custT="1"/>
      <dgm:spPr/>
      <dgm:t>
        <a:bodyPr/>
        <a:lstStyle/>
        <a:p>
          <a:r>
            <a:rPr lang="en-GB" sz="1800" dirty="0" err="1"/>
            <a:t>Alhálózat</a:t>
          </a:r>
          <a:endParaRPr lang="en-GB" sz="1800" dirty="0"/>
        </a:p>
        <a:p>
          <a:r>
            <a:rPr lang="en-GB" sz="1000" dirty="0"/>
            <a:t>(10.10.2.0/24)</a:t>
          </a:r>
        </a:p>
      </dgm:t>
    </dgm:pt>
    <dgm:pt modelId="{30FE1C16-FD92-6C49-AF16-06CA2BBD276F}" type="parTrans" cxnId="{350708DB-9DE1-A949-9339-3D8B8552381D}">
      <dgm:prSet/>
      <dgm:spPr/>
      <dgm:t>
        <a:bodyPr/>
        <a:lstStyle/>
        <a:p>
          <a:endParaRPr lang="en-GB"/>
        </a:p>
      </dgm:t>
    </dgm:pt>
    <dgm:pt modelId="{E9DDC607-B872-1645-B1E6-7535B61C2503}" type="sibTrans" cxnId="{350708DB-9DE1-A949-9339-3D8B8552381D}">
      <dgm:prSet/>
      <dgm:spPr/>
      <dgm:t>
        <a:bodyPr/>
        <a:lstStyle/>
        <a:p>
          <a:endParaRPr lang="en-GB"/>
        </a:p>
      </dgm:t>
    </dgm:pt>
    <dgm:pt modelId="{6438EEEC-6DE6-1B45-AC40-1FD8C75B4D3E}">
      <dgm:prSet phldrT="[Text]" custT="1"/>
      <dgm:spPr/>
      <dgm:t>
        <a:bodyPr/>
        <a:lstStyle/>
        <a:p>
          <a:r>
            <a:rPr lang="en-GB" sz="1800" dirty="0" err="1"/>
            <a:t>Alhálózat</a:t>
          </a:r>
          <a:endParaRPr lang="en-GB" sz="1800" dirty="0"/>
        </a:p>
        <a:p>
          <a:r>
            <a:rPr lang="en-GB" sz="1000" dirty="0"/>
            <a:t>(10.10.3.0/24)</a:t>
          </a:r>
        </a:p>
      </dgm:t>
    </dgm:pt>
    <dgm:pt modelId="{BB311F0E-6BD2-F84C-91CA-286D1C6C9E23}" type="parTrans" cxnId="{129F05F3-6EB1-2E49-8DDF-E9C20C191AFC}">
      <dgm:prSet/>
      <dgm:spPr/>
      <dgm:t>
        <a:bodyPr/>
        <a:lstStyle/>
        <a:p>
          <a:endParaRPr lang="en-GB"/>
        </a:p>
      </dgm:t>
    </dgm:pt>
    <dgm:pt modelId="{2BBA1243-4F8C-8D45-A0E5-561455F4ABCD}" type="sibTrans" cxnId="{129F05F3-6EB1-2E49-8DDF-E9C20C191AFC}">
      <dgm:prSet/>
      <dgm:spPr/>
      <dgm:t>
        <a:bodyPr/>
        <a:lstStyle/>
        <a:p>
          <a:endParaRPr lang="en-GB"/>
        </a:p>
      </dgm:t>
    </dgm:pt>
    <dgm:pt modelId="{FB339741-CF3F-6C4C-A34F-9FF6BE70B918}" type="pres">
      <dgm:prSet presAssocID="{921B24A0-4726-1D4E-BB99-6EFFC4C7A3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506465-8E75-6543-8F9F-F9C405EC2576}" type="pres">
      <dgm:prSet presAssocID="{D8ADA396-02B1-AD4D-963A-EB8125E803AA}" presName="hierRoot1" presStyleCnt="0">
        <dgm:presLayoutVars>
          <dgm:hierBranch val="init"/>
        </dgm:presLayoutVars>
      </dgm:prSet>
      <dgm:spPr/>
    </dgm:pt>
    <dgm:pt modelId="{39E7BBBA-F573-FE4A-ACC8-CCE4A56C1940}" type="pres">
      <dgm:prSet presAssocID="{D8ADA396-02B1-AD4D-963A-EB8125E803AA}" presName="rootComposite1" presStyleCnt="0"/>
      <dgm:spPr/>
    </dgm:pt>
    <dgm:pt modelId="{667168E4-38D0-8A43-85D3-34A2253B4406}" type="pres">
      <dgm:prSet presAssocID="{D8ADA396-02B1-AD4D-963A-EB8125E803AA}" presName="rootText1" presStyleLbl="node0" presStyleIdx="0" presStyleCnt="1">
        <dgm:presLayoutVars>
          <dgm:chPref val="3"/>
        </dgm:presLayoutVars>
      </dgm:prSet>
      <dgm:spPr/>
    </dgm:pt>
    <dgm:pt modelId="{D5C29BB0-B695-7546-94D4-6BE6AEC1BBE5}" type="pres">
      <dgm:prSet presAssocID="{D8ADA396-02B1-AD4D-963A-EB8125E803AA}" presName="rootConnector1" presStyleLbl="node1" presStyleIdx="0" presStyleCnt="0"/>
      <dgm:spPr/>
    </dgm:pt>
    <dgm:pt modelId="{E2C6617E-AAC0-1A45-B8BF-D022C5B92E2E}" type="pres">
      <dgm:prSet presAssocID="{D8ADA396-02B1-AD4D-963A-EB8125E803AA}" presName="hierChild2" presStyleCnt="0"/>
      <dgm:spPr/>
    </dgm:pt>
    <dgm:pt modelId="{C7B0B34F-0E2F-6040-BE43-C9A8AA1B930F}" type="pres">
      <dgm:prSet presAssocID="{35C968C0-2D7C-8142-A8C0-3953ED3D0094}" presName="Name37" presStyleLbl="parChTrans1D2" presStyleIdx="0" presStyleCnt="3"/>
      <dgm:spPr/>
    </dgm:pt>
    <dgm:pt modelId="{7BF16EBF-683A-A34F-AD8B-3C95E5FCA58F}" type="pres">
      <dgm:prSet presAssocID="{0DE92C1A-00D0-0A4A-AD58-87B0FB4B53F9}" presName="hierRoot2" presStyleCnt="0">
        <dgm:presLayoutVars>
          <dgm:hierBranch val="init"/>
        </dgm:presLayoutVars>
      </dgm:prSet>
      <dgm:spPr/>
    </dgm:pt>
    <dgm:pt modelId="{641DEFEF-E74E-B941-9D5A-B61929A4186F}" type="pres">
      <dgm:prSet presAssocID="{0DE92C1A-00D0-0A4A-AD58-87B0FB4B53F9}" presName="rootComposite" presStyleCnt="0"/>
      <dgm:spPr/>
    </dgm:pt>
    <dgm:pt modelId="{36CF735E-F271-DD46-8395-FB5208470390}" type="pres">
      <dgm:prSet presAssocID="{0DE92C1A-00D0-0A4A-AD58-87B0FB4B53F9}" presName="rootText" presStyleLbl="node2" presStyleIdx="0" presStyleCnt="3" custLinFactNeighborX="46720" custLinFactNeighborY="-436">
        <dgm:presLayoutVars>
          <dgm:chPref val="3"/>
        </dgm:presLayoutVars>
      </dgm:prSet>
      <dgm:spPr/>
    </dgm:pt>
    <dgm:pt modelId="{F096563B-AAC2-B747-BCEC-775E3AC7767B}" type="pres">
      <dgm:prSet presAssocID="{0DE92C1A-00D0-0A4A-AD58-87B0FB4B53F9}" presName="rootConnector" presStyleLbl="node2" presStyleIdx="0" presStyleCnt="3"/>
      <dgm:spPr/>
    </dgm:pt>
    <dgm:pt modelId="{46D419D8-895D-3B49-9504-378C7EC6A055}" type="pres">
      <dgm:prSet presAssocID="{0DE92C1A-00D0-0A4A-AD58-87B0FB4B53F9}" presName="hierChild4" presStyleCnt="0"/>
      <dgm:spPr/>
    </dgm:pt>
    <dgm:pt modelId="{C4E4A0F6-9928-544E-9CC2-6872134C81F8}" type="pres">
      <dgm:prSet presAssocID="{0DE92C1A-00D0-0A4A-AD58-87B0FB4B53F9}" presName="hierChild5" presStyleCnt="0"/>
      <dgm:spPr/>
    </dgm:pt>
    <dgm:pt modelId="{D5B82A07-96C5-804A-BCE5-EF2D3BF4B9E8}" type="pres">
      <dgm:prSet presAssocID="{30FE1C16-FD92-6C49-AF16-06CA2BBD276F}" presName="Name37" presStyleLbl="parChTrans1D2" presStyleIdx="1" presStyleCnt="3"/>
      <dgm:spPr/>
    </dgm:pt>
    <dgm:pt modelId="{EA6642FF-F5FA-C54F-880A-14A8FF5BB185}" type="pres">
      <dgm:prSet presAssocID="{D2004B10-3F1D-D945-8D05-1A3B04EA8444}" presName="hierRoot2" presStyleCnt="0">
        <dgm:presLayoutVars>
          <dgm:hierBranch val="init"/>
        </dgm:presLayoutVars>
      </dgm:prSet>
      <dgm:spPr/>
    </dgm:pt>
    <dgm:pt modelId="{F1F3FF14-A8BB-7946-93AF-D26B05F9C217}" type="pres">
      <dgm:prSet presAssocID="{D2004B10-3F1D-D945-8D05-1A3B04EA8444}" presName="rootComposite" presStyleCnt="0"/>
      <dgm:spPr/>
    </dgm:pt>
    <dgm:pt modelId="{E80D5215-3C2B-FF4F-9323-7E786B2645BC}" type="pres">
      <dgm:prSet presAssocID="{D2004B10-3F1D-D945-8D05-1A3B04EA8444}" presName="rootText" presStyleLbl="node2" presStyleIdx="1" presStyleCnt="3" custLinFactY="36785" custLinFactNeighborX="-3" custLinFactNeighborY="100000">
        <dgm:presLayoutVars>
          <dgm:chPref val="3"/>
        </dgm:presLayoutVars>
      </dgm:prSet>
      <dgm:spPr/>
    </dgm:pt>
    <dgm:pt modelId="{4B793672-3FF7-7F4F-93EC-34ACEFEFCDC3}" type="pres">
      <dgm:prSet presAssocID="{D2004B10-3F1D-D945-8D05-1A3B04EA8444}" presName="rootConnector" presStyleLbl="node2" presStyleIdx="1" presStyleCnt="3"/>
      <dgm:spPr/>
    </dgm:pt>
    <dgm:pt modelId="{B2BDD891-1DD2-3848-B61B-082BE74C7723}" type="pres">
      <dgm:prSet presAssocID="{D2004B10-3F1D-D945-8D05-1A3B04EA8444}" presName="hierChild4" presStyleCnt="0"/>
      <dgm:spPr/>
    </dgm:pt>
    <dgm:pt modelId="{93ECB505-7BA5-A648-8ACF-0700E6547C58}" type="pres">
      <dgm:prSet presAssocID="{D2004B10-3F1D-D945-8D05-1A3B04EA8444}" presName="hierChild5" presStyleCnt="0"/>
      <dgm:spPr/>
    </dgm:pt>
    <dgm:pt modelId="{00290089-42F7-584E-8EC6-24F59C31B36A}" type="pres">
      <dgm:prSet presAssocID="{BB311F0E-6BD2-F84C-91CA-286D1C6C9E23}" presName="Name37" presStyleLbl="parChTrans1D2" presStyleIdx="2" presStyleCnt="3"/>
      <dgm:spPr/>
    </dgm:pt>
    <dgm:pt modelId="{45B27FE8-5CBC-9A49-B2A5-6DD2270D0270}" type="pres">
      <dgm:prSet presAssocID="{6438EEEC-6DE6-1B45-AC40-1FD8C75B4D3E}" presName="hierRoot2" presStyleCnt="0">
        <dgm:presLayoutVars>
          <dgm:hierBranch val="init"/>
        </dgm:presLayoutVars>
      </dgm:prSet>
      <dgm:spPr/>
    </dgm:pt>
    <dgm:pt modelId="{EF2D5D8C-B173-C549-B304-C78B3BAF2356}" type="pres">
      <dgm:prSet presAssocID="{6438EEEC-6DE6-1B45-AC40-1FD8C75B4D3E}" presName="rootComposite" presStyleCnt="0"/>
      <dgm:spPr/>
    </dgm:pt>
    <dgm:pt modelId="{3885A0A7-3AAB-3647-BD4F-4628971DC7A4}" type="pres">
      <dgm:prSet presAssocID="{6438EEEC-6DE6-1B45-AC40-1FD8C75B4D3E}" presName="rootText" presStyleLbl="node2" presStyleIdx="2" presStyleCnt="3" custLinFactNeighborX="-45782" custLinFactNeighborY="-427">
        <dgm:presLayoutVars>
          <dgm:chPref val="3"/>
        </dgm:presLayoutVars>
      </dgm:prSet>
      <dgm:spPr/>
    </dgm:pt>
    <dgm:pt modelId="{8DB97591-F7C1-7446-8BE7-D7F0AF1D2886}" type="pres">
      <dgm:prSet presAssocID="{6438EEEC-6DE6-1B45-AC40-1FD8C75B4D3E}" presName="rootConnector" presStyleLbl="node2" presStyleIdx="2" presStyleCnt="3"/>
      <dgm:spPr/>
    </dgm:pt>
    <dgm:pt modelId="{E761F464-F8B5-4442-BA7C-0BB4EA0893A2}" type="pres">
      <dgm:prSet presAssocID="{6438EEEC-6DE6-1B45-AC40-1FD8C75B4D3E}" presName="hierChild4" presStyleCnt="0"/>
      <dgm:spPr/>
    </dgm:pt>
    <dgm:pt modelId="{2FEBDC60-291C-2A49-83BD-D12BD33B7124}" type="pres">
      <dgm:prSet presAssocID="{6438EEEC-6DE6-1B45-AC40-1FD8C75B4D3E}" presName="hierChild5" presStyleCnt="0"/>
      <dgm:spPr/>
    </dgm:pt>
    <dgm:pt modelId="{6F3A985F-4740-9F46-ADD4-B837D5B183A7}" type="pres">
      <dgm:prSet presAssocID="{D8ADA396-02B1-AD4D-963A-EB8125E803AA}" presName="hierChild3" presStyleCnt="0"/>
      <dgm:spPr/>
    </dgm:pt>
  </dgm:ptLst>
  <dgm:cxnLst>
    <dgm:cxn modelId="{73D0B007-FAF8-CE42-BF84-FDDD478B9AD4}" type="presOf" srcId="{D8ADA396-02B1-AD4D-963A-EB8125E803AA}" destId="{667168E4-38D0-8A43-85D3-34A2253B4406}" srcOrd="0" destOrd="0" presId="urn:microsoft.com/office/officeart/2005/8/layout/orgChart1"/>
    <dgm:cxn modelId="{A86C0919-9097-C14D-9D03-1BA2ED88038D}" type="presOf" srcId="{D8ADA396-02B1-AD4D-963A-EB8125E803AA}" destId="{D5C29BB0-B695-7546-94D4-6BE6AEC1BBE5}" srcOrd="1" destOrd="0" presId="urn:microsoft.com/office/officeart/2005/8/layout/orgChart1"/>
    <dgm:cxn modelId="{8785761D-983D-0C49-94DF-5E0A57EF11BD}" type="presOf" srcId="{0DE92C1A-00D0-0A4A-AD58-87B0FB4B53F9}" destId="{36CF735E-F271-DD46-8395-FB5208470390}" srcOrd="0" destOrd="0" presId="urn:microsoft.com/office/officeart/2005/8/layout/orgChart1"/>
    <dgm:cxn modelId="{A6702E37-38EA-8548-B75E-A5D77D8CF0B6}" srcId="{921B24A0-4726-1D4E-BB99-6EFFC4C7A3B8}" destId="{D8ADA396-02B1-AD4D-963A-EB8125E803AA}" srcOrd="0" destOrd="0" parTransId="{E9ED38E4-5516-474E-9E7E-DF09001645B4}" sibTransId="{1A9D2FF7-E556-1241-92F2-69F6D02B8648}"/>
    <dgm:cxn modelId="{335D9B3D-8163-2A4B-92DF-8CBE2C9D3969}" type="presOf" srcId="{D2004B10-3F1D-D945-8D05-1A3B04EA8444}" destId="{E80D5215-3C2B-FF4F-9323-7E786B2645BC}" srcOrd="0" destOrd="0" presId="urn:microsoft.com/office/officeart/2005/8/layout/orgChart1"/>
    <dgm:cxn modelId="{D495735B-3635-5F48-BD65-2BFDD3DB9542}" type="presOf" srcId="{0DE92C1A-00D0-0A4A-AD58-87B0FB4B53F9}" destId="{F096563B-AAC2-B747-BCEC-775E3AC7767B}" srcOrd="1" destOrd="0" presId="urn:microsoft.com/office/officeart/2005/8/layout/orgChart1"/>
    <dgm:cxn modelId="{EB792D72-CEDB-8842-81D0-931A7AEB8026}" type="presOf" srcId="{BB311F0E-6BD2-F84C-91CA-286D1C6C9E23}" destId="{00290089-42F7-584E-8EC6-24F59C31B36A}" srcOrd="0" destOrd="0" presId="urn:microsoft.com/office/officeart/2005/8/layout/orgChart1"/>
    <dgm:cxn modelId="{F209C77A-87E7-7B46-8DBD-A1243DAAF1CF}" srcId="{D8ADA396-02B1-AD4D-963A-EB8125E803AA}" destId="{0DE92C1A-00D0-0A4A-AD58-87B0FB4B53F9}" srcOrd="0" destOrd="0" parTransId="{35C968C0-2D7C-8142-A8C0-3953ED3D0094}" sibTransId="{2CDD9AC7-3F95-F849-8D21-D1E24748A55A}"/>
    <dgm:cxn modelId="{F946507F-4DAF-9143-ACE2-A56E5F183182}" type="presOf" srcId="{6438EEEC-6DE6-1B45-AC40-1FD8C75B4D3E}" destId="{8DB97591-F7C1-7446-8BE7-D7F0AF1D2886}" srcOrd="1" destOrd="0" presId="urn:microsoft.com/office/officeart/2005/8/layout/orgChart1"/>
    <dgm:cxn modelId="{3860479F-E695-8E4B-B63F-E244B8BD39AF}" type="presOf" srcId="{921B24A0-4726-1D4E-BB99-6EFFC4C7A3B8}" destId="{FB339741-CF3F-6C4C-A34F-9FF6BE70B918}" srcOrd="0" destOrd="0" presId="urn:microsoft.com/office/officeart/2005/8/layout/orgChart1"/>
    <dgm:cxn modelId="{E12EF1AA-9687-F240-B138-2A502B29A87D}" type="presOf" srcId="{6438EEEC-6DE6-1B45-AC40-1FD8C75B4D3E}" destId="{3885A0A7-3AAB-3647-BD4F-4628971DC7A4}" srcOrd="0" destOrd="0" presId="urn:microsoft.com/office/officeart/2005/8/layout/orgChart1"/>
    <dgm:cxn modelId="{F93EE4CB-A8F8-4042-90F9-496A77DC6FBA}" type="presOf" srcId="{30FE1C16-FD92-6C49-AF16-06CA2BBD276F}" destId="{D5B82A07-96C5-804A-BCE5-EF2D3BF4B9E8}" srcOrd="0" destOrd="0" presId="urn:microsoft.com/office/officeart/2005/8/layout/orgChart1"/>
    <dgm:cxn modelId="{350708DB-9DE1-A949-9339-3D8B8552381D}" srcId="{D8ADA396-02B1-AD4D-963A-EB8125E803AA}" destId="{D2004B10-3F1D-D945-8D05-1A3B04EA8444}" srcOrd="1" destOrd="0" parTransId="{30FE1C16-FD92-6C49-AF16-06CA2BBD276F}" sibTransId="{E9DDC607-B872-1645-B1E6-7535B61C2503}"/>
    <dgm:cxn modelId="{129F05F3-6EB1-2E49-8DDF-E9C20C191AFC}" srcId="{D8ADA396-02B1-AD4D-963A-EB8125E803AA}" destId="{6438EEEC-6DE6-1B45-AC40-1FD8C75B4D3E}" srcOrd="2" destOrd="0" parTransId="{BB311F0E-6BD2-F84C-91CA-286D1C6C9E23}" sibTransId="{2BBA1243-4F8C-8D45-A0E5-561455F4ABCD}"/>
    <dgm:cxn modelId="{22F200FB-3E96-DB4A-A445-BE2EC9EDF1D2}" type="presOf" srcId="{D2004B10-3F1D-D945-8D05-1A3B04EA8444}" destId="{4B793672-3FF7-7F4F-93EC-34ACEFEFCDC3}" srcOrd="1" destOrd="0" presId="urn:microsoft.com/office/officeart/2005/8/layout/orgChart1"/>
    <dgm:cxn modelId="{982F4EFC-709B-9A4E-A704-68847B70B867}" type="presOf" srcId="{35C968C0-2D7C-8142-A8C0-3953ED3D0094}" destId="{C7B0B34F-0E2F-6040-BE43-C9A8AA1B930F}" srcOrd="0" destOrd="0" presId="urn:microsoft.com/office/officeart/2005/8/layout/orgChart1"/>
    <dgm:cxn modelId="{70A589B0-128F-3A40-83FA-736F22D69ED4}" type="presParOf" srcId="{FB339741-CF3F-6C4C-A34F-9FF6BE70B918}" destId="{60506465-8E75-6543-8F9F-F9C405EC2576}" srcOrd="0" destOrd="0" presId="urn:microsoft.com/office/officeart/2005/8/layout/orgChart1"/>
    <dgm:cxn modelId="{5C743A56-288B-7847-B0A2-462340640308}" type="presParOf" srcId="{60506465-8E75-6543-8F9F-F9C405EC2576}" destId="{39E7BBBA-F573-FE4A-ACC8-CCE4A56C1940}" srcOrd="0" destOrd="0" presId="urn:microsoft.com/office/officeart/2005/8/layout/orgChart1"/>
    <dgm:cxn modelId="{2ADC2160-FE72-BF49-95C5-5BDC1A11D6AE}" type="presParOf" srcId="{39E7BBBA-F573-FE4A-ACC8-CCE4A56C1940}" destId="{667168E4-38D0-8A43-85D3-34A2253B4406}" srcOrd="0" destOrd="0" presId="urn:microsoft.com/office/officeart/2005/8/layout/orgChart1"/>
    <dgm:cxn modelId="{35B3DFFC-DCA4-4A42-9CCA-B19DCB44FAF9}" type="presParOf" srcId="{39E7BBBA-F573-FE4A-ACC8-CCE4A56C1940}" destId="{D5C29BB0-B695-7546-94D4-6BE6AEC1BBE5}" srcOrd="1" destOrd="0" presId="urn:microsoft.com/office/officeart/2005/8/layout/orgChart1"/>
    <dgm:cxn modelId="{A928EE85-EA2E-8543-92E2-1CEB801E48C5}" type="presParOf" srcId="{60506465-8E75-6543-8F9F-F9C405EC2576}" destId="{E2C6617E-AAC0-1A45-B8BF-D022C5B92E2E}" srcOrd="1" destOrd="0" presId="urn:microsoft.com/office/officeart/2005/8/layout/orgChart1"/>
    <dgm:cxn modelId="{1A904E6C-E1F2-1C4C-BA7A-EEA434695473}" type="presParOf" srcId="{E2C6617E-AAC0-1A45-B8BF-D022C5B92E2E}" destId="{C7B0B34F-0E2F-6040-BE43-C9A8AA1B930F}" srcOrd="0" destOrd="0" presId="urn:microsoft.com/office/officeart/2005/8/layout/orgChart1"/>
    <dgm:cxn modelId="{69F6A814-22E6-714F-9D5D-E942E3B2E139}" type="presParOf" srcId="{E2C6617E-AAC0-1A45-B8BF-D022C5B92E2E}" destId="{7BF16EBF-683A-A34F-AD8B-3C95E5FCA58F}" srcOrd="1" destOrd="0" presId="urn:microsoft.com/office/officeart/2005/8/layout/orgChart1"/>
    <dgm:cxn modelId="{FEBE1B34-3DC7-E343-8879-90AEAA633D03}" type="presParOf" srcId="{7BF16EBF-683A-A34F-AD8B-3C95E5FCA58F}" destId="{641DEFEF-E74E-B941-9D5A-B61929A4186F}" srcOrd="0" destOrd="0" presId="urn:microsoft.com/office/officeart/2005/8/layout/orgChart1"/>
    <dgm:cxn modelId="{B66F1FEF-6540-2041-A46A-40D3B0D1F519}" type="presParOf" srcId="{641DEFEF-E74E-B941-9D5A-B61929A4186F}" destId="{36CF735E-F271-DD46-8395-FB5208470390}" srcOrd="0" destOrd="0" presId="urn:microsoft.com/office/officeart/2005/8/layout/orgChart1"/>
    <dgm:cxn modelId="{F99D62F1-0289-AD41-94FA-E97F0B379C62}" type="presParOf" srcId="{641DEFEF-E74E-B941-9D5A-B61929A4186F}" destId="{F096563B-AAC2-B747-BCEC-775E3AC7767B}" srcOrd="1" destOrd="0" presId="urn:microsoft.com/office/officeart/2005/8/layout/orgChart1"/>
    <dgm:cxn modelId="{3E9F9409-58F0-7140-BA89-08791297382F}" type="presParOf" srcId="{7BF16EBF-683A-A34F-AD8B-3C95E5FCA58F}" destId="{46D419D8-895D-3B49-9504-378C7EC6A055}" srcOrd="1" destOrd="0" presId="urn:microsoft.com/office/officeart/2005/8/layout/orgChart1"/>
    <dgm:cxn modelId="{5F02B6B8-B66D-274A-A45D-3E9DDE84A4AA}" type="presParOf" srcId="{7BF16EBF-683A-A34F-AD8B-3C95E5FCA58F}" destId="{C4E4A0F6-9928-544E-9CC2-6872134C81F8}" srcOrd="2" destOrd="0" presId="urn:microsoft.com/office/officeart/2005/8/layout/orgChart1"/>
    <dgm:cxn modelId="{83B0D48A-3828-6247-8E0E-B7F0F68CC0FF}" type="presParOf" srcId="{E2C6617E-AAC0-1A45-B8BF-D022C5B92E2E}" destId="{D5B82A07-96C5-804A-BCE5-EF2D3BF4B9E8}" srcOrd="2" destOrd="0" presId="urn:microsoft.com/office/officeart/2005/8/layout/orgChart1"/>
    <dgm:cxn modelId="{22C0CF02-D960-7D43-BE56-04EF4B920504}" type="presParOf" srcId="{E2C6617E-AAC0-1A45-B8BF-D022C5B92E2E}" destId="{EA6642FF-F5FA-C54F-880A-14A8FF5BB185}" srcOrd="3" destOrd="0" presId="urn:microsoft.com/office/officeart/2005/8/layout/orgChart1"/>
    <dgm:cxn modelId="{53C2557A-1CF5-BA4C-BDB2-26A276876A20}" type="presParOf" srcId="{EA6642FF-F5FA-C54F-880A-14A8FF5BB185}" destId="{F1F3FF14-A8BB-7946-93AF-D26B05F9C217}" srcOrd="0" destOrd="0" presId="urn:microsoft.com/office/officeart/2005/8/layout/orgChart1"/>
    <dgm:cxn modelId="{2142B081-A03A-B94D-AE61-F3FC36B5416D}" type="presParOf" srcId="{F1F3FF14-A8BB-7946-93AF-D26B05F9C217}" destId="{E80D5215-3C2B-FF4F-9323-7E786B2645BC}" srcOrd="0" destOrd="0" presId="urn:microsoft.com/office/officeart/2005/8/layout/orgChart1"/>
    <dgm:cxn modelId="{D769EDE2-55E8-804F-A78A-E8B7D5AF4248}" type="presParOf" srcId="{F1F3FF14-A8BB-7946-93AF-D26B05F9C217}" destId="{4B793672-3FF7-7F4F-93EC-34ACEFEFCDC3}" srcOrd="1" destOrd="0" presId="urn:microsoft.com/office/officeart/2005/8/layout/orgChart1"/>
    <dgm:cxn modelId="{9DFC2027-0B8D-6B41-B16C-C5E860645DF9}" type="presParOf" srcId="{EA6642FF-F5FA-C54F-880A-14A8FF5BB185}" destId="{B2BDD891-1DD2-3848-B61B-082BE74C7723}" srcOrd="1" destOrd="0" presId="urn:microsoft.com/office/officeart/2005/8/layout/orgChart1"/>
    <dgm:cxn modelId="{E7956414-619C-C348-87DB-2956D612CC59}" type="presParOf" srcId="{EA6642FF-F5FA-C54F-880A-14A8FF5BB185}" destId="{93ECB505-7BA5-A648-8ACF-0700E6547C58}" srcOrd="2" destOrd="0" presId="urn:microsoft.com/office/officeart/2005/8/layout/orgChart1"/>
    <dgm:cxn modelId="{83A39CE0-F24A-A644-8066-87F72F73104A}" type="presParOf" srcId="{E2C6617E-AAC0-1A45-B8BF-D022C5B92E2E}" destId="{00290089-42F7-584E-8EC6-24F59C31B36A}" srcOrd="4" destOrd="0" presId="urn:microsoft.com/office/officeart/2005/8/layout/orgChart1"/>
    <dgm:cxn modelId="{7061E72C-AA70-C542-BB3F-325C8F986B95}" type="presParOf" srcId="{E2C6617E-AAC0-1A45-B8BF-D022C5B92E2E}" destId="{45B27FE8-5CBC-9A49-B2A5-6DD2270D0270}" srcOrd="5" destOrd="0" presId="urn:microsoft.com/office/officeart/2005/8/layout/orgChart1"/>
    <dgm:cxn modelId="{AAFC46D5-DC98-4946-9AD8-2092EB0E4B2B}" type="presParOf" srcId="{45B27FE8-5CBC-9A49-B2A5-6DD2270D0270}" destId="{EF2D5D8C-B173-C549-B304-C78B3BAF2356}" srcOrd="0" destOrd="0" presId="urn:microsoft.com/office/officeart/2005/8/layout/orgChart1"/>
    <dgm:cxn modelId="{871E1941-1F53-BA49-8E1B-01A5EB9006A4}" type="presParOf" srcId="{EF2D5D8C-B173-C549-B304-C78B3BAF2356}" destId="{3885A0A7-3AAB-3647-BD4F-4628971DC7A4}" srcOrd="0" destOrd="0" presId="urn:microsoft.com/office/officeart/2005/8/layout/orgChart1"/>
    <dgm:cxn modelId="{C7F9F3F3-8449-9E47-87D9-BD2E4872F7F1}" type="presParOf" srcId="{EF2D5D8C-B173-C549-B304-C78B3BAF2356}" destId="{8DB97591-F7C1-7446-8BE7-D7F0AF1D2886}" srcOrd="1" destOrd="0" presId="urn:microsoft.com/office/officeart/2005/8/layout/orgChart1"/>
    <dgm:cxn modelId="{284652C1-0F56-3E4A-BFEF-849F250FCC97}" type="presParOf" srcId="{45B27FE8-5CBC-9A49-B2A5-6DD2270D0270}" destId="{E761F464-F8B5-4442-BA7C-0BB4EA0893A2}" srcOrd="1" destOrd="0" presId="urn:microsoft.com/office/officeart/2005/8/layout/orgChart1"/>
    <dgm:cxn modelId="{E71621A9-C8CA-414A-A59F-6C29D1DD0E5B}" type="presParOf" srcId="{45B27FE8-5CBC-9A49-B2A5-6DD2270D0270}" destId="{2FEBDC60-291C-2A49-83BD-D12BD33B7124}" srcOrd="2" destOrd="0" presId="urn:microsoft.com/office/officeart/2005/8/layout/orgChart1"/>
    <dgm:cxn modelId="{961E78A4-4F0A-8C45-8A4C-FB2035821CC4}" type="presParOf" srcId="{60506465-8E75-6543-8F9F-F9C405EC2576}" destId="{6F3A985F-4740-9F46-ADD4-B837D5B183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7FF692-9BBB-5C47-9BE6-20C7016C5FBF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EA5709-935F-AC4A-BBBF-346916F4DC02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/>
            <a:t>MS SQL</a:t>
          </a:r>
        </a:p>
      </dgm:t>
    </dgm:pt>
    <dgm:pt modelId="{37B483DA-70AE-434C-9C95-B94B673C9340}" type="parTrans" cxnId="{519B7615-2F63-C84C-944A-39FB33826EAF}">
      <dgm:prSet/>
      <dgm:spPr/>
      <dgm:t>
        <a:bodyPr/>
        <a:lstStyle/>
        <a:p>
          <a:endParaRPr lang="en-GB"/>
        </a:p>
      </dgm:t>
    </dgm:pt>
    <dgm:pt modelId="{CE5A90DE-C20A-8F41-A0D9-A340F8A2A3EA}" type="sibTrans" cxnId="{519B7615-2F63-C84C-944A-39FB33826EAF}">
      <dgm:prSet/>
      <dgm:spPr/>
      <dgm:t>
        <a:bodyPr/>
        <a:lstStyle/>
        <a:p>
          <a:endParaRPr lang="en-GB"/>
        </a:p>
      </dgm:t>
    </dgm:pt>
    <dgm:pt modelId="{CBB4499E-A7E9-E140-85EF-9EDA7FF72AD3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SQL Server </a:t>
          </a:r>
          <a:r>
            <a:rPr lang="hu-HU" dirty="0" err="1">
              <a:solidFill>
                <a:schemeClr val="bg1"/>
              </a:solidFill>
            </a:rPr>
            <a:t>on</a:t>
          </a:r>
          <a:r>
            <a:rPr lang="hu-HU" dirty="0">
              <a:solidFill>
                <a:schemeClr val="bg1"/>
              </a:solidFill>
            </a:rPr>
            <a:t> VM</a:t>
          </a:r>
          <a:endParaRPr lang="en-GB" dirty="0"/>
        </a:p>
      </dgm:t>
    </dgm:pt>
    <dgm:pt modelId="{8FC7AFA1-16DE-D14A-A13F-F58817C55AEF}" type="parTrans" cxnId="{E8A4BECA-01FB-FE4D-A817-BEA14881861A}">
      <dgm:prSet/>
      <dgm:spPr/>
      <dgm:t>
        <a:bodyPr/>
        <a:lstStyle/>
        <a:p>
          <a:endParaRPr lang="en-GB"/>
        </a:p>
      </dgm:t>
    </dgm:pt>
    <dgm:pt modelId="{9B6807E2-2CB8-B547-85F9-8C3621873120}" type="sibTrans" cxnId="{E8A4BECA-01FB-FE4D-A817-BEA14881861A}">
      <dgm:prSet/>
      <dgm:spPr/>
      <dgm:t>
        <a:bodyPr/>
        <a:lstStyle/>
        <a:p>
          <a:endParaRPr lang="en-GB"/>
        </a:p>
      </dgm:t>
    </dgm:pt>
    <dgm:pt modelId="{5A0ACA98-95A8-3744-9A73-1D7408195BF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SQL</a:t>
          </a:r>
        </a:p>
      </dgm:t>
    </dgm:pt>
    <dgm:pt modelId="{3E2725FE-267F-9244-A0DA-FB3FFAF48E1D}" type="parTrans" cxnId="{1022AA42-49E5-BE45-A589-93A86926F72F}">
      <dgm:prSet/>
      <dgm:spPr/>
      <dgm:t>
        <a:bodyPr/>
        <a:lstStyle/>
        <a:p>
          <a:endParaRPr lang="en-GB"/>
        </a:p>
      </dgm:t>
    </dgm:pt>
    <dgm:pt modelId="{7C885E63-8E3B-8A45-AA76-B95DBB5E91D2}" type="sibTrans" cxnId="{1022AA42-49E5-BE45-A589-93A86926F72F}">
      <dgm:prSet/>
      <dgm:spPr/>
      <dgm:t>
        <a:bodyPr/>
        <a:lstStyle/>
        <a:p>
          <a:endParaRPr lang="en-GB"/>
        </a:p>
      </dgm:t>
    </dgm:pt>
    <dgm:pt modelId="{084E8E35-1A89-774E-9135-27520376C37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Azure</a:t>
          </a:r>
          <a:r>
            <a:rPr lang="hu-HU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Database</a:t>
          </a:r>
          <a:r>
            <a:rPr lang="hu-HU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for</a:t>
          </a:r>
          <a:r>
            <a:rPr lang="hu-HU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MySQL</a:t>
          </a:r>
          <a:endParaRPr lang="en-GB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46FA1986-245E-5143-948A-CFB230B9C31A}" type="parTrans" cxnId="{68ACDDD6-232B-CE45-A1CE-5509156B8166}">
      <dgm:prSet/>
      <dgm:spPr/>
      <dgm:t>
        <a:bodyPr/>
        <a:lstStyle/>
        <a:p>
          <a:endParaRPr lang="en-GB"/>
        </a:p>
      </dgm:t>
    </dgm:pt>
    <dgm:pt modelId="{031BBE98-EC49-4F4E-899D-BF48078649D6}" type="sibTrans" cxnId="{68ACDDD6-232B-CE45-A1CE-5509156B8166}">
      <dgm:prSet/>
      <dgm:spPr/>
      <dgm:t>
        <a:bodyPr/>
        <a:lstStyle/>
        <a:p>
          <a:endParaRPr lang="en-GB"/>
        </a:p>
      </dgm:t>
    </dgm:pt>
    <dgm:pt modelId="{38265153-B78B-924E-869B-1EF259673248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>
              <a:solidFill>
                <a:schemeClr val="accent6">
                  <a:lumMod val="40000"/>
                  <a:lumOff val="60000"/>
                </a:schemeClr>
              </a:solidFill>
            </a:rPr>
            <a:t>Oracle Database @Azure</a:t>
          </a:r>
        </a:p>
      </dgm:t>
    </dgm:pt>
    <dgm:pt modelId="{D5907601-A06D-8141-B3B7-8DD21FFB0718}" type="parTrans" cxnId="{1CA89C9A-E832-0C47-8487-E166D8196D48}">
      <dgm:prSet/>
      <dgm:spPr/>
      <dgm:t>
        <a:bodyPr/>
        <a:lstStyle/>
        <a:p>
          <a:endParaRPr lang="en-GB"/>
        </a:p>
      </dgm:t>
    </dgm:pt>
    <dgm:pt modelId="{D1873B8C-66A8-1C4E-BE25-49E15E600C16}" type="sibTrans" cxnId="{1CA89C9A-E832-0C47-8487-E166D8196D48}">
      <dgm:prSet/>
      <dgm:spPr/>
      <dgm:t>
        <a:bodyPr/>
        <a:lstStyle/>
        <a:p>
          <a:endParaRPr lang="en-GB"/>
        </a:p>
      </dgm:t>
    </dgm:pt>
    <dgm:pt modelId="{6DB65082-AA21-5547-8174-6A86928C3082}">
      <dgm:prSet phldrT="[Text]"/>
      <dgm:spPr>
        <a:solidFill>
          <a:srgbClr val="F6FFB8"/>
        </a:solidFill>
      </dgm:spPr>
      <dgm:t>
        <a:bodyPr/>
        <a:lstStyle/>
        <a:p>
          <a:r>
            <a:rPr lang="en-GB" dirty="0"/>
            <a:t>NoSQL</a:t>
          </a:r>
        </a:p>
      </dgm:t>
    </dgm:pt>
    <dgm:pt modelId="{57249223-285A-AA44-8A00-75922E937582}" type="parTrans" cxnId="{BF135568-42E8-DD46-AB62-47ED9221FE8F}">
      <dgm:prSet/>
      <dgm:spPr/>
      <dgm:t>
        <a:bodyPr/>
        <a:lstStyle/>
        <a:p>
          <a:endParaRPr lang="en-GB"/>
        </a:p>
      </dgm:t>
    </dgm:pt>
    <dgm:pt modelId="{C33614A7-4C48-724B-9ECB-C328E6DBE762}" type="sibTrans" cxnId="{BF135568-42E8-DD46-AB62-47ED9221FE8F}">
      <dgm:prSet/>
      <dgm:spPr/>
      <dgm:t>
        <a:bodyPr/>
        <a:lstStyle/>
        <a:p>
          <a:endParaRPr lang="en-GB"/>
        </a:p>
      </dgm:t>
    </dgm:pt>
    <dgm:pt modelId="{FFC1101C-9372-ED42-BE6C-A2B799B8683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u-HU" dirty="0" err="1">
              <a:solidFill>
                <a:srgbClr val="F6FFB8"/>
              </a:solidFill>
            </a:rPr>
            <a:t>Azure</a:t>
          </a:r>
          <a:r>
            <a:rPr lang="hu-HU" dirty="0">
              <a:solidFill>
                <a:srgbClr val="F6FFB8"/>
              </a:solidFill>
            </a:rPr>
            <a:t> </a:t>
          </a:r>
          <a:r>
            <a:rPr lang="hu-HU" dirty="0" err="1">
              <a:solidFill>
                <a:srgbClr val="F6FFB8"/>
              </a:solidFill>
            </a:rPr>
            <a:t>Cosmos</a:t>
          </a:r>
          <a:r>
            <a:rPr lang="hu-HU" dirty="0">
              <a:solidFill>
                <a:srgbClr val="F6FFB8"/>
              </a:solidFill>
            </a:rPr>
            <a:t> DB</a:t>
          </a:r>
          <a:endParaRPr lang="en-GB" dirty="0">
            <a:solidFill>
              <a:srgbClr val="F6FFB8"/>
            </a:solidFill>
          </a:endParaRPr>
        </a:p>
      </dgm:t>
    </dgm:pt>
    <dgm:pt modelId="{2E68691A-4B19-5F44-A494-6422D470DBEC}" type="parTrans" cxnId="{E5B535E9-5C1B-6A4E-B90A-02D298891825}">
      <dgm:prSet/>
      <dgm:spPr/>
      <dgm:t>
        <a:bodyPr/>
        <a:lstStyle/>
        <a:p>
          <a:endParaRPr lang="en-GB"/>
        </a:p>
      </dgm:t>
    </dgm:pt>
    <dgm:pt modelId="{BE0FE39A-0A53-FD4A-A360-AAE39E903309}" type="sibTrans" cxnId="{E5B535E9-5C1B-6A4E-B90A-02D298891825}">
      <dgm:prSet/>
      <dgm:spPr/>
      <dgm:t>
        <a:bodyPr/>
        <a:lstStyle/>
        <a:p>
          <a:endParaRPr lang="en-GB"/>
        </a:p>
      </dgm:t>
    </dgm:pt>
    <dgm:pt modelId="{B167B755-100A-A540-A3E3-150C219B4B44}">
      <dgm:prSet phldrT="[Text]"/>
      <dgm:spPr>
        <a:solidFill>
          <a:srgbClr val="FF9E96"/>
        </a:solidFill>
      </dgm:spPr>
      <dgm:t>
        <a:bodyPr/>
        <a:lstStyle/>
        <a:p>
          <a:r>
            <a:rPr lang="en-GB" dirty="0" err="1"/>
            <a:t>Gyorsítótár</a:t>
          </a:r>
          <a:endParaRPr lang="en-GB" dirty="0"/>
        </a:p>
      </dgm:t>
    </dgm:pt>
    <dgm:pt modelId="{69C1D0C3-30F1-6548-83E8-E356AD3C03B2}" type="parTrans" cxnId="{4385F50A-798A-624E-B1C8-FFB07A5B9E13}">
      <dgm:prSet/>
      <dgm:spPr/>
      <dgm:t>
        <a:bodyPr/>
        <a:lstStyle/>
        <a:p>
          <a:endParaRPr lang="en-GB"/>
        </a:p>
      </dgm:t>
    </dgm:pt>
    <dgm:pt modelId="{C0C88CD0-0D58-8145-BF15-75AF6CAF2275}" type="sibTrans" cxnId="{4385F50A-798A-624E-B1C8-FFB07A5B9E13}">
      <dgm:prSet/>
      <dgm:spPr/>
      <dgm:t>
        <a:bodyPr/>
        <a:lstStyle/>
        <a:p>
          <a:endParaRPr lang="en-GB"/>
        </a:p>
      </dgm:t>
    </dgm:pt>
    <dgm:pt modelId="{1FCBB336-B475-434C-B6EF-DCB7D266934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>
              <a:solidFill>
                <a:srgbClr val="FF9E96"/>
              </a:solidFill>
            </a:rPr>
            <a:t>Cache for Redis</a:t>
          </a:r>
        </a:p>
      </dgm:t>
    </dgm:pt>
    <dgm:pt modelId="{7D57D50B-4B09-0848-85FD-22351915BD62}" type="parTrans" cxnId="{010EA9BE-0623-DB41-BB30-8B0690972A1D}">
      <dgm:prSet/>
      <dgm:spPr/>
      <dgm:t>
        <a:bodyPr/>
        <a:lstStyle/>
        <a:p>
          <a:endParaRPr lang="en-GB"/>
        </a:p>
      </dgm:t>
    </dgm:pt>
    <dgm:pt modelId="{4045F38A-410A-F641-B0FA-9DF547626E75}" type="sibTrans" cxnId="{010EA9BE-0623-DB41-BB30-8B0690972A1D}">
      <dgm:prSet/>
      <dgm:spPr/>
      <dgm:t>
        <a:bodyPr/>
        <a:lstStyle/>
        <a:p>
          <a:endParaRPr lang="en-GB"/>
        </a:p>
      </dgm:t>
    </dgm:pt>
    <dgm:pt modelId="{FE61B27D-F708-7E40-ACD9-28FA650685C4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u-HU" dirty="0" err="1">
              <a:solidFill>
                <a:schemeClr val="bg1"/>
              </a:solidFill>
            </a:rPr>
            <a:t>Azure</a:t>
          </a:r>
          <a:r>
            <a:rPr lang="hu-HU" dirty="0">
              <a:solidFill>
                <a:schemeClr val="bg1"/>
              </a:solidFill>
            </a:rPr>
            <a:t> SQL </a:t>
          </a:r>
          <a:r>
            <a:rPr lang="hu-HU" dirty="0" err="1">
              <a:solidFill>
                <a:schemeClr val="bg1"/>
              </a:solidFill>
            </a:rPr>
            <a:t>Managed</a:t>
          </a:r>
          <a:r>
            <a:rPr lang="hu-HU" dirty="0">
              <a:solidFill>
                <a:schemeClr val="bg1"/>
              </a:solidFill>
            </a:rPr>
            <a:t> </a:t>
          </a:r>
          <a:r>
            <a:rPr lang="hu-HU" dirty="0" err="1">
              <a:solidFill>
                <a:schemeClr val="bg1"/>
              </a:solidFill>
            </a:rPr>
            <a:t>Instance</a:t>
          </a:r>
          <a:endParaRPr lang="hu-HU" dirty="0">
            <a:solidFill>
              <a:schemeClr val="bg1"/>
            </a:solidFill>
          </a:endParaRPr>
        </a:p>
      </dgm:t>
    </dgm:pt>
    <dgm:pt modelId="{B4C013D4-70F7-4844-AB37-E8AD05CF4E5E}" type="parTrans" cxnId="{CFBB6A9A-E7CD-6C41-9DC1-2FB7A260DF3E}">
      <dgm:prSet/>
      <dgm:spPr/>
      <dgm:t>
        <a:bodyPr/>
        <a:lstStyle/>
        <a:p>
          <a:endParaRPr lang="en-GB"/>
        </a:p>
      </dgm:t>
    </dgm:pt>
    <dgm:pt modelId="{8EC6BCEE-0146-444E-9CD7-6CD7EA466488}" type="sibTrans" cxnId="{CFBB6A9A-E7CD-6C41-9DC1-2FB7A260DF3E}">
      <dgm:prSet/>
      <dgm:spPr/>
      <dgm:t>
        <a:bodyPr/>
        <a:lstStyle/>
        <a:p>
          <a:endParaRPr lang="en-GB"/>
        </a:p>
      </dgm:t>
    </dgm:pt>
    <dgm:pt modelId="{FCB8950A-AF33-7F44-BD08-190095AF9B3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u-HU">
              <a:solidFill>
                <a:schemeClr val="bg1"/>
              </a:solidFill>
            </a:rPr>
            <a:t>Azure SQL</a:t>
          </a:r>
          <a:endParaRPr lang="hu-HU" dirty="0">
            <a:solidFill>
              <a:schemeClr val="bg1"/>
            </a:solidFill>
          </a:endParaRPr>
        </a:p>
      </dgm:t>
    </dgm:pt>
    <dgm:pt modelId="{FF7276E5-C3CA-0347-B33F-0BE7F1429EAA}" type="parTrans" cxnId="{57682DB8-72BC-8F46-B7E3-C79C0330DE5E}">
      <dgm:prSet/>
      <dgm:spPr/>
      <dgm:t>
        <a:bodyPr/>
        <a:lstStyle/>
        <a:p>
          <a:endParaRPr lang="en-GB"/>
        </a:p>
      </dgm:t>
    </dgm:pt>
    <dgm:pt modelId="{1E5A6AFA-5E1C-AC4E-A833-14E34D9E0060}" type="sibTrans" cxnId="{57682DB8-72BC-8F46-B7E3-C79C0330DE5E}">
      <dgm:prSet/>
      <dgm:spPr/>
      <dgm:t>
        <a:bodyPr/>
        <a:lstStyle/>
        <a:p>
          <a:endParaRPr lang="en-GB"/>
        </a:p>
      </dgm:t>
    </dgm:pt>
    <dgm:pt modelId="{7CCC7B8E-E213-8546-ADC1-D3AA961D484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u-HU" dirty="0" err="1">
              <a:solidFill>
                <a:schemeClr val="bg1"/>
              </a:solidFill>
            </a:rPr>
            <a:t>Azure</a:t>
          </a:r>
          <a:r>
            <a:rPr lang="hu-HU" dirty="0">
              <a:solidFill>
                <a:schemeClr val="bg1"/>
              </a:solidFill>
            </a:rPr>
            <a:t> SQL </a:t>
          </a:r>
          <a:r>
            <a:rPr lang="hu-HU" dirty="0" err="1">
              <a:solidFill>
                <a:schemeClr val="bg1"/>
              </a:solidFill>
            </a:rPr>
            <a:t>Database</a:t>
          </a:r>
          <a:endParaRPr lang="hu-HU" dirty="0">
            <a:solidFill>
              <a:schemeClr val="bg1"/>
            </a:solidFill>
          </a:endParaRPr>
        </a:p>
      </dgm:t>
    </dgm:pt>
    <dgm:pt modelId="{0F6E573D-8215-9A40-935A-835B361CD141}" type="parTrans" cxnId="{9077F0B8-17F6-1F40-A65B-1FD546E959B6}">
      <dgm:prSet/>
      <dgm:spPr/>
      <dgm:t>
        <a:bodyPr/>
        <a:lstStyle/>
        <a:p>
          <a:endParaRPr lang="en-GB"/>
        </a:p>
      </dgm:t>
    </dgm:pt>
    <dgm:pt modelId="{6C926D45-B85E-1448-A27F-11AAAA585E6F}" type="sibTrans" cxnId="{9077F0B8-17F6-1F40-A65B-1FD546E959B6}">
      <dgm:prSet/>
      <dgm:spPr/>
      <dgm:t>
        <a:bodyPr/>
        <a:lstStyle/>
        <a:p>
          <a:endParaRPr lang="en-GB"/>
        </a:p>
      </dgm:t>
    </dgm:pt>
    <dgm:pt modelId="{D7589E09-F847-A84B-B952-1CAFC2AD05DD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Azure</a:t>
          </a:r>
          <a:r>
            <a:rPr lang="hu-HU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Database</a:t>
          </a:r>
          <a:r>
            <a:rPr lang="hu-HU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for</a:t>
          </a:r>
          <a:r>
            <a:rPr lang="hu-HU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MariaDB</a:t>
          </a:r>
          <a:endParaRPr lang="hu-HU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C1D8EC00-EFCF-D64F-8F09-13E6959BB9B7}" type="parTrans" cxnId="{532C6379-9685-0E49-BD72-80C196DE87DD}">
      <dgm:prSet/>
      <dgm:spPr/>
      <dgm:t>
        <a:bodyPr/>
        <a:lstStyle/>
        <a:p>
          <a:endParaRPr lang="en-GB"/>
        </a:p>
      </dgm:t>
    </dgm:pt>
    <dgm:pt modelId="{5DECA82E-882A-2B4E-9D45-08811D8F94A2}" type="sibTrans" cxnId="{532C6379-9685-0E49-BD72-80C196DE87DD}">
      <dgm:prSet/>
      <dgm:spPr/>
      <dgm:t>
        <a:bodyPr/>
        <a:lstStyle/>
        <a:p>
          <a:endParaRPr lang="en-GB"/>
        </a:p>
      </dgm:t>
    </dgm:pt>
    <dgm:pt modelId="{478AE207-5E3A-2844-9EEF-CDE1E0639CF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Azure</a:t>
          </a:r>
          <a:r>
            <a:rPr lang="hu-HU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Database</a:t>
          </a:r>
          <a:r>
            <a:rPr lang="hu-HU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for</a:t>
          </a:r>
          <a:r>
            <a:rPr lang="hu-HU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dirty="0" err="1">
              <a:solidFill>
                <a:schemeClr val="accent6">
                  <a:lumMod val="40000"/>
                  <a:lumOff val="60000"/>
                </a:schemeClr>
              </a:solidFill>
            </a:rPr>
            <a:t>PostgreSQL</a:t>
          </a:r>
          <a:endParaRPr lang="hu-HU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D0859BA-C320-D44A-8038-EDE40A8FD5BF}" type="parTrans" cxnId="{FE69CDA7-8AFD-6849-A961-CF959471E5D5}">
      <dgm:prSet/>
      <dgm:spPr/>
      <dgm:t>
        <a:bodyPr/>
        <a:lstStyle/>
        <a:p>
          <a:endParaRPr lang="en-GB"/>
        </a:p>
      </dgm:t>
    </dgm:pt>
    <dgm:pt modelId="{13CBECB7-68AA-A34A-945C-513223F98032}" type="sibTrans" cxnId="{FE69CDA7-8AFD-6849-A961-CF959471E5D5}">
      <dgm:prSet/>
      <dgm:spPr/>
      <dgm:t>
        <a:bodyPr/>
        <a:lstStyle/>
        <a:p>
          <a:endParaRPr lang="en-GB"/>
        </a:p>
      </dgm:t>
    </dgm:pt>
    <dgm:pt modelId="{05BCABE4-ED39-A741-95A0-B95E38CBE26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u-HU" dirty="0" err="1">
              <a:solidFill>
                <a:srgbClr val="F6FFB8"/>
              </a:solidFill>
            </a:rPr>
            <a:t>Table</a:t>
          </a:r>
          <a:r>
            <a:rPr lang="hu-HU" dirty="0">
              <a:solidFill>
                <a:srgbClr val="F6FFB8"/>
              </a:solidFill>
            </a:rPr>
            <a:t> Storage</a:t>
          </a:r>
        </a:p>
      </dgm:t>
    </dgm:pt>
    <dgm:pt modelId="{0CB2D9F8-A349-2746-9819-62B1DE45A233}" type="parTrans" cxnId="{49F1F0F0-B741-F443-9A0D-66A5E1A827DC}">
      <dgm:prSet/>
      <dgm:spPr/>
      <dgm:t>
        <a:bodyPr/>
        <a:lstStyle/>
        <a:p>
          <a:endParaRPr lang="en-GB"/>
        </a:p>
      </dgm:t>
    </dgm:pt>
    <dgm:pt modelId="{CA73D5D1-7BF0-614C-B3F5-A8FE6B7B2A7A}" type="sibTrans" cxnId="{49F1F0F0-B741-F443-9A0D-66A5E1A827DC}">
      <dgm:prSet/>
      <dgm:spPr/>
      <dgm:t>
        <a:bodyPr/>
        <a:lstStyle/>
        <a:p>
          <a:endParaRPr lang="en-GB"/>
        </a:p>
      </dgm:t>
    </dgm:pt>
    <dgm:pt modelId="{36DDC46B-2844-0540-B456-0703A435B233}" type="pres">
      <dgm:prSet presAssocID="{F57FF692-9BBB-5C47-9BE6-20C7016C5FBF}" presName="theList" presStyleCnt="0">
        <dgm:presLayoutVars>
          <dgm:dir/>
          <dgm:animLvl val="lvl"/>
          <dgm:resizeHandles val="exact"/>
        </dgm:presLayoutVars>
      </dgm:prSet>
      <dgm:spPr/>
    </dgm:pt>
    <dgm:pt modelId="{FA5727BA-98B8-C54A-8EE2-8489DE1EAB59}" type="pres">
      <dgm:prSet presAssocID="{1FEA5709-935F-AC4A-BBBF-346916F4DC02}" presName="compNode" presStyleCnt="0"/>
      <dgm:spPr/>
    </dgm:pt>
    <dgm:pt modelId="{41EC87D4-8F43-1342-B354-9699FABE15C6}" type="pres">
      <dgm:prSet presAssocID="{1FEA5709-935F-AC4A-BBBF-346916F4DC02}" presName="aNode" presStyleLbl="bgShp" presStyleIdx="0" presStyleCnt="4"/>
      <dgm:spPr/>
    </dgm:pt>
    <dgm:pt modelId="{8F2F8A11-E4E9-0A4C-89A9-1A0533FFB606}" type="pres">
      <dgm:prSet presAssocID="{1FEA5709-935F-AC4A-BBBF-346916F4DC02}" presName="textNode" presStyleLbl="bgShp" presStyleIdx="0" presStyleCnt="4"/>
      <dgm:spPr/>
    </dgm:pt>
    <dgm:pt modelId="{95624D06-D506-2248-A889-9163BF09BC5F}" type="pres">
      <dgm:prSet presAssocID="{1FEA5709-935F-AC4A-BBBF-346916F4DC02}" presName="compChildNode" presStyleCnt="0"/>
      <dgm:spPr/>
    </dgm:pt>
    <dgm:pt modelId="{7B2A90F6-92A6-0548-9875-8DCAC8644C81}" type="pres">
      <dgm:prSet presAssocID="{1FEA5709-935F-AC4A-BBBF-346916F4DC02}" presName="theInnerList" presStyleCnt="0"/>
      <dgm:spPr/>
    </dgm:pt>
    <dgm:pt modelId="{24E3013B-BBB6-AD41-965E-55887B1ACCDE}" type="pres">
      <dgm:prSet presAssocID="{CBB4499E-A7E9-E140-85EF-9EDA7FF72AD3}" presName="childNode" presStyleLbl="node1" presStyleIdx="0" presStyleCnt="11">
        <dgm:presLayoutVars>
          <dgm:bulletEnabled val="1"/>
        </dgm:presLayoutVars>
      </dgm:prSet>
      <dgm:spPr/>
    </dgm:pt>
    <dgm:pt modelId="{34166460-DFD1-6148-B486-6D12C8FF97C1}" type="pres">
      <dgm:prSet presAssocID="{CBB4499E-A7E9-E140-85EF-9EDA7FF72AD3}" presName="aSpace2" presStyleCnt="0"/>
      <dgm:spPr/>
    </dgm:pt>
    <dgm:pt modelId="{30BA9C2C-5EDD-5B42-BC15-3D0D7BA677D5}" type="pres">
      <dgm:prSet presAssocID="{FE61B27D-F708-7E40-ACD9-28FA650685C4}" presName="childNode" presStyleLbl="node1" presStyleIdx="1" presStyleCnt="11">
        <dgm:presLayoutVars>
          <dgm:bulletEnabled val="1"/>
        </dgm:presLayoutVars>
      </dgm:prSet>
      <dgm:spPr/>
    </dgm:pt>
    <dgm:pt modelId="{B1C49AC9-4AAB-284F-9F64-B64FA850ABB7}" type="pres">
      <dgm:prSet presAssocID="{FE61B27D-F708-7E40-ACD9-28FA650685C4}" presName="aSpace2" presStyleCnt="0"/>
      <dgm:spPr/>
    </dgm:pt>
    <dgm:pt modelId="{CFE80EB8-8483-104A-81FF-07F5E48522A1}" type="pres">
      <dgm:prSet presAssocID="{FCB8950A-AF33-7F44-BD08-190095AF9B32}" presName="childNode" presStyleLbl="node1" presStyleIdx="2" presStyleCnt="11">
        <dgm:presLayoutVars>
          <dgm:bulletEnabled val="1"/>
        </dgm:presLayoutVars>
      </dgm:prSet>
      <dgm:spPr/>
    </dgm:pt>
    <dgm:pt modelId="{3058EB83-DF4B-764B-8BE2-DB731D9D9255}" type="pres">
      <dgm:prSet presAssocID="{FCB8950A-AF33-7F44-BD08-190095AF9B32}" presName="aSpace2" presStyleCnt="0"/>
      <dgm:spPr/>
    </dgm:pt>
    <dgm:pt modelId="{0751258D-A48C-BE46-8A93-BA4FE5AD4238}" type="pres">
      <dgm:prSet presAssocID="{7CCC7B8E-E213-8546-ADC1-D3AA961D484A}" presName="childNode" presStyleLbl="node1" presStyleIdx="3" presStyleCnt="11">
        <dgm:presLayoutVars>
          <dgm:bulletEnabled val="1"/>
        </dgm:presLayoutVars>
      </dgm:prSet>
      <dgm:spPr/>
    </dgm:pt>
    <dgm:pt modelId="{CD8C120B-F67A-B842-90A2-4D22BAE070E3}" type="pres">
      <dgm:prSet presAssocID="{1FEA5709-935F-AC4A-BBBF-346916F4DC02}" presName="aSpace" presStyleCnt="0"/>
      <dgm:spPr/>
    </dgm:pt>
    <dgm:pt modelId="{0D3E614B-66D3-7A42-B091-959A3DAC44CF}" type="pres">
      <dgm:prSet presAssocID="{5A0ACA98-95A8-3744-9A73-1D7408195BF1}" presName="compNode" presStyleCnt="0"/>
      <dgm:spPr/>
    </dgm:pt>
    <dgm:pt modelId="{CC74B84D-03A8-C24E-83FF-634AD43AC84A}" type="pres">
      <dgm:prSet presAssocID="{5A0ACA98-95A8-3744-9A73-1D7408195BF1}" presName="aNode" presStyleLbl="bgShp" presStyleIdx="1" presStyleCnt="4"/>
      <dgm:spPr/>
    </dgm:pt>
    <dgm:pt modelId="{4A8D3D6B-9D22-C841-A8ED-4D8050691589}" type="pres">
      <dgm:prSet presAssocID="{5A0ACA98-95A8-3744-9A73-1D7408195BF1}" presName="textNode" presStyleLbl="bgShp" presStyleIdx="1" presStyleCnt="4"/>
      <dgm:spPr/>
    </dgm:pt>
    <dgm:pt modelId="{45005238-9F97-CE48-882E-3CDDF73E82D6}" type="pres">
      <dgm:prSet presAssocID="{5A0ACA98-95A8-3744-9A73-1D7408195BF1}" presName="compChildNode" presStyleCnt="0"/>
      <dgm:spPr/>
    </dgm:pt>
    <dgm:pt modelId="{79D9319A-AC3B-9A47-B533-2B91C125F771}" type="pres">
      <dgm:prSet presAssocID="{5A0ACA98-95A8-3744-9A73-1D7408195BF1}" presName="theInnerList" presStyleCnt="0"/>
      <dgm:spPr/>
    </dgm:pt>
    <dgm:pt modelId="{7AA97846-2A44-234D-9985-21F7C96BDAE1}" type="pres">
      <dgm:prSet presAssocID="{084E8E35-1A89-774E-9135-27520376C376}" presName="childNode" presStyleLbl="node1" presStyleIdx="4" presStyleCnt="11">
        <dgm:presLayoutVars>
          <dgm:bulletEnabled val="1"/>
        </dgm:presLayoutVars>
      </dgm:prSet>
      <dgm:spPr/>
    </dgm:pt>
    <dgm:pt modelId="{688F7B5E-78D6-3440-ADF5-D48DD45B33DE}" type="pres">
      <dgm:prSet presAssocID="{084E8E35-1A89-774E-9135-27520376C376}" presName="aSpace2" presStyleCnt="0"/>
      <dgm:spPr/>
    </dgm:pt>
    <dgm:pt modelId="{08D75C17-63D1-8942-8878-9561DB3D1CE9}" type="pres">
      <dgm:prSet presAssocID="{D7589E09-F847-A84B-B952-1CAFC2AD05DD}" presName="childNode" presStyleLbl="node1" presStyleIdx="5" presStyleCnt="11">
        <dgm:presLayoutVars>
          <dgm:bulletEnabled val="1"/>
        </dgm:presLayoutVars>
      </dgm:prSet>
      <dgm:spPr/>
    </dgm:pt>
    <dgm:pt modelId="{471DCEB7-9402-CE46-BFAC-4C9592C04081}" type="pres">
      <dgm:prSet presAssocID="{D7589E09-F847-A84B-B952-1CAFC2AD05DD}" presName="aSpace2" presStyleCnt="0"/>
      <dgm:spPr/>
    </dgm:pt>
    <dgm:pt modelId="{94077A11-BCE9-3546-8154-7971381B194A}" type="pres">
      <dgm:prSet presAssocID="{478AE207-5E3A-2844-9EEF-CDE1E0639CFE}" presName="childNode" presStyleLbl="node1" presStyleIdx="6" presStyleCnt="11">
        <dgm:presLayoutVars>
          <dgm:bulletEnabled val="1"/>
        </dgm:presLayoutVars>
      </dgm:prSet>
      <dgm:spPr/>
    </dgm:pt>
    <dgm:pt modelId="{8C70ED77-B6CD-FF4A-B46D-BF8BF71F89D4}" type="pres">
      <dgm:prSet presAssocID="{478AE207-5E3A-2844-9EEF-CDE1E0639CFE}" presName="aSpace2" presStyleCnt="0"/>
      <dgm:spPr/>
    </dgm:pt>
    <dgm:pt modelId="{708E582E-1AEA-784A-853A-C46A802FB8E8}" type="pres">
      <dgm:prSet presAssocID="{38265153-B78B-924E-869B-1EF259673248}" presName="childNode" presStyleLbl="node1" presStyleIdx="7" presStyleCnt="11">
        <dgm:presLayoutVars>
          <dgm:bulletEnabled val="1"/>
        </dgm:presLayoutVars>
      </dgm:prSet>
      <dgm:spPr/>
    </dgm:pt>
    <dgm:pt modelId="{542CCECD-5958-6C40-B15A-69F3FF5AA39E}" type="pres">
      <dgm:prSet presAssocID="{5A0ACA98-95A8-3744-9A73-1D7408195BF1}" presName="aSpace" presStyleCnt="0"/>
      <dgm:spPr/>
    </dgm:pt>
    <dgm:pt modelId="{74ADC0B6-15D2-A04C-A061-169F4CA54777}" type="pres">
      <dgm:prSet presAssocID="{6DB65082-AA21-5547-8174-6A86928C3082}" presName="compNode" presStyleCnt="0"/>
      <dgm:spPr/>
    </dgm:pt>
    <dgm:pt modelId="{B54F801A-6B94-A845-9EAF-C8B1CC39A333}" type="pres">
      <dgm:prSet presAssocID="{6DB65082-AA21-5547-8174-6A86928C3082}" presName="aNode" presStyleLbl="bgShp" presStyleIdx="2" presStyleCnt="4"/>
      <dgm:spPr/>
    </dgm:pt>
    <dgm:pt modelId="{B5D8FC9D-5965-6D46-8624-5D0AA8A4DB17}" type="pres">
      <dgm:prSet presAssocID="{6DB65082-AA21-5547-8174-6A86928C3082}" presName="textNode" presStyleLbl="bgShp" presStyleIdx="2" presStyleCnt="4"/>
      <dgm:spPr/>
    </dgm:pt>
    <dgm:pt modelId="{6CFA4E81-57AB-E74F-ADAA-60BF4E28305C}" type="pres">
      <dgm:prSet presAssocID="{6DB65082-AA21-5547-8174-6A86928C3082}" presName="compChildNode" presStyleCnt="0"/>
      <dgm:spPr/>
    </dgm:pt>
    <dgm:pt modelId="{77F05746-4E28-CE42-8820-BC05CE0D9AD9}" type="pres">
      <dgm:prSet presAssocID="{6DB65082-AA21-5547-8174-6A86928C3082}" presName="theInnerList" presStyleCnt="0"/>
      <dgm:spPr/>
    </dgm:pt>
    <dgm:pt modelId="{9B350DEE-A9BB-F646-B457-72C5E00A0C25}" type="pres">
      <dgm:prSet presAssocID="{FFC1101C-9372-ED42-BE6C-A2B799B86836}" presName="childNode" presStyleLbl="node1" presStyleIdx="8" presStyleCnt="11">
        <dgm:presLayoutVars>
          <dgm:bulletEnabled val="1"/>
        </dgm:presLayoutVars>
      </dgm:prSet>
      <dgm:spPr/>
    </dgm:pt>
    <dgm:pt modelId="{BD99ACA1-68B0-8C48-8AF4-242AB8C2E609}" type="pres">
      <dgm:prSet presAssocID="{FFC1101C-9372-ED42-BE6C-A2B799B86836}" presName="aSpace2" presStyleCnt="0"/>
      <dgm:spPr/>
    </dgm:pt>
    <dgm:pt modelId="{DB3ECE9C-4D6E-5C45-8F77-81D71F88A2C3}" type="pres">
      <dgm:prSet presAssocID="{05BCABE4-ED39-A741-95A0-B95E38CBE268}" presName="childNode" presStyleLbl="node1" presStyleIdx="9" presStyleCnt="11">
        <dgm:presLayoutVars>
          <dgm:bulletEnabled val="1"/>
        </dgm:presLayoutVars>
      </dgm:prSet>
      <dgm:spPr/>
    </dgm:pt>
    <dgm:pt modelId="{C17F8F6A-098E-4B4B-9060-55A1747D9A97}" type="pres">
      <dgm:prSet presAssocID="{6DB65082-AA21-5547-8174-6A86928C3082}" presName="aSpace" presStyleCnt="0"/>
      <dgm:spPr/>
    </dgm:pt>
    <dgm:pt modelId="{0C9E6C35-ACDE-EF46-81D9-97F6E7812F51}" type="pres">
      <dgm:prSet presAssocID="{B167B755-100A-A540-A3E3-150C219B4B44}" presName="compNode" presStyleCnt="0"/>
      <dgm:spPr/>
    </dgm:pt>
    <dgm:pt modelId="{3B179CC6-9534-3947-AB6C-27DB8EED3C07}" type="pres">
      <dgm:prSet presAssocID="{B167B755-100A-A540-A3E3-150C219B4B44}" presName="aNode" presStyleLbl="bgShp" presStyleIdx="3" presStyleCnt="4"/>
      <dgm:spPr/>
    </dgm:pt>
    <dgm:pt modelId="{10B98CD1-45DA-E944-9C04-E8A8D11166FE}" type="pres">
      <dgm:prSet presAssocID="{B167B755-100A-A540-A3E3-150C219B4B44}" presName="textNode" presStyleLbl="bgShp" presStyleIdx="3" presStyleCnt="4"/>
      <dgm:spPr/>
    </dgm:pt>
    <dgm:pt modelId="{D1BE34BA-B236-D14F-80F6-3C9FE8299BF5}" type="pres">
      <dgm:prSet presAssocID="{B167B755-100A-A540-A3E3-150C219B4B44}" presName="compChildNode" presStyleCnt="0"/>
      <dgm:spPr/>
    </dgm:pt>
    <dgm:pt modelId="{2DDCFC9E-9108-654D-B833-686FCA4F5229}" type="pres">
      <dgm:prSet presAssocID="{B167B755-100A-A540-A3E3-150C219B4B44}" presName="theInnerList" presStyleCnt="0"/>
      <dgm:spPr/>
    </dgm:pt>
    <dgm:pt modelId="{C5084C7E-B0F8-DB45-BB07-C5362F2D4687}" type="pres">
      <dgm:prSet presAssocID="{1FCBB336-B475-434C-B6EF-DCB7D2669344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4385F50A-798A-624E-B1C8-FFB07A5B9E13}" srcId="{F57FF692-9BBB-5C47-9BE6-20C7016C5FBF}" destId="{B167B755-100A-A540-A3E3-150C219B4B44}" srcOrd="3" destOrd="0" parTransId="{69C1D0C3-30F1-6548-83E8-E356AD3C03B2}" sibTransId="{C0C88CD0-0D58-8145-BF15-75AF6CAF2275}"/>
    <dgm:cxn modelId="{519B7615-2F63-C84C-944A-39FB33826EAF}" srcId="{F57FF692-9BBB-5C47-9BE6-20C7016C5FBF}" destId="{1FEA5709-935F-AC4A-BBBF-346916F4DC02}" srcOrd="0" destOrd="0" parTransId="{37B483DA-70AE-434C-9C95-B94B673C9340}" sibTransId="{CE5A90DE-C20A-8F41-A0D9-A340F8A2A3EA}"/>
    <dgm:cxn modelId="{0A090318-6A89-C347-9A9C-EACC16CD0567}" type="presOf" srcId="{CBB4499E-A7E9-E140-85EF-9EDA7FF72AD3}" destId="{24E3013B-BBB6-AD41-965E-55887B1ACCDE}" srcOrd="0" destOrd="0" presId="urn:microsoft.com/office/officeart/2005/8/layout/lProcess2"/>
    <dgm:cxn modelId="{EE43DB1D-8756-4340-9D6B-C045402576BC}" type="presOf" srcId="{1FEA5709-935F-AC4A-BBBF-346916F4DC02}" destId="{41EC87D4-8F43-1342-B354-9699FABE15C6}" srcOrd="0" destOrd="0" presId="urn:microsoft.com/office/officeart/2005/8/layout/lProcess2"/>
    <dgm:cxn modelId="{62E24928-60B9-A041-A736-CE7BE0A8F9C0}" type="presOf" srcId="{FCB8950A-AF33-7F44-BD08-190095AF9B32}" destId="{CFE80EB8-8483-104A-81FF-07F5E48522A1}" srcOrd="0" destOrd="0" presId="urn:microsoft.com/office/officeart/2005/8/layout/lProcess2"/>
    <dgm:cxn modelId="{3801CD33-F3EA-8841-97B0-CCB3FACDF09B}" type="presOf" srcId="{6DB65082-AA21-5547-8174-6A86928C3082}" destId="{B54F801A-6B94-A845-9EAF-C8B1CC39A333}" srcOrd="0" destOrd="0" presId="urn:microsoft.com/office/officeart/2005/8/layout/lProcess2"/>
    <dgm:cxn modelId="{01E5153E-F0C6-724D-8E8E-DBEBD70BAAAE}" type="presOf" srcId="{478AE207-5E3A-2844-9EEF-CDE1E0639CFE}" destId="{94077A11-BCE9-3546-8154-7971381B194A}" srcOrd="0" destOrd="0" presId="urn:microsoft.com/office/officeart/2005/8/layout/lProcess2"/>
    <dgm:cxn modelId="{1022AA42-49E5-BE45-A589-93A86926F72F}" srcId="{F57FF692-9BBB-5C47-9BE6-20C7016C5FBF}" destId="{5A0ACA98-95A8-3744-9A73-1D7408195BF1}" srcOrd="1" destOrd="0" parTransId="{3E2725FE-267F-9244-A0DA-FB3FFAF48E1D}" sibTransId="{7C885E63-8E3B-8A45-AA76-B95DBB5E91D2}"/>
    <dgm:cxn modelId="{D1C50C4A-EDE2-F04E-A93D-C96FD1F62E0F}" type="presOf" srcId="{6DB65082-AA21-5547-8174-6A86928C3082}" destId="{B5D8FC9D-5965-6D46-8624-5D0AA8A4DB17}" srcOrd="1" destOrd="0" presId="urn:microsoft.com/office/officeart/2005/8/layout/lProcess2"/>
    <dgm:cxn modelId="{0E82E652-6584-F047-82B9-8D88ADE5CB81}" type="presOf" srcId="{05BCABE4-ED39-A741-95A0-B95E38CBE268}" destId="{DB3ECE9C-4D6E-5C45-8F77-81D71F88A2C3}" srcOrd="0" destOrd="0" presId="urn:microsoft.com/office/officeart/2005/8/layout/lProcess2"/>
    <dgm:cxn modelId="{E45E8F53-750B-394E-B662-B80869289826}" type="presOf" srcId="{084E8E35-1A89-774E-9135-27520376C376}" destId="{7AA97846-2A44-234D-9985-21F7C96BDAE1}" srcOrd="0" destOrd="0" presId="urn:microsoft.com/office/officeart/2005/8/layout/lProcess2"/>
    <dgm:cxn modelId="{B6CE0E60-A52E-2D4C-9A2C-D7D2CEC29922}" type="presOf" srcId="{B167B755-100A-A540-A3E3-150C219B4B44}" destId="{10B98CD1-45DA-E944-9C04-E8A8D11166FE}" srcOrd="1" destOrd="0" presId="urn:microsoft.com/office/officeart/2005/8/layout/lProcess2"/>
    <dgm:cxn modelId="{BF135568-42E8-DD46-AB62-47ED9221FE8F}" srcId="{F57FF692-9BBB-5C47-9BE6-20C7016C5FBF}" destId="{6DB65082-AA21-5547-8174-6A86928C3082}" srcOrd="2" destOrd="0" parTransId="{57249223-285A-AA44-8A00-75922E937582}" sibTransId="{C33614A7-4C48-724B-9ECB-C328E6DBE762}"/>
    <dgm:cxn modelId="{532C6379-9685-0E49-BD72-80C196DE87DD}" srcId="{5A0ACA98-95A8-3744-9A73-1D7408195BF1}" destId="{D7589E09-F847-A84B-B952-1CAFC2AD05DD}" srcOrd="1" destOrd="0" parTransId="{C1D8EC00-EFCF-D64F-8F09-13E6959BB9B7}" sibTransId="{5DECA82E-882A-2B4E-9D45-08811D8F94A2}"/>
    <dgm:cxn modelId="{DBA8A57C-3C03-E64B-BC2B-D7943245AE84}" type="presOf" srcId="{7CCC7B8E-E213-8546-ADC1-D3AA961D484A}" destId="{0751258D-A48C-BE46-8A93-BA4FE5AD4238}" srcOrd="0" destOrd="0" presId="urn:microsoft.com/office/officeart/2005/8/layout/lProcess2"/>
    <dgm:cxn modelId="{2D5A1580-0BF8-FC41-B166-C3B699A05BCE}" type="presOf" srcId="{5A0ACA98-95A8-3744-9A73-1D7408195BF1}" destId="{4A8D3D6B-9D22-C841-A8ED-4D8050691589}" srcOrd="1" destOrd="0" presId="urn:microsoft.com/office/officeart/2005/8/layout/lProcess2"/>
    <dgm:cxn modelId="{B46DE080-D281-8847-B839-B2FCAEE94D36}" type="presOf" srcId="{5A0ACA98-95A8-3744-9A73-1D7408195BF1}" destId="{CC74B84D-03A8-C24E-83FF-634AD43AC84A}" srcOrd="0" destOrd="0" presId="urn:microsoft.com/office/officeart/2005/8/layout/lProcess2"/>
    <dgm:cxn modelId="{C8BDB994-0AAA-B04C-AD50-EF36355AF979}" type="presOf" srcId="{F57FF692-9BBB-5C47-9BE6-20C7016C5FBF}" destId="{36DDC46B-2844-0540-B456-0703A435B233}" srcOrd="0" destOrd="0" presId="urn:microsoft.com/office/officeart/2005/8/layout/lProcess2"/>
    <dgm:cxn modelId="{E7D6639A-8169-494C-BF3C-8E8B6F1FF353}" type="presOf" srcId="{FFC1101C-9372-ED42-BE6C-A2B799B86836}" destId="{9B350DEE-A9BB-F646-B457-72C5E00A0C25}" srcOrd="0" destOrd="0" presId="urn:microsoft.com/office/officeart/2005/8/layout/lProcess2"/>
    <dgm:cxn modelId="{CFBB6A9A-E7CD-6C41-9DC1-2FB7A260DF3E}" srcId="{1FEA5709-935F-AC4A-BBBF-346916F4DC02}" destId="{FE61B27D-F708-7E40-ACD9-28FA650685C4}" srcOrd="1" destOrd="0" parTransId="{B4C013D4-70F7-4844-AB37-E8AD05CF4E5E}" sibTransId="{8EC6BCEE-0146-444E-9CD7-6CD7EA466488}"/>
    <dgm:cxn modelId="{1CA89C9A-E832-0C47-8487-E166D8196D48}" srcId="{5A0ACA98-95A8-3744-9A73-1D7408195BF1}" destId="{38265153-B78B-924E-869B-1EF259673248}" srcOrd="3" destOrd="0" parTransId="{D5907601-A06D-8141-B3B7-8DD21FFB0718}" sibTransId="{D1873B8C-66A8-1C4E-BE25-49E15E600C16}"/>
    <dgm:cxn modelId="{FE69CDA7-8AFD-6849-A961-CF959471E5D5}" srcId="{5A0ACA98-95A8-3744-9A73-1D7408195BF1}" destId="{478AE207-5E3A-2844-9EEF-CDE1E0639CFE}" srcOrd="2" destOrd="0" parTransId="{5D0859BA-C320-D44A-8038-EDE40A8FD5BF}" sibTransId="{13CBECB7-68AA-A34A-945C-513223F98032}"/>
    <dgm:cxn modelId="{D72CEEB2-AF97-C24B-B4E4-7110686984EE}" type="presOf" srcId="{1FEA5709-935F-AC4A-BBBF-346916F4DC02}" destId="{8F2F8A11-E4E9-0A4C-89A9-1A0533FFB606}" srcOrd="1" destOrd="0" presId="urn:microsoft.com/office/officeart/2005/8/layout/lProcess2"/>
    <dgm:cxn modelId="{57682DB8-72BC-8F46-B7E3-C79C0330DE5E}" srcId="{1FEA5709-935F-AC4A-BBBF-346916F4DC02}" destId="{FCB8950A-AF33-7F44-BD08-190095AF9B32}" srcOrd="2" destOrd="0" parTransId="{FF7276E5-C3CA-0347-B33F-0BE7F1429EAA}" sibTransId="{1E5A6AFA-5E1C-AC4E-A833-14E34D9E0060}"/>
    <dgm:cxn modelId="{9077F0B8-17F6-1F40-A65B-1FD546E959B6}" srcId="{1FEA5709-935F-AC4A-BBBF-346916F4DC02}" destId="{7CCC7B8E-E213-8546-ADC1-D3AA961D484A}" srcOrd="3" destOrd="0" parTransId="{0F6E573D-8215-9A40-935A-835B361CD141}" sibTransId="{6C926D45-B85E-1448-A27F-11AAAA585E6F}"/>
    <dgm:cxn modelId="{010EA9BE-0623-DB41-BB30-8B0690972A1D}" srcId="{B167B755-100A-A540-A3E3-150C219B4B44}" destId="{1FCBB336-B475-434C-B6EF-DCB7D2669344}" srcOrd="0" destOrd="0" parTransId="{7D57D50B-4B09-0848-85FD-22351915BD62}" sibTransId="{4045F38A-410A-F641-B0FA-9DF547626E75}"/>
    <dgm:cxn modelId="{93EA9FC1-A928-564E-81B4-ED5C8C077922}" type="presOf" srcId="{1FCBB336-B475-434C-B6EF-DCB7D2669344}" destId="{C5084C7E-B0F8-DB45-BB07-C5362F2D4687}" srcOrd="0" destOrd="0" presId="urn:microsoft.com/office/officeart/2005/8/layout/lProcess2"/>
    <dgm:cxn modelId="{50E13BC5-83B8-1C4E-8E15-694E07430EC5}" type="presOf" srcId="{38265153-B78B-924E-869B-1EF259673248}" destId="{708E582E-1AEA-784A-853A-C46A802FB8E8}" srcOrd="0" destOrd="0" presId="urn:microsoft.com/office/officeart/2005/8/layout/lProcess2"/>
    <dgm:cxn modelId="{E8A4BECA-01FB-FE4D-A817-BEA14881861A}" srcId="{1FEA5709-935F-AC4A-BBBF-346916F4DC02}" destId="{CBB4499E-A7E9-E140-85EF-9EDA7FF72AD3}" srcOrd="0" destOrd="0" parTransId="{8FC7AFA1-16DE-D14A-A13F-F58817C55AEF}" sibTransId="{9B6807E2-2CB8-B547-85F9-8C3621873120}"/>
    <dgm:cxn modelId="{7BE757CF-1DEB-364D-90CD-C979290B5759}" type="presOf" srcId="{FE61B27D-F708-7E40-ACD9-28FA650685C4}" destId="{30BA9C2C-5EDD-5B42-BC15-3D0D7BA677D5}" srcOrd="0" destOrd="0" presId="urn:microsoft.com/office/officeart/2005/8/layout/lProcess2"/>
    <dgm:cxn modelId="{68ACDDD6-232B-CE45-A1CE-5509156B8166}" srcId="{5A0ACA98-95A8-3744-9A73-1D7408195BF1}" destId="{084E8E35-1A89-774E-9135-27520376C376}" srcOrd="0" destOrd="0" parTransId="{46FA1986-245E-5143-948A-CFB230B9C31A}" sibTransId="{031BBE98-EC49-4F4E-899D-BF48078649D6}"/>
    <dgm:cxn modelId="{E5B535E9-5C1B-6A4E-B90A-02D298891825}" srcId="{6DB65082-AA21-5547-8174-6A86928C3082}" destId="{FFC1101C-9372-ED42-BE6C-A2B799B86836}" srcOrd="0" destOrd="0" parTransId="{2E68691A-4B19-5F44-A494-6422D470DBEC}" sibTransId="{BE0FE39A-0A53-FD4A-A360-AAE39E903309}"/>
    <dgm:cxn modelId="{49F1F0F0-B741-F443-9A0D-66A5E1A827DC}" srcId="{6DB65082-AA21-5547-8174-6A86928C3082}" destId="{05BCABE4-ED39-A741-95A0-B95E38CBE268}" srcOrd="1" destOrd="0" parTransId="{0CB2D9F8-A349-2746-9819-62B1DE45A233}" sibTransId="{CA73D5D1-7BF0-614C-B3F5-A8FE6B7B2A7A}"/>
    <dgm:cxn modelId="{4F6AEBF6-CA37-5A4C-9FD1-3D7863979AAC}" type="presOf" srcId="{D7589E09-F847-A84B-B952-1CAFC2AD05DD}" destId="{08D75C17-63D1-8942-8878-9561DB3D1CE9}" srcOrd="0" destOrd="0" presId="urn:microsoft.com/office/officeart/2005/8/layout/lProcess2"/>
    <dgm:cxn modelId="{B75308FA-3EC4-F145-8AE1-60F81C48DA8D}" type="presOf" srcId="{B167B755-100A-A540-A3E3-150C219B4B44}" destId="{3B179CC6-9534-3947-AB6C-27DB8EED3C07}" srcOrd="0" destOrd="0" presId="urn:microsoft.com/office/officeart/2005/8/layout/lProcess2"/>
    <dgm:cxn modelId="{3413C72B-6E01-B043-9EE8-83958F0F9321}" type="presParOf" srcId="{36DDC46B-2844-0540-B456-0703A435B233}" destId="{FA5727BA-98B8-C54A-8EE2-8489DE1EAB59}" srcOrd="0" destOrd="0" presId="urn:microsoft.com/office/officeart/2005/8/layout/lProcess2"/>
    <dgm:cxn modelId="{F0827E93-B7E2-C044-A720-A0412B1A7AC4}" type="presParOf" srcId="{FA5727BA-98B8-C54A-8EE2-8489DE1EAB59}" destId="{41EC87D4-8F43-1342-B354-9699FABE15C6}" srcOrd="0" destOrd="0" presId="urn:microsoft.com/office/officeart/2005/8/layout/lProcess2"/>
    <dgm:cxn modelId="{60E1077E-21C7-8A49-8FBC-979C072AD1A1}" type="presParOf" srcId="{FA5727BA-98B8-C54A-8EE2-8489DE1EAB59}" destId="{8F2F8A11-E4E9-0A4C-89A9-1A0533FFB606}" srcOrd="1" destOrd="0" presId="urn:microsoft.com/office/officeart/2005/8/layout/lProcess2"/>
    <dgm:cxn modelId="{0983B52C-0F87-7C43-BEF4-5014EED117CC}" type="presParOf" srcId="{FA5727BA-98B8-C54A-8EE2-8489DE1EAB59}" destId="{95624D06-D506-2248-A889-9163BF09BC5F}" srcOrd="2" destOrd="0" presId="urn:microsoft.com/office/officeart/2005/8/layout/lProcess2"/>
    <dgm:cxn modelId="{2BACF6E5-61C5-6848-81DD-8AEA42D362B5}" type="presParOf" srcId="{95624D06-D506-2248-A889-9163BF09BC5F}" destId="{7B2A90F6-92A6-0548-9875-8DCAC8644C81}" srcOrd="0" destOrd="0" presId="urn:microsoft.com/office/officeart/2005/8/layout/lProcess2"/>
    <dgm:cxn modelId="{F3180DFD-94F4-3F4C-AA1E-C2478ACD0A7C}" type="presParOf" srcId="{7B2A90F6-92A6-0548-9875-8DCAC8644C81}" destId="{24E3013B-BBB6-AD41-965E-55887B1ACCDE}" srcOrd="0" destOrd="0" presId="urn:microsoft.com/office/officeart/2005/8/layout/lProcess2"/>
    <dgm:cxn modelId="{3EF39AFC-D015-1247-8266-46FF2CA2A114}" type="presParOf" srcId="{7B2A90F6-92A6-0548-9875-8DCAC8644C81}" destId="{34166460-DFD1-6148-B486-6D12C8FF97C1}" srcOrd="1" destOrd="0" presId="urn:microsoft.com/office/officeart/2005/8/layout/lProcess2"/>
    <dgm:cxn modelId="{A234ACB4-E144-584C-B2FF-EDEC8A96CFCB}" type="presParOf" srcId="{7B2A90F6-92A6-0548-9875-8DCAC8644C81}" destId="{30BA9C2C-5EDD-5B42-BC15-3D0D7BA677D5}" srcOrd="2" destOrd="0" presId="urn:microsoft.com/office/officeart/2005/8/layout/lProcess2"/>
    <dgm:cxn modelId="{7A5D40E5-2478-F747-9513-D4858D8F5857}" type="presParOf" srcId="{7B2A90F6-92A6-0548-9875-8DCAC8644C81}" destId="{B1C49AC9-4AAB-284F-9F64-B64FA850ABB7}" srcOrd="3" destOrd="0" presId="urn:microsoft.com/office/officeart/2005/8/layout/lProcess2"/>
    <dgm:cxn modelId="{0D0797DC-2696-2E41-82B3-520BBFF7618B}" type="presParOf" srcId="{7B2A90F6-92A6-0548-9875-8DCAC8644C81}" destId="{CFE80EB8-8483-104A-81FF-07F5E48522A1}" srcOrd="4" destOrd="0" presId="urn:microsoft.com/office/officeart/2005/8/layout/lProcess2"/>
    <dgm:cxn modelId="{AA9463A2-CD53-5246-A442-0947DA31913B}" type="presParOf" srcId="{7B2A90F6-92A6-0548-9875-8DCAC8644C81}" destId="{3058EB83-DF4B-764B-8BE2-DB731D9D9255}" srcOrd="5" destOrd="0" presId="urn:microsoft.com/office/officeart/2005/8/layout/lProcess2"/>
    <dgm:cxn modelId="{4A9F9307-CB27-BA42-9A3D-ED9C98F0ECDC}" type="presParOf" srcId="{7B2A90F6-92A6-0548-9875-8DCAC8644C81}" destId="{0751258D-A48C-BE46-8A93-BA4FE5AD4238}" srcOrd="6" destOrd="0" presId="urn:microsoft.com/office/officeart/2005/8/layout/lProcess2"/>
    <dgm:cxn modelId="{C7162E4B-09BE-EC42-AC97-30B6B77895E6}" type="presParOf" srcId="{36DDC46B-2844-0540-B456-0703A435B233}" destId="{CD8C120B-F67A-B842-90A2-4D22BAE070E3}" srcOrd="1" destOrd="0" presId="urn:microsoft.com/office/officeart/2005/8/layout/lProcess2"/>
    <dgm:cxn modelId="{1D0AB85C-0C55-1F4F-943F-9DE46B4D24E1}" type="presParOf" srcId="{36DDC46B-2844-0540-B456-0703A435B233}" destId="{0D3E614B-66D3-7A42-B091-959A3DAC44CF}" srcOrd="2" destOrd="0" presId="urn:microsoft.com/office/officeart/2005/8/layout/lProcess2"/>
    <dgm:cxn modelId="{9BA9221F-5BFA-B445-9C90-1C88794610C2}" type="presParOf" srcId="{0D3E614B-66D3-7A42-B091-959A3DAC44CF}" destId="{CC74B84D-03A8-C24E-83FF-634AD43AC84A}" srcOrd="0" destOrd="0" presId="urn:microsoft.com/office/officeart/2005/8/layout/lProcess2"/>
    <dgm:cxn modelId="{DE1E6701-21A0-5542-9C44-A467601AA20F}" type="presParOf" srcId="{0D3E614B-66D3-7A42-B091-959A3DAC44CF}" destId="{4A8D3D6B-9D22-C841-A8ED-4D8050691589}" srcOrd="1" destOrd="0" presId="urn:microsoft.com/office/officeart/2005/8/layout/lProcess2"/>
    <dgm:cxn modelId="{49D8033A-F78E-B547-A20D-F92821C2FC11}" type="presParOf" srcId="{0D3E614B-66D3-7A42-B091-959A3DAC44CF}" destId="{45005238-9F97-CE48-882E-3CDDF73E82D6}" srcOrd="2" destOrd="0" presId="urn:microsoft.com/office/officeart/2005/8/layout/lProcess2"/>
    <dgm:cxn modelId="{7F528D95-22D6-774B-9484-69E08E04249B}" type="presParOf" srcId="{45005238-9F97-CE48-882E-3CDDF73E82D6}" destId="{79D9319A-AC3B-9A47-B533-2B91C125F771}" srcOrd="0" destOrd="0" presId="urn:microsoft.com/office/officeart/2005/8/layout/lProcess2"/>
    <dgm:cxn modelId="{6296A9E5-3E23-C340-8759-ED976745599E}" type="presParOf" srcId="{79D9319A-AC3B-9A47-B533-2B91C125F771}" destId="{7AA97846-2A44-234D-9985-21F7C96BDAE1}" srcOrd="0" destOrd="0" presId="urn:microsoft.com/office/officeart/2005/8/layout/lProcess2"/>
    <dgm:cxn modelId="{2E2E1E51-F2F8-A649-B140-03D089E40E99}" type="presParOf" srcId="{79D9319A-AC3B-9A47-B533-2B91C125F771}" destId="{688F7B5E-78D6-3440-ADF5-D48DD45B33DE}" srcOrd="1" destOrd="0" presId="urn:microsoft.com/office/officeart/2005/8/layout/lProcess2"/>
    <dgm:cxn modelId="{BCED2764-4813-F74C-8B11-C2B572270182}" type="presParOf" srcId="{79D9319A-AC3B-9A47-B533-2B91C125F771}" destId="{08D75C17-63D1-8942-8878-9561DB3D1CE9}" srcOrd="2" destOrd="0" presId="urn:microsoft.com/office/officeart/2005/8/layout/lProcess2"/>
    <dgm:cxn modelId="{350B0580-9B00-824F-8862-A642FFB9725B}" type="presParOf" srcId="{79D9319A-AC3B-9A47-B533-2B91C125F771}" destId="{471DCEB7-9402-CE46-BFAC-4C9592C04081}" srcOrd="3" destOrd="0" presId="urn:microsoft.com/office/officeart/2005/8/layout/lProcess2"/>
    <dgm:cxn modelId="{55B153A1-FFA9-2C47-B49A-4C61A55EF1DA}" type="presParOf" srcId="{79D9319A-AC3B-9A47-B533-2B91C125F771}" destId="{94077A11-BCE9-3546-8154-7971381B194A}" srcOrd="4" destOrd="0" presId="urn:microsoft.com/office/officeart/2005/8/layout/lProcess2"/>
    <dgm:cxn modelId="{CD6D9F75-DA80-9A49-873F-505A1B0048BC}" type="presParOf" srcId="{79D9319A-AC3B-9A47-B533-2B91C125F771}" destId="{8C70ED77-B6CD-FF4A-B46D-BF8BF71F89D4}" srcOrd="5" destOrd="0" presId="urn:microsoft.com/office/officeart/2005/8/layout/lProcess2"/>
    <dgm:cxn modelId="{F97B1EBD-5C6D-F540-81CD-C40840E09044}" type="presParOf" srcId="{79D9319A-AC3B-9A47-B533-2B91C125F771}" destId="{708E582E-1AEA-784A-853A-C46A802FB8E8}" srcOrd="6" destOrd="0" presId="urn:microsoft.com/office/officeart/2005/8/layout/lProcess2"/>
    <dgm:cxn modelId="{DDA6C191-BAFB-BF47-8D18-6165244AC436}" type="presParOf" srcId="{36DDC46B-2844-0540-B456-0703A435B233}" destId="{542CCECD-5958-6C40-B15A-69F3FF5AA39E}" srcOrd="3" destOrd="0" presId="urn:microsoft.com/office/officeart/2005/8/layout/lProcess2"/>
    <dgm:cxn modelId="{6A27CC36-9DEF-6043-AB9F-D40AB3B89E64}" type="presParOf" srcId="{36DDC46B-2844-0540-B456-0703A435B233}" destId="{74ADC0B6-15D2-A04C-A061-169F4CA54777}" srcOrd="4" destOrd="0" presId="urn:microsoft.com/office/officeart/2005/8/layout/lProcess2"/>
    <dgm:cxn modelId="{BCE4D787-06B8-AA47-B338-191FFD7509CF}" type="presParOf" srcId="{74ADC0B6-15D2-A04C-A061-169F4CA54777}" destId="{B54F801A-6B94-A845-9EAF-C8B1CC39A333}" srcOrd="0" destOrd="0" presId="urn:microsoft.com/office/officeart/2005/8/layout/lProcess2"/>
    <dgm:cxn modelId="{ABB0014C-01A3-3245-B195-55CC83902D3C}" type="presParOf" srcId="{74ADC0B6-15D2-A04C-A061-169F4CA54777}" destId="{B5D8FC9D-5965-6D46-8624-5D0AA8A4DB17}" srcOrd="1" destOrd="0" presId="urn:microsoft.com/office/officeart/2005/8/layout/lProcess2"/>
    <dgm:cxn modelId="{B67627B5-9EC3-6C4A-8F7C-DABDC7D2E0A5}" type="presParOf" srcId="{74ADC0B6-15D2-A04C-A061-169F4CA54777}" destId="{6CFA4E81-57AB-E74F-ADAA-60BF4E28305C}" srcOrd="2" destOrd="0" presId="urn:microsoft.com/office/officeart/2005/8/layout/lProcess2"/>
    <dgm:cxn modelId="{C3A848BC-EE04-0C43-BB87-5A69CF6B3BF8}" type="presParOf" srcId="{6CFA4E81-57AB-E74F-ADAA-60BF4E28305C}" destId="{77F05746-4E28-CE42-8820-BC05CE0D9AD9}" srcOrd="0" destOrd="0" presId="urn:microsoft.com/office/officeart/2005/8/layout/lProcess2"/>
    <dgm:cxn modelId="{0DDC702E-E3FB-474D-A782-863EA4422AE4}" type="presParOf" srcId="{77F05746-4E28-CE42-8820-BC05CE0D9AD9}" destId="{9B350DEE-A9BB-F646-B457-72C5E00A0C25}" srcOrd="0" destOrd="0" presId="urn:microsoft.com/office/officeart/2005/8/layout/lProcess2"/>
    <dgm:cxn modelId="{539DCF61-494C-764E-B080-8252292D6895}" type="presParOf" srcId="{77F05746-4E28-CE42-8820-BC05CE0D9AD9}" destId="{BD99ACA1-68B0-8C48-8AF4-242AB8C2E609}" srcOrd="1" destOrd="0" presId="urn:microsoft.com/office/officeart/2005/8/layout/lProcess2"/>
    <dgm:cxn modelId="{63F79C29-6A87-184F-AE26-4D0403429B64}" type="presParOf" srcId="{77F05746-4E28-CE42-8820-BC05CE0D9AD9}" destId="{DB3ECE9C-4D6E-5C45-8F77-81D71F88A2C3}" srcOrd="2" destOrd="0" presId="urn:microsoft.com/office/officeart/2005/8/layout/lProcess2"/>
    <dgm:cxn modelId="{E029A3D8-D524-CE4D-982F-21F2DEC6C511}" type="presParOf" srcId="{36DDC46B-2844-0540-B456-0703A435B233}" destId="{C17F8F6A-098E-4B4B-9060-55A1747D9A97}" srcOrd="5" destOrd="0" presId="urn:microsoft.com/office/officeart/2005/8/layout/lProcess2"/>
    <dgm:cxn modelId="{A7853487-081A-3C46-AD23-4AF1AD2D06BF}" type="presParOf" srcId="{36DDC46B-2844-0540-B456-0703A435B233}" destId="{0C9E6C35-ACDE-EF46-81D9-97F6E7812F51}" srcOrd="6" destOrd="0" presId="urn:microsoft.com/office/officeart/2005/8/layout/lProcess2"/>
    <dgm:cxn modelId="{22ECF218-7FCB-CE4B-A2A5-959FAE23FFAF}" type="presParOf" srcId="{0C9E6C35-ACDE-EF46-81D9-97F6E7812F51}" destId="{3B179CC6-9534-3947-AB6C-27DB8EED3C07}" srcOrd="0" destOrd="0" presId="urn:microsoft.com/office/officeart/2005/8/layout/lProcess2"/>
    <dgm:cxn modelId="{3BF8E1EE-A715-D647-B127-A77C3292898C}" type="presParOf" srcId="{0C9E6C35-ACDE-EF46-81D9-97F6E7812F51}" destId="{10B98CD1-45DA-E944-9C04-E8A8D11166FE}" srcOrd="1" destOrd="0" presId="urn:microsoft.com/office/officeart/2005/8/layout/lProcess2"/>
    <dgm:cxn modelId="{9CD7917C-598F-7D4E-BB7D-210BAEBB6D14}" type="presParOf" srcId="{0C9E6C35-ACDE-EF46-81D9-97F6E7812F51}" destId="{D1BE34BA-B236-D14F-80F6-3C9FE8299BF5}" srcOrd="2" destOrd="0" presId="urn:microsoft.com/office/officeart/2005/8/layout/lProcess2"/>
    <dgm:cxn modelId="{585B6699-7C3F-CB4B-9C15-681FC10D8E49}" type="presParOf" srcId="{D1BE34BA-B236-D14F-80F6-3C9FE8299BF5}" destId="{2DDCFC9E-9108-654D-B833-686FCA4F5229}" srcOrd="0" destOrd="0" presId="urn:microsoft.com/office/officeart/2005/8/layout/lProcess2"/>
    <dgm:cxn modelId="{8503EEEB-3C09-4247-9A56-49B6D31AEEDE}" type="presParOf" srcId="{2DDCFC9E-9108-654D-B833-686FCA4F5229}" destId="{C5084C7E-B0F8-DB45-BB07-C5362F2D468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5674F2-99D1-7A45-84C4-309E54B96C04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91C25B-CF59-DA49-B38F-9A6B5B721354}">
      <dgm:prSet phldrT="[Text]"/>
      <dgm:spPr/>
      <dgm:t>
        <a:bodyPr/>
        <a:lstStyle/>
        <a:p>
          <a:r>
            <a:rPr lang="en-GB" dirty="0"/>
            <a:t>Container Registry</a:t>
          </a:r>
        </a:p>
      </dgm:t>
    </dgm:pt>
    <dgm:pt modelId="{BF33DF5D-48E0-F74B-889C-DA539D43BC6E}" type="parTrans" cxnId="{3AB8D71B-DE4F-7045-A4F9-0852E23AC0F2}">
      <dgm:prSet/>
      <dgm:spPr/>
      <dgm:t>
        <a:bodyPr/>
        <a:lstStyle/>
        <a:p>
          <a:endParaRPr lang="en-GB"/>
        </a:p>
      </dgm:t>
    </dgm:pt>
    <dgm:pt modelId="{43C4E54C-CEC8-6147-8E72-7419E53FD6E8}" type="sibTrans" cxnId="{3AB8D71B-DE4F-7045-A4F9-0852E23AC0F2}">
      <dgm:prSet/>
      <dgm:spPr/>
      <dgm:t>
        <a:bodyPr/>
        <a:lstStyle/>
        <a:p>
          <a:endParaRPr lang="en-GB"/>
        </a:p>
      </dgm:t>
    </dgm:pt>
    <dgm:pt modelId="{0882FD82-8D9C-934B-B595-D9B618F63466}">
      <dgm:prSet phldrT="[Text]"/>
      <dgm:spPr/>
      <dgm:t>
        <a:bodyPr/>
        <a:lstStyle/>
        <a:p>
          <a:r>
            <a:rPr lang="en-GB" dirty="0"/>
            <a:t>Redis</a:t>
          </a:r>
        </a:p>
      </dgm:t>
    </dgm:pt>
    <dgm:pt modelId="{217CBC03-A9D9-BE48-995C-61C9AE2B620A}" type="parTrans" cxnId="{6A8D4E53-795E-FB43-8B23-1EC8649FA562}">
      <dgm:prSet/>
      <dgm:spPr/>
      <dgm:t>
        <a:bodyPr/>
        <a:lstStyle/>
        <a:p>
          <a:endParaRPr lang="en-GB"/>
        </a:p>
      </dgm:t>
    </dgm:pt>
    <dgm:pt modelId="{2B51C8FB-BC2D-1147-A0F1-99707FF18D47}" type="sibTrans" cxnId="{6A8D4E53-795E-FB43-8B23-1EC8649FA562}">
      <dgm:prSet/>
      <dgm:spPr/>
      <dgm:t>
        <a:bodyPr/>
        <a:lstStyle/>
        <a:p>
          <a:endParaRPr lang="en-GB"/>
        </a:p>
      </dgm:t>
    </dgm:pt>
    <dgm:pt modelId="{A526C55C-963D-3744-AFA0-7BCD641CA4EA}">
      <dgm:prSet phldrT="[Text]"/>
      <dgm:spPr/>
      <dgm:t>
        <a:bodyPr/>
        <a:lstStyle/>
        <a:p>
          <a:r>
            <a:rPr lang="en-GB" dirty="0"/>
            <a:t>NGINX</a:t>
          </a:r>
        </a:p>
      </dgm:t>
    </dgm:pt>
    <dgm:pt modelId="{9815863B-6FD5-F148-82EF-5990BB1C99B4}" type="parTrans" cxnId="{23F964FC-8510-F04D-8587-73003BAB101F}">
      <dgm:prSet/>
      <dgm:spPr/>
      <dgm:t>
        <a:bodyPr/>
        <a:lstStyle/>
        <a:p>
          <a:endParaRPr lang="en-GB"/>
        </a:p>
      </dgm:t>
    </dgm:pt>
    <dgm:pt modelId="{BF27D574-DBF5-8144-A959-82FCFF9D9860}" type="sibTrans" cxnId="{23F964FC-8510-F04D-8587-73003BAB101F}">
      <dgm:prSet/>
      <dgm:spPr/>
      <dgm:t>
        <a:bodyPr/>
        <a:lstStyle/>
        <a:p>
          <a:endParaRPr lang="en-GB"/>
        </a:p>
      </dgm:t>
    </dgm:pt>
    <dgm:pt modelId="{4E38A322-5B47-3B4F-9E9B-73BD890EE178}">
      <dgm:prSet phldrT="[Text]"/>
      <dgm:spPr/>
      <dgm:t>
        <a:bodyPr/>
        <a:lstStyle/>
        <a:p>
          <a:r>
            <a:rPr lang="en-GB" dirty="0"/>
            <a:t>Docker host</a:t>
          </a:r>
        </a:p>
      </dgm:t>
    </dgm:pt>
    <dgm:pt modelId="{979E0FF6-BBB4-7143-92BE-BFD0F87FBE4C}" type="parTrans" cxnId="{4EC5D7D1-D5A4-3C49-9AB8-7981CD35B01D}">
      <dgm:prSet/>
      <dgm:spPr/>
      <dgm:t>
        <a:bodyPr/>
        <a:lstStyle/>
        <a:p>
          <a:endParaRPr lang="en-GB"/>
        </a:p>
      </dgm:t>
    </dgm:pt>
    <dgm:pt modelId="{78660F1B-9478-6C40-94FB-DCAB40841D48}" type="sibTrans" cxnId="{4EC5D7D1-D5A4-3C49-9AB8-7981CD35B01D}">
      <dgm:prSet/>
      <dgm:spPr/>
      <dgm:t>
        <a:bodyPr/>
        <a:lstStyle/>
        <a:p>
          <a:endParaRPr lang="en-GB"/>
        </a:p>
      </dgm:t>
    </dgm:pt>
    <dgm:pt modelId="{BCF5BF2F-8912-D742-83E7-0CD2A512B6FF}">
      <dgm:prSet phldrT="[Text]" custT="1"/>
      <dgm:spPr/>
      <dgm:t>
        <a:bodyPr/>
        <a:lstStyle/>
        <a:p>
          <a:r>
            <a:rPr lang="en-GB" sz="1400" dirty="0" err="1"/>
            <a:t>Konténer</a:t>
          </a:r>
          <a:r>
            <a:rPr lang="en-GB" sz="1400" dirty="0"/>
            <a:t> </a:t>
          </a:r>
          <a:r>
            <a:rPr lang="en-GB" sz="1400" dirty="0" err="1"/>
            <a:t>példány</a:t>
          </a:r>
          <a:r>
            <a:rPr lang="en-GB" sz="1400" dirty="0"/>
            <a:t> 1</a:t>
          </a:r>
        </a:p>
      </dgm:t>
    </dgm:pt>
    <dgm:pt modelId="{109CC2AD-D099-3A49-9C9C-9FB75C5F4B2F}" type="parTrans" cxnId="{F12E7E0B-8939-0B42-B298-E6DAF436573A}">
      <dgm:prSet/>
      <dgm:spPr/>
      <dgm:t>
        <a:bodyPr/>
        <a:lstStyle/>
        <a:p>
          <a:endParaRPr lang="en-GB"/>
        </a:p>
      </dgm:t>
    </dgm:pt>
    <dgm:pt modelId="{E29465E2-4DA3-9C47-94D4-4E9CD2D27F4D}" type="sibTrans" cxnId="{F12E7E0B-8939-0B42-B298-E6DAF436573A}">
      <dgm:prSet/>
      <dgm:spPr/>
      <dgm:t>
        <a:bodyPr/>
        <a:lstStyle/>
        <a:p>
          <a:endParaRPr lang="en-GB"/>
        </a:p>
      </dgm:t>
    </dgm:pt>
    <dgm:pt modelId="{30CA78D4-887A-7146-9993-DAEBC1077483}">
      <dgm:prSet phldrT="[Text]" custT="1"/>
      <dgm:spPr/>
      <dgm:t>
        <a:bodyPr/>
        <a:lstStyle/>
        <a:p>
          <a:r>
            <a:rPr lang="en-GB" sz="1400" dirty="0" err="1"/>
            <a:t>Konténer</a:t>
          </a:r>
          <a:r>
            <a:rPr lang="en-GB" sz="1400" dirty="0"/>
            <a:t> </a:t>
          </a:r>
          <a:r>
            <a:rPr lang="en-GB" sz="1400" dirty="0" err="1"/>
            <a:t>példány</a:t>
          </a:r>
          <a:r>
            <a:rPr lang="en-GB" sz="1400" dirty="0"/>
            <a:t> 2</a:t>
          </a:r>
        </a:p>
      </dgm:t>
    </dgm:pt>
    <dgm:pt modelId="{1A0B07F5-130E-3E47-9EA4-1C360FE7EAF0}" type="parTrans" cxnId="{B58D9701-9689-D44E-B11A-5D4A125036E0}">
      <dgm:prSet/>
      <dgm:spPr/>
      <dgm:t>
        <a:bodyPr/>
        <a:lstStyle/>
        <a:p>
          <a:endParaRPr lang="en-GB"/>
        </a:p>
      </dgm:t>
    </dgm:pt>
    <dgm:pt modelId="{5DA93E8C-61FD-1E4F-943C-0D429E0B00EC}" type="sibTrans" cxnId="{B58D9701-9689-D44E-B11A-5D4A125036E0}">
      <dgm:prSet/>
      <dgm:spPr/>
      <dgm:t>
        <a:bodyPr/>
        <a:lstStyle/>
        <a:p>
          <a:endParaRPr lang="en-GB"/>
        </a:p>
      </dgm:t>
    </dgm:pt>
    <dgm:pt modelId="{1DE8907F-F34E-C64B-AC73-EF09D9D9F618}">
      <dgm:prSet phldrT="[Text]"/>
      <dgm:spPr/>
      <dgm:t>
        <a:bodyPr/>
        <a:lstStyle/>
        <a:p>
          <a:r>
            <a:rPr lang="en-GB" dirty="0" err="1"/>
            <a:t>Felhasználó</a:t>
          </a:r>
          <a:r>
            <a:rPr lang="en-GB" dirty="0"/>
            <a:t> 1</a:t>
          </a:r>
        </a:p>
      </dgm:t>
    </dgm:pt>
    <dgm:pt modelId="{1DC9D555-14DA-4D42-A76E-5232ECF97C0E}" type="parTrans" cxnId="{1483C4A0-7542-A740-86A8-FEF60D2A52AA}">
      <dgm:prSet/>
      <dgm:spPr/>
      <dgm:t>
        <a:bodyPr/>
        <a:lstStyle/>
        <a:p>
          <a:endParaRPr lang="en-GB"/>
        </a:p>
      </dgm:t>
    </dgm:pt>
    <dgm:pt modelId="{DD5D172C-F4BF-AC4C-9537-557DDF561151}" type="sibTrans" cxnId="{1483C4A0-7542-A740-86A8-FEF60D2A52AA}">
      <dgm:prSet/>
      <dgm:spPr/>
      <dgm:t>
        <a:bodyPr/>
        <a:lstStyle/>
        <a:p>
          <a:endParaRPr lang="en-GB"/>
        </a:p>
      </dgm:t>
    </dgm:pt>
    <dgm:pt modelId="{E481849C-D2C2-1241-950E-BC236E3F3EEB}">
      <dgm:prSet phldrT="[Text]"/>
      <dgm:spPr/>
      <dgm:t>
        <a:bodyPr/>
        <a:lstStyle/>
        <a:p>
          <a:r>
            <a:rPr lang="en-GB" dirty="0"/>
            <a:t>Internet</a:t>
          </a:r>
        </a:p>
      </dgm:t>
    </dgm:pt>
    <dgm:pt modelId="{3274B3AD-5E87-1145-A926-EB7357DE4AD1}" type="parTrans" cxnId="{ED3B24E1-62A3-C84E-A657-0D14E71D5C9A}">
      <dgm:prSet/>
      <dgm:spPr/>
      <dgm:t>
        <a:bodyPr/>
        <a:lstStyle/>
        <a:p>
          <a:endParaRPr lang="en-GB"/>
        </a:p>
      </dgm:t>
    </dgm:pt>
    <dgm:pt modelId="{6A3DAD4B-C810-6040-BCFE-D6F9ED836BDA}" type="sibTrans" cxnId="{ED3B24E1-62A3-C84E-A657-0D14E71D5C9A}">
      <dgm:prSet/>
      <dgm:spPr/>
      <dgm:t>
        <a:bodyPr/>
        <a:lstStyle/>
        <a:p>
          <a:endParaRPr lang="en-GB"/>
        </a:p>
      </dgm:t>
    </dgm:pt>
    <dgm:pt modelId="{9B18C573-1C8B-C84A-A62C-D0FBCB27F97C}">
      <dgm:prSet phldrT="[Text]"/>
      <dgm:spPr/>
      <dgm:t>
        <a:bodyPr/>
        <a:lstStyle/>
        <a:p>
          <a:r>
            <a:rPr lang="en-GB" dirty="0" err="1"/>
            <a:t>Felhasználó</a:t>
          </a:r>
          <a:r>
            <a:rPr lang="en-GB" dirty="0"/>
            <a:t> 2</a:t>
          </a:r>
        </a:p>
      </dgm:t>
    </dgm:pt>
    <dgm:pt modelId="{8844D0D2-EC49-4945-B836-1BF03097F408}" type="parTrans" cxnId="{61ECB866-78E7-494B-8390-58C243A72D6F}">
      <dgm:prSet/>
      <dgm:spPr/>
      <dgm:t>
        <a:bodyPr/>
        <a:lstStyle/>
        <a:p>
          <a:endParaRPr lang="en-GB"/>
        </a:p>
      </dgm:t>
    </dgm:pt>
    <dgm:pt modelId="{4F6AEE2F-C8F4-2246-96BD-384843ABF7C4}" type="sibTrans" cxnId="{61ECB866-78E7-494B-8390-58C243A72D6F}">
      <dgm:prSet/>
      <dgm:spPr/>
      <dgm:t>
        <a:bodyPr/>
        <a:lstStyle/>
        <a:p>
          <a:endParaRPr lang="en-GB"/>
        </a:p>
      </dgm:t>
    </dgm:pt>
    <dgm:pt modelId="{B5977687-A720-D64A-AA33-879F68EF7898}">
      <dgm:prSet phldrT="[Text]" custT="1"/>
      <dgm:spPr/>
      <dgm:t>
        <a:bodyPr/>
        <a:lstStyle/>
        <a:p>
          <a:r>
            <a:rPr lang="en-GB" sz="1400" dirty="0" err="1"/>
            <a:t>Konténer</a:t>
          </a:r>
          <a:r>
            <a:rPr lang="en-GB" sz="1400" dirty="0"/>
            <a:t> </a:t>
          </a:r>
          <a:r>
            <a:rPr lang="en-GB" sz="1400" dirty="0" err="1"/>
            <a:t>példány</a:t>
          </a:r>
          <a:r>
            <a:rPr lang="en-GB" sz="1400" dirty="0"/>
            <a:t> 3</a:t>
          </a:r>
        </a:p>
      </dgm:t>
    </dgm:pt>
    <dgm:pt modelId="{D795B89C-2DAC-EC43-868D-919DD3F8D73C}" type="parTrans" cxnId="{772E2D40-FD42-624A-ADE6-EB5FE876DEE7}">
      <dgm:prSet/>
      <dgm:spPr/>
      <dgm:t>
        <a:bodyPr/>
        <a:lstStyle/>
        <a:p>
          <a:endParaRPr lang="en-GB"/>
        </a:p>
      </dgm:t>
    </dgm:pt>
    <dgm:pt modelId="{24E2DAD9-B7D4-D94D-A328-EFDD4944B36C}" type="sibTrans" cxnId="{772E2D40-FD42-624A-ADE6-EB5FE876DEE7}">
      <dgm:prSet/>
      <dgm:spPr/>
      <dgm:t>
        <a:bodyPr/>
        <a:lstStyle/>
        <a:p>
          <a:endParaRPr lang="en-GB"/>
        </a:p>
      </dgm:t>
    </dgm:pt>
    <dgm:pt modelId="{D5AB0CB3-8EEA-5842-AA18-0BBB48B557DF}" type="pres">
      <dgm:prSet presAssocID="{795674F2-99D1-7A45-84C4-309E54B96C04}" presName="Name0" presStyleCnt="0">
        <dgm:presLayoutVars>
          <dgm:dir/>
          <dgm:animLvl val="lvl"/>
          <dgm:resizeHandles val="exact"/>
        </dgm:presLayoutVars>
      </dgm:prSet>
      <dgm:spPr/>
    </dgm:pt>
    <dgm:pt modelId="{F23F9035-F373-4842-817A-BB4CD90F4596}" type="pres">
      <dgm:prSet presAssocID="{795674F2-99D1-7A45-84C4-309E54B96C04}" presName="tSp" presStyleCnt="0"/>
      <dgm:spPr/>
    </dgm:pt>
    <dgm:pt modelId="{5809C95E-DCA7-4A43-A77A-6945275FAC97}" type="pres">
      <dgm:prSet presAssocID="{795674F2-99D1-7A45-84C4-309E54B96C04}" presName="bSp" presStyleCnt="0"/>
      <dgm:spPr/>
    </dgm:pt>
    <dgm:pt modelId="{8403F758-4DF9-AC4F-BFDA-CFBB2555C08C}" type="pres">
      <dgm:prSet presAssocID="{795674F2-99D1-7A45-84C4-309E54B96C04}" presName="process" presStyleCnt="0"/>
      <dgm:spPr/>
    </dgm:pt>
    <dgm:pt modelId="{7F65A6F4-A92C-D845-85A0-30CB49EFC36A}" type="pres">
      <dgm:prSet presAssocID="{F091C25B-CF59-DA49-B38F-9A6B5B721354}" presName="composite1" presStyleCnt="0"/>
      <dgm:spPr/>
    </dgm:pt>
    <dgm:pt modelId="{B88A2733-781B-0040-BA15-1B480644DB11}" type="pres">
      <dgm:prSet presAssocID="{F091C25B-CF59-DA49-B38F-9A6B5B721354}" presName="dummyNode1" presStyleLbl="node1" presStyleIdx="0" presStyleCnt="3"/>
      <dgm:spPr/>
    </dgm:pt>
    <dgm:pt modelId="{0E3CBF5A-CD5F-6C4E-A5E1-4299BB489B35}" type="pres">
      <dgm:prSet presAssocID="{F091C25B-CF59-DA49-B38F-9A6B5B721354}" presName="childNode1" presStyleLbl="bgAcc1" presStyleIdx="0" presStyleCnt="3" custScaleY="60187">
        <dgm:presLayoutVars>
          <dgm:bulletEnabled val="1"/>
        </dgm:presLayoutVars>
      </dgm:prSet>
      <dgm:spPr/>
    </dgm:pt>
    <dgm:pt modelId="{76A1FB9C-2C94-604B-94F9-D9278CD0BB04}" type="pres">
      <dgm:prSet presAssocID="{F091C25B-CF59-DA49-B38F-9A6B5B721354}" presName="childNode1tx" presStyleLbl="bgAcc1" presStyleIdx="0" presStyleCnt="3">
        <dgm:presLayoutVars>
          <dgm:bulletEnabled val="1"/>
        </dgm:presLayoutVars>
      </dgm:prSet>
      <dgm:spPr/>
    </dgm:pt>
    <dgm:pt modelId="{511E8262-BC46-EC48-A3E3-0ECF5DB05D32}" type="pres">
      <dgm:prSet presAssocID="{F091C25B-CF59-DA49-B38F-9A6B5B721354}" presName="parentNode1" presStyleLbl="node1" presStyleIdx="0" presStyleCnt="3" custScaleX="107910" custScaleY="136557">
        <dgm:presLayoutVars>
          <dgm:chMax val="1"/>
          <dgm:bulletEnabled val="1"/>
        </dgm:presLayoutVars>
      </dgm:prSet>
      <dgm:spPr/>
    </dgm:pt>
    <dgm:pt modelId="{051BDB92-A7AD-434B-A9B5-6576054E262A}" type="pres">
      <dgm:prSet presAssocID="{F091C25B-CF59-DA49-B38F-9A6B5B721354}" presName="connSite1" presStyleCnt="0"/>
      <dgm:spPr/>
    </dgm:pt>
    <dgm:pt modelId="{80BBE76D-BFBA-1E43-999F-AFFFF92D04B9}" type="pres">
      <dgm:prSet presAssocID="{43C4E54C-CEC8-6147-8E72-7419E53FD6E8}" presName="Name9" presStyleLbl="sibTrans2D1" presStyleIdx="0" presStyleCnt="2" custAng="21018802" custLinFactNeighborX="2084" custLinFactNeighborY="-8339"/>
      <dgm:spPr/>
    </dgm:pt>
    <dgm:pt modelId="{56505D32-F449-194A-952B-602166503B12}" type="pres">
      <dgm:prSet presAssocID="{4E38A322-5B47-3B4F-9E9B-73BD890EE178}" presName="composite2" presStyleCnt="0"/>
      <dgm:spPr/>
    </dgm:pt>
    <dgm:pt modelId="{E6C2A251-C2D2-E54B-AD13-9408ADCB3E96}" type="pres">
      <dgm:prSet presAssocID="{4E38A322-5B47-3B4F-9E9B-73BD890EE178}" presName="dummyNode2" presStyleLbl="node1" presStyleIdx="0" presStyleCnt="3"/>
      <dgm:spPr/>
    </dgm:pt>
    <dgm:pt modelId="{C2D1E090-9AAB-8949-A831-2B0985B94864}" type="pres">
      <dgm:prSet presAssocID="{4E38A322-5B47-3B4F-9E9B-73BD890EE178}" presName="childNode2" presStyleLbl="bgAcc1" presStyleIdx="1" presStyleCnt="3" custScaleY="76830">
        <dgm:presLayoutVars>
          <dgm:bulletEnabled val="1"/>
        </dgm:presLayoutVars>
      </dgm:prSet>
      <dgm:spPr/>
    </dgm:pt>
    <dgm:pt modelId="{D620CB4A-3788-1D43-805F-BEECB59A62BB}" type="pres">
      <dgm:prSet presAssocID="{4E38A322-5B47-3B4F-9E9B-73BD890EE178}" presName="childNode2tx" presStyleLbl="bgAcc1" presStyleIdx="1" presStyleCnt="3">
        <dgm:presLayoutVars>
          <dgm:bulletEnabled val="1"/>
        </dgm:presLayoutVars>
      </dgm:prSet>
      <dgm:spPr/>
    </dgm:pt>
    <dgm:pt modelId="{D97AC532-61C0-2044-AE49-6EF5F96F7D7A}" type="pres">
      <dgm:prSet presAssocID="{4E38A322-5B47-3B4F-9E9B-73BD890EE17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6FD405C4-1E42-E44C-94A2-FECEC5BA3F9C}" type="pres">
      <dgm:prSet presAssocID="{4E38A322-5B47-3B4F-9E9B-73BD890EE178}" presName="connSite2" presStyleCnt="0"/>
      <dgm:spPr/>
    </dgm:pt>
    <dgm:pt modelId="{17F2E7EF-059D-1C40-AF93-38F1251D5658}" type="pres">
      <dgm:prSet presAssocID="{78660F1B-9478-6C40-94FB-DCAB40841D48}" presName="Name18" presStyleLbl="sibTrans2D1" presStyleIdx="1" presStyleCnt="2"/>
      <dgm:spPr/>
    </dgm:pt>
    <dgm:pt modelId="{6B548F0E-7B53-1D44-AD61-5F4945672885}" type="pres">
      <dgm:prSet presAssocID="{E481849C-D2C2-1241-950E-BC236E3F3EEB}" presName="composite1" presStyleCnt="0"/>
      <dgm:spPr/>
    </dgm:pt>
    <dgm:pt modelId="{F5686306-EC27-544C-B3ED-12064107F548}" type="pres">
      <dgm:prSet presAssocID="{E481849C-D2C2-1241-950E-BC236E3F3EEB}" presName="dummyNode1" presStyleLbl="node1" presStyleIdx="1" presStyleCnt="3"/>
      <dgm:spPr/>
    </dgm:pt>
    <dgm:pt modelId="{9513AD2E-A9B7-7C4C-BCEF-C05F1BA0878B}" type="pres">
      <dgm:prSet presAssocID="{E481849C-D2C2-1241-950E-BC236E3F3EEB}" presName="childNode1" presStyleLbl="bgAcc1" presStyleIdx="2" presStyleCnt="3" custScaleY="53373">
        <dgm:presLayoutVars>
          <dgm:bulletEnabled val="1"/>
        </dgm:presLayoutVars>
      </dgm:prSet>
      <dgm:spPr/>
    </dgm:pt>
    <dgm:pt modelId="{5B477CDC-2A61-A242-BF69-5A07D810698A}" type="pres">
      <dgm:prSet presAssocID="{E481849C-D2C2-1241-950E-BC236E3F3EEB}" presName="childNode1tx" presStyleLbl="bgAcc1" presStyleIdx="2" presStyleCnt="3">
        <dgm:presLayoutVars>
          <dgm:bulletEnabled val="1"/>
        </dgm:presLayoutVars>
      </dgm:prSet>
      <dgm:spPr/>
    </dgm:pt>
    <dgm:pt modelId="{C29C7808-7686-0F4C-8AFD-3741AE275D17}" type="pres">
      <dgm:prSet presAssocID="{E481849C-D2C2-1241-950E-BC236E3F3EEB}" presName="parentNode1" presStyleLbl="node1" presStyleIdx="2" presStyleCnt="3" custLinFactY="-100000" custLinFactNeighborX="-14554" custLinFactNeighborY="-122012">
        <dgm:presLayoutVars>
          <dgm:chMax val="1"/>
          <dgm:bulletEnabled val="1"/>
        </dgm:presLayoutVars>
      </dgm:prSet>
      <dgm:spPr/>
    </dgm:pt>
    <dgm:pt modelId="{F9D2B4AC-C7D8-CB45-B452-778D4AC88EF7}" type="pres">
      <dgm:prSet presAssocID="{E481849C-D2C2-1241-950E-BC236E3F3EEB}" presName="connSite1" presStyleCnt="0"/>
      <dgm:spPr/>
    </dgm:pt>
  </dgm:ptLst>
  <dgm:cxnLst>
    <dgm:cxn modelId="{68411501-A980-014D-A380-A56619DA50EE}" type="presOf" srcId="{30CA78D4-887A-7146-9993-DAEBC1077483}" destId="{C2D1E090-9AAB-8949-A831-2B0985B94864}" srcOrd="0" destOrd="1" presId="urn:microsoft.com/office/officeart/2005/8/layout/hProcess4"/>
    <dgm:cxn modelId="{B58D9701-9689-D44E-B11A-5D4A125036E0}" srcId="{4E38A322-5B47-3B4F-9E9B-73BD890EE178}" destId="{30CA78D4-887A-7146-9993-DAEBC1077483}" srcOrd="1" destOrd="0" parTransId="{1A0B07F5-130E-3E47-9EA4-1C360FE7EAF0}" sibTransId="{5DA93E8C-61FD-1E4F-943C-0D429E0B00EC}"/>
    <dgm:cxn modelId="{70D5C305-C14B-6C4E-8A8B-343D42E6B646}" type="presOf" srcId="{B5977687-A720-D64A-AA33-879F68EF7898}" destId="{D620CB4A-3788-1D43-805F-BEECB59A62BB}" srcOrd="1" destOrd="2" presId="urn:microsoft.com/office/officeart/2005/8/layout/hProcess4"/>
    <dgm:cxn modelId="{F12E7E0B-8939-0B42-B298-E6DAF436573A}" srcId="{4E38A322-5B47-3B4F-9E9B-73BD890EE178}" destId="{BCF5BF2F-8912-D742-83E7-0CD2A512B6FF}" srcOrd="0" destOrd="0" parTransId="{109CC2AD-D099-3A49-9C9C-9FB75C5F4B2F}" sibTransId="{E29465E2-4DA3-9C47-94D4-4E9CD2D27F4D}"/>
    <dgm:cxn modelId="{BB1EBB0E-A282-FC48-9721-B6092050E670}" type="presOf" srcId="{9B18C573-1C8B-C84A-A62C-D0FBCB27F97C}" destId="{9513AD2E-A9B7-7C4C-BCEF-C05F1BA0878B}" srcOrd="0" destOrd="1" presId="urn:microsoft.com/office/officeart/2005/8/layout/hProcess4"/>
    <dgm:cxn modelId="{3AB8D71B-DE4F-7045-A4F9-0852E23AC0F2}" srcId="{795674F2-99D1-7A45-84C4-309E54B96C04}" destId="{F091C25B-CF59-DA49-B38F-9A6B5B721354}" srcOrd="0" destOrd="0" parTransId="{BF33DF5D-48E0-F74B-889C-DA539D43BC6E}" sibTransId="{43C4E54C-CEC8-6147-8E72-7419E53FD6E8}"/>
    <dgm:cxn modelId="{812B9820-1030-2448-9C60-10FB740BA2FF}" type="presOf" srcId="{BCF5BF2F-8912-D742-83E7-0CD2A512B6FF}" destId="{C2D1E090-9AAB-8949-A831-2B0985B94864}" srcOrd="0" destOrd="0" presId="urn:microsoft.com/office/officeart/2005/8/layout/hProcess4"/>
    <dgm:cxn modelId="{D6295B3E-6B1C-7A44-9431-D8441BFA63A0}" type="presOf" srcId="{1DE8907F-F34E-C64B-AC73-EF09D9D9F618}" destId="{9513AD2E-A9B7-7C4C-BCEF-C05F1BA0878B}" srcOrd="0" destOrd="0" presId="urn:microsoft.com/office/officeart/2005/8/layout/hProcess4"/>
    <dgm:cxn modelId="{772E2D40-FD42-624A-ADE6-EB5FE876DEE7}" srcId="{4E38A322-5B47-3B4F-9E9B-73BD890EE178}" destId="{B5977687-A720-D64A-AA33-879F68EF7898}" srcOrd="2" destOrd="0" parTransId="{D795B89C-2DAC-EC43-868D-919DD3F8D73C}" sibTransId="{24E2DAD9-B7D4-D94D-A328-EFDD4944B36C}"/>
    <dgm:cxn modelId="{821DDF40-B811-3444-829F-526D8F32A43E}" type="presOf" srcId="{0882FD82-8D9C-934B-B595-D9B618F63466}" destId="{0E3CBF5A-CD5F-6C4E-A5E1-4299BB489B35}" srcOrd="0" destOrd="0" presId="urn:microsoft.com/office/officeart/2005/8/layout/hProcess4"/>
    <dgm:cxn modelId="{E12F4041-65FC-6843-B058-97BDAFE62270}" type="presOf" srcId="{A526C55C-963D-3744-AFA0-7BCD641CA4EA}" destId="{76A1FB9C-2C94-604B-94F9-D9278CD0BB04}" srcOrd="1" destOrd="1" presId="urn:microsoft.com/office/officeart/2005/8/layout/hProcess4"/>
    <dgm:cxn modelId="{C919C147-49DE-434E-B42F-9DDC6D9D046F}" type="presOf" srcId="{BCF5BF2F-8912-D742-83E7-0CD2A512B6FF}" destId="{D620CB4A-3788-1D43-805F-BEECB59A62BB}" srcOrd="1" destOrd="0" presId="urn:microsoft.com/office/officeart/2005/8/layout/hProcess4"/>
    <dgm:cxn modelId="{3329D948-61CB-9540-AB22-113CF1A2066B}" type="presOf" srcId="{30CA78D4-887A-7146-9993-DAEBC1077483}" destId="{D620CB4A-3788-1D43-805F-BEECB59A62BB}" srcOrd="1" destOrd="1" presId="urn:microsoft.com/office/officeart/2005/8/layout/hProcess4"/>
    <dgm:cxn modelId="{CF51944D-86B9-B44E-A0A0-1FC647531092}" type="presOf" srcId="{9B18C573-1C8B-C84A-A62C-D0FBCB27F97C}" destId="{5B477CDC-2A61-A242-BF69-5A07D810698A}" srcOrd="1" destOrd="1" presId="urn:microsoft.com/office/officeart/2005/8/layout/hProcess4"/>
    <dgm:cxn modelId="{6A8D4E53-795E-FB43-8B23-1EC8649FA562}" srcId="{F091C25B-CF59-DA49-B38F-9A6B5B721354}" destId="{0882FD82-8D9C-934B-B595-D9B618F63466}" srcOrd="0" destOrd="0" parTransId="{217CBC03-A9D9-BE48-995C-61C9AE2B620A}" sibTransId="{2B51C8FB-BC2D-1147-A0F1-99707FF18D47}"/>
    <dgm:cxn modelId="{AD521B56-7030-C745-B202-985059CC2538}" type="presOf" srcId="{E481849C-D2C2-1241-950E-BC236E3F3EEB}" destId="{C29C7808-7686-0F4C-8AFD-3741AE275D17}" srcOrd="0" destOrd="0" presId="urn:microsoft.com/office/officeart/2005/8/layout/hProcess4"/>
    <dgm:cxn modelId="{61ECB866-78E7-494B-8390-58C243A72D6F}" srcId="{E481849C-D2C2-1241-950E-BC236E3F3EEB}" destId="{9B18C573-1C8B-C84A-A62C-D0FBCB27F97C}" srcOrd="1" destOrd="0" parTransId="{8844D0D2-EC49-4945-B836-1BF03097F408}" sibTransId="{4F6AEE2F-C8F4-2246-96BD-384843ABF7C4}"/>
    <dgm:cxn modelId="{074F057E-2A96-1944-9CED-C686A45C5BF5}" type="presOf" srcId="{795674F2-99D1-7A45-84C4-309E54B96C04}" destId="{D5AB0CB3-8EEA-5842-AA18-0BBB48B557DF}" srcOrd="0" destOrd="0" presId="urn:microsoft.com/office/officeart/2005/8/layout/hProcess4"/>
    <dgm:cxn modelId="{CD234D86-3BC4-9B4B-9B74-411FCC50B160}" type="presOf" srcId="{F091C25B-CF59-DA49-B38F-9A6B5B721354}" destId="{511E8262-BC46-EC48-A3E3-0ECF5DB05D32}" srcOrd="0" destOrd="0" presId="urn:microsoft.com/office/officeart/2005/8/layout/hProcess4"/>
    <dgm:cxn modelId="{1483C4A0-7542-A740-86A8-FEF60D2A52AA}" srcId="{E481849C-D2C2-1241-950E-BC236E3F3EEB}" destId="{1DE8907F-F34E-C64B-AC73-EF09D9D9F618}" srcOrd="0" destOrd="0" parTransId="{1DC9D555-14DA-4D42-A76E-5232ECF97C0E}" sibTransId="{DD5D172C-F4BF-AC4C-9537-557DDF561151}"/>
    <dgm:cxn modelId="{C76550AC-D6A8-7F41-B454-7F2A7DB13565}" type="presOf" srcId="{43C4E54C-CEC8-6147-8E72-7419E53FD6E8}" destId="{80BBE76D-BFBA-1E43-999F-AFFFF92D04B9}" srcOrd="0" destOrd="0" presId="urn:microsoft.com/office/officeart/2005/8/layout/hProcess4"/>
    <dgm:cxn modelId="{BB3684B3-0401-6644-8C67-080251A4D8EF}" type="presOf" srcId="{A526C55C-963D-3744-AFA0-7BCD641CA4EA}" destId="{0E3CBF5A-CD5F-6C4E-A5E1-4299BB489B35}" srcOrd="0" destOrd="1" presId="urn:microsoft.com/office/officeart/2005/8/layout/hProcess4"/>
    <dgm:cxn modelId="{2B2B08CB-51FE-BB4F-95D6-AA444B30EB6E}" type="presOf" srcId="{B5977687-A720-D64A-AA33-879F68EF7898}" destId="{C2D1E090-9AAB-8949-A831-2B0985B94864}" srcOrd="0" destOrd="2" presId="urn:microsoft.com/office/officeart/2005/8/layout/hProcess4"/>
    <dgm:cxn modelId="{F40F41CC-ABE3-F446-8E6E-84E5F9E0D0F4}" type="presOf" srcId="{0882FD82-8D9C-934B-B595-D9B618F63466}" destId="{76A1FB9C-2C94-604B-94F9-D9278CD0BB04}" srcOrd="1" destOrd="0" presId="urn:microsoft.com/office/officeart/2005/8/layout/hProcess4"/>
    <dgm:cxn modelId="{4EC5D7D1-D5A4-3C49-9AB8-7981CD35B01D}" srcId="{795674F2-99D1-7A45-84C4-309E54B96C04}" destId="{4E38A322-5B47-3B4F-9E9B-73BD890EE178}" srcOrd="1" destOrd="0" parTransId="{979E0FF6-BBB4-7143-92BE-BFD0F87FBE4C}" sibTransId="{78660F1B-9478-6C40-94FB-DCAB40841D48}"/>
    <dgm:cxn modelId="{ED3B24E1-62A3-C84E-A657-0D14E71D5C9A}" srcId="{795674F2-99D1-7A45-84C4-309E54B96C04}" destId="{E481849C-D2C2-1241-950E-BC236E3F3EEB}" srcOrd="2" destOrd="0" parTransId="{3274B3AD-5E87-1145-A926-EB7357DE4AD1}" sibTransId="{6A3DAD4B-C810-6040-BCFE-D6F9ED836BDA}"/>
    <dgm:cxn modelId="{7EE202E3-696B-5748-AEBC-94C8F7D2694E}" type="presOf" srcId="{1DE8907F-F34E-C64B-AC73-EF09D9D9F618}" destId="{5B477CDC-2A61-A242-BF69-5A07D810698A}" srcOrd="1" destOrd="0" presId="urn:microsoft.com/office/officeart/2005/8/layout/hProcess4"/>
    <dgm:cxn modelId="{E8206DE6-F414-A740-A878-F120B463897E}" type="presOf" srcId="{4E38A322-5B47-3B4F-9E9B-73BD890EE178}" destId="{D97AC532-61C0-2044-AE49-6EF5F96F7D7A}" srcOrd="0" destOrd="0" presId="urn:microsoft.com/office/officeart/2005/8/layout/hProcess4"/>
    <dgm:cxn modelId="{25A975F3-A09F-DB42-96FA-F40878E32549}" type="presOf" srcId="{78660F1B-9478-6C40-94FB-DCAB40841D48}" destId="{17F2E7EF-059D-1C40-AF93-38F1251D5658}" srcOrd="0" destOrd="0" presId="urn:microsoft.com/office/officeart/2005/8/layout/hProcess4"/>
    <dgm:cxn modelId="{23F964FC-8510-F04D-8587-73003BAB101F}" srcId="{F091C25B-CF59-DA49-B38F-9A6B5B721354}" destId="{A526C55C-963D-3744-AFA0-7BCD641CA4EA}" srcOrd="1" destOrd="0" parTransId="{9815863B-6FD5-F148-82EF-5990BB1C99B4}" sibTransId="{BF27D574-DBF5-8144-A959-82FCFF9D9860}"/>
    <dgm:cxn modelId="{45E6925C-08D9-6346-8DE8-236A5912603C}" type="presParOf" srcId="{D5AB0CB3-8EEA-5842-AA18-0BBB48B557DF}" destId="{F23F9035-F373-4842-817A-BB4CD90F4596}" srcOrd="0" destOrd="0" presId="urn:microsoft.com/office/officeart/2005/8/layout/hProcess4"/>
    <dgm:cxn modelId="{71A4D682-968C-6444-87BD-4DAB697E55AA}" type="presParOf" srcId="{D5AB0CB3-8EEA-5842-AA18-0BBB48B557DF}" destId="{5809C95E-DCA7-4A43-A77A-6945275FAC97}" srcOrd="1" destOrd="0" presId="urn:microsoft.com/office/officeart/2005/8/layout/hProcess4"/>
    <dgm:cxn modelId="{C2C3948A-FD86-4847-AF34-164919E5C491}" type="presParOf" srcId="{D5AB0CB3-8EEA-5842-AA18-0BBB48B557DF}" destId="{8403F758-4DF9-AC4F-BFDA-CFBB2555C08C}" srcOrd="2" destOrd="0" presId="urn:microsoft.com/office/officeart/2005/8/layout/hProcess4"/>
    <dgm:cxn modelId="{BCCC9C7C-7836-AF45-90C6-F92401753FEA}" type="presParOf" srcId="{8403F758-4DF9-AC4F-BFDA-CFBB2555C08C}" destId="{7F65A6F4-A92C-D845-85A0-30CB49EFC36A}" srcOrd="0" destOrd="0" presId="urn:microsoft.com/office/officeart/2005/8/layout/hProcess4"/>
    <dgm:cxn modelId="{EE0628CE-F4A1-374E-94B0-D573B12216E0}" type="presParOf" srcId="{7F65A6F4-A92C-D845-85A0-30CB49EFC36A}" destId="{B88A2733-781B-0040-BA15-1B480644DB11}" srcOrd="0" destOrd="0" presId="urn:microsoft.com/office/officeart/2005/8/layout/hProcess4"/>
    <dgm:cxn modelId="{9F301420-8278-2943-9537-487166820E2D}" type="presParOf" srcId="{7F65A6F4-A92C-D845-85A0-30CB49EFC36A}" destId="{0E3CBF5A-CD5F-6C4E-A5E1-4299BB489B35}" srcOrd="1" destOrd="0" presId="urn:microsoft.com/office/officeart/2005/8/layout/hProcess4"/>
    <dgm:cxn modelId="{40E26D62-5BB1-1B44-8441-4D3490ED8128}" type="presParOf" srcId="{7F65A6F4-A92C-D845-85A0-30CB49EFC36A}" destId="{76A1FB9C-2C94-604B-94F9-D9278CD0BB04}" srcOrd="2" destOrd="0" presId="urn:microsoft.com/office/officeart/2005/8/layout/hProcess4"/>
    <dgm:cxn modelId="{B420E951-02F1-F045-A4BE-404285F2728E}" type="presParOf" srcId="{7F65A6F4-A92C-D845-85A0-30CB49EFC36A}" destId="{511E8262-BC46-EC48-A3E3-0ECF5DB05D32}" srcOrd="3" destOrd="0" presId="urn:microsoft.com/office/officeart/2005/8/layout/hProcess4"/>
    <dgm:cxn modelId="{98110E64-6365-2346-ADC4-2E9BE335B595}" type="presParOf" srcId="{7F65A6F4-A92C-D845-85A0-30CB49EFC36A}" destId="{051BDB92-A7AD-434B-A9B5-6576054E262A}" srcOrd="4" destOrd="0" presId="urn:microsoft.com/office/officeart/2005/8/layout/hProcess4"/>
    <dgm:cxn modelId="{2E0D04FF-A2D0-E34C-8B42-54F93D9D43EC}" type="presParOf" srcId="{8403F758-4DF9-AC4F-BFDA-CFBB2555C08C}" destId="{80BBE76D-BFBA-1E43-999F-AFFFF92D04B9}" srcOrd="1" destOrd="0" presId="urn:microsoft.com/office/officeart/2005/8/layout/hProcess4"/>
    <dgm:cxn modelId="{9D45AD02-CA61-1D4E-AD76-9576C360E45D}" type="presParOf" srcId="{8403F758-4DF9-AC4F-BFDA-CFBB2555C08C}" destId="{56505D32-F449-194A-952B-602166503B12}" srcOrd="2" destOrd="0" presId="urn:microsoft.com/office/officeart/2005/8/layout/hProcess4"/>
    <dgm:cxn modelId="{019A1D36-A75B-3847-B262-E06FD703D436}" type="presParOf" srcId="{56505D32-F449-194A-952B-602166503B12}" destId="{E6C2A251-C2D2-E54B-AD13-9408ADCB3E96}" srcOrd="0" destOrd="0" presId="urn:microsoft.com/office/officeart/2005/8/layout/hProcess4"/>
    <dgm:cxn modelId="{3313F606-442B-224D-8B21-5CB0E7365307}" type="presParOf" srcId="{56505D32-F449-194A-952B-602166503B12}" destId="{C2D1E090-9AAB-8949-A831-2B0985B94864}" srcOrd="1" destOrd="0" presId="urn:microsoft.com/office/officeart/2005/8/layout/hProcess4"/>
    <dgm:cxn modelId="{77C5187A-6029-054A-BB72-2F941F6298DA}" type="presParOf" srcId="{56505D32-F449-194A-952B-602166503B12}" destId="{D620CB4A-3788-1D43-805F-BEECB59A62BB}" srcOrd="2" destOrd="0" presId="urn:microsoft.com/office/officeart/2005/8/layout/hProcess4"/>
    <dgm:cxn modelId="{2960852D-F0B4-A74E-81A8-54C9499550C9}" type="presParOf" srcId="{56505D32-F449-194A-952B-602166503B12}" destId="{D97AC532-61C0-2044-AE49-6EF5F96F7D7A}" srcOrd="3" destOrd="0" presId="urn:microsoft.com/office/officeart/2005/8/layout/hProcess4"/>
    <dgm:cxn modelId="{82FD9F05-A6D7-6645-8158-EC44F60E5D9D}" type="presParOf" srcId="{56505D32-F449-194A-952B-602166503B12}" destId="{6FD405C4-1E42-E44C-94A2-FECEC5BA3F9C}" srcOrd="4" destOrd="0" presId="urn:microsoft.com/office/officeart/2005/8/layout/hProcess4"/>
    <dgm:cxn modelId="{AA5C67D6-AD53-8147-A80B-78673946D803}" type="presParOf" srcId="{8403F758-4DF9-AC4F-BFDA-CFBB2555C08C}" destId="{17F2E7EF-059D-1C40-AF93-38F1251D5658}" srcOrd="3" destOrd="0" presId="urn:microsoft.com/office/officeart/2005/8/layout/hProcess4"/>
    <dgm:cxn modelId="{7F9841FC-E952-7E49-8B6E-85C97B11F5F6}" type="presParOf" srcId="{8403F758-4DF9-AC4F-BFDA-CFBB2555C08C}" destId="{6B548F0E-7B53-1D44-AD61-5F4945672885}" srcOrd="4" destOrd="0" presId="urn:microsoft.com/office/officeart/2005/8/layout/hProcess4"/>
    <dgm:cxn modelId="{C62DFC2E-BCFA-144A-ACCE-33EB35DCCE5D}" type="presParOf" srcId="{6B548F0E-7B53-1D44-AD61-5F4945672885}" destId="{F5686306-EC27-544C-B3ED-12064107F548}" srcOrd="0" destOrd="0" presId="urn:microsoft.com/office/officeart/2005/8/layout/hProcess4"/>
    <dgm:cxn modelId="{0DA302B0-E0A9-0346-899C-C27AD7935DBD}" type="presParOf" srcId="{6B548F0E-7B53-1D44-AD61-5F4945672885}" destId="{9513AD2E-A9B7-7C4C-BCEF-C05F1BA0878B}" srcOrd="1" destOrd="0" presId="urn:microsoft.com/office/officeart/2005/8/layout/hProcess4"/>
    <dgm:cxn modelId="{0C03763B-093F-F443-8FA9-CC5A89B5D65C}" type="presParOf" srcId="{6B548F0E-7B53-1D44-AD61-5F4945672885}" destId="{5B477CDC-2A61-A242-BF69-5A07D810698A}" srcOrd="2" destOrd="0" presId="urn:microsoft.com/office/officeart/2005/8/layout/hProcess4"/>
    <dgm:cxn modelId="{DFE56DCF-5B36-0844-A33B-C845256D2E02}" type="presParOf" srcId="{6B548F0E-7B53-1D44-AD61-5F4945672885}" destId="{C29C7808-7686-0F4C-8AFD-3741AE275D17}" srcOrd="3" destOrd="0" presId="urn:microsoft.com/office/officeart/2005/8/layout/hProcess4"/>
    <dgm:cxn modelId="{13EB633A-93CE-ED4C-AC5B-188BD10DE1B9}" type="presParOf" srcId="{6B548F0E-7B53-1D44-AD61-5F4945672885}" destId="{F9D2B4AC-C7D8-CB45-B452-778D4AC88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F59AF-26EA-8049-9706-FDEFE9501D9A}">
      <dsp:nvSpPr>
        <dsp:cNvPr id="0" name=""/>
        <dsp:cNvSpPr/>
      </dsp:nvSpPr>
      <dsp:spPr>
        <a:xfrm>
          <a:off x="4704652" y="3072617"/>
          <a:ext cx="91440" cy="469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2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DD4E8-393C-FB4E-86E4-87114F0F2921}">
      <dsp:nvSpPr>
        <dsp:cNvPr id="0" name=""/>
        <dsp:cNvSpPr/>
      </dsp:nvSpPr>
      <dsp:spPr>
        <a:xfrm>
          <a:off x="3271483" y="1578938"/>
          <a:ext cx="1478889" cy="469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53"/>
              </a:lnTo>
              <a:lnTo>
                <a:pt x="1478889" y="319753"/>
              </a:lnTo>
              <a:lnTo>
                <a:pt x="1478889" y="4692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ABEB8-E48E-4A47-B150-00CA3595086D}">
      <dsp:nvSpPr>
        <dsp:cNvPr id="0" name=""/>
        <dsp:cNvSpPr/>
      </dsp:nvSpPr>
      <dsp:spPr>
        <a:xfrm>
          <a:off x="1792593" y="3072617"/>
          <a:ext cx="985926" cy="469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53"/>
              </a:lnTo>
              <a:lnTo>
                <a:pt x="985926" y="319753"/>
              </a:lnTo>
              <a:lnTo>
                <a:pt x="985926" y="4692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C7D3D-E436-2243-BCB2-32C8187A77EA}">
      <dsp:nvSpPr>
        <dsp:cNvPr id="0" name=""/>
        <dsp:cNvSpPr/>
      </dsp:nvSpPr>
      <dsp:spPr>
        <a:xfrm>
          <a:off x="806667" y="3072617"/>
          <a:ext cx="985926" cy="469211"/>
        </a:xfrm>
        <a:custGeom>
          <a:avLst/>
          <a:gdLst/>
          <a:ahLst/>
          <a:cxnLst/>
          <a:rect l="0" t="0" r="0" b="0"/>
          <a:pathLst>
            <a:path>
              <a:moveTo>
                <a:pt x="985926" y="0"/>
              </a:moveTo>
              <a:lnTo>
                <a:pt x="985926" y="319753"/>
              </a:lnTo>
              <a:lnTo>
                <a:pt x="0" y="319753"/>
              </a:lnTo>
              <a:lnTo>
                <a:pt x="0" y="4692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02D21-AAC4-3649-812F-26004EBE4E00}">
      <dsp:nvSpPr>
        <dsp:cNvPr id="0" name=""/>
        <dsp:cNvSpPr/>
      </dsp:nvSpPr>
      <dsp:spPr>
        <a:xfrm>
          <a:off x="1792593" y="1578938"/>
          <a:ext cx="1478889" cy="469211"/>
        </a:xfrm>
        <a:custGeom>
          <a:avLst/>
          <a:gdLst/>
          <a:ahLst/>
          <a:cxnLst/>
          <a:rect l="0" t="0" r="0" b="0"/>
          <a:pathLst>
            <a:path>
              <a:moveTo>
                <a:pt x="1478889" y="0"/>
              </a:moveTo>
              <a:lnTo>
                <a:pt x="1478889" y="319753"/>
              </a:lnTo>
              <a:lnTo>
                <a:pt x="0" y="319753"/>
              </a:lnTo>
              <a:lnTo>
                <a:pt x="0" y="4692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D3B0C-209E-BF4D-8202-35A475C2D75F}">
      <dsp:nvSpPr>
        <dsp:cNvPr id="0" name=""/>
        <dsp:cNvSpPr/>
      </dsp:nvSpPr>
      <dsp:spPr>
        <a:xfrm>
          <a:off x="2464815" y="554471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DE0D6-278D-3742-878B-3C2D50193CEB}">
      <dsp:nvSpPr>
        <dsp:cNvPr id="0" name=""/>
        <dsp:cNvSpPr/>
      </dsp:nvSpPr>
      <dsp:spPr>
        <a:xfrm>
          <a:off x="2644075" y="724768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Régió</a:t>
          </a:r>
          <a:endParaRPr lang="en-GB" sz="1900" kern="1200" dirty="0"/>
        </a:p>
      </dsp:txBody>
      <dsp:txXfrm>
        <a:off x="2674081" y="754774"/>
        <a:ext cx="1553322" cy="964455"/>
      </dsp:txXfrm>
    </dsp:sp>
    <dsp:sp modelId="{63EB0324-F74C-3044-8728-822DA0679B3A}">
      <dsp:nvSpPr>
        <dsp:cNvPr id="0" name=""/>
        <dsp:cNvSpPr/>
      </dsp:nvSpPr>
      <dsp:spPr>
        <a:xfrm>
          <a:off x="985926" y="2048150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9C039-65C5-4C43-8774-4306D71F2CC9}">
      <dsp:nvSpPr>
        <dsp:cNvPr id="0" name=""/>
        <dsp:cNvSpPr/>
      </dsp:nvSpPr>
      <dsp:spPr>
        <a:xfrm>
          <a:off x="1165185" y="2218446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solidFill>
                <a:schemeClr val="tx1"/>
              </a:solidFill>
            </a:rPr>
            <a:t>Rendelkezésre állási zóna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1195191" y="2248452"/>
        <a:ext cx="1553322" cy="964455"/>
      </dsp:txXfrm>
    </dsp:sp>
    <dsp:sp modelId="{03C00D8D-9A3E-9A44-98A5-057BF033657F}">
      <dsp:nvSpPr>
        <dsp:cNvPr id="0" name=""/>
        <dsp:cNvSpPr/>
      </dsp:nvSpPr>
      <dsp:spPr>
        <a:xfrm>
          <a:off x="0" y="3541828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641AE-F544-034D-B9FB-8A739DD3D639}">
      <dsp:nvSpPr>
        <dsp:cNvPr id="0" name=""/>
        <dsp:cNvSpPr/>
      </dsp:nvSpPr>
      <dsp:spPr>
        <a:xfrm>
          <a:off x="179259" y="3712125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Adatközpont</a:t>
          </a:r>
          <a:endParaRPr lang="en-GB" sz="1900" kern="1200" dirty="0"/>
        </a:p>
      </dsp:txBody>
      <dsp:txXfrm>
        <a:off x="209265" y="3742131"/>
        <a:ext cx="1553322" cy="964455"/>
      </dsp:txXfrm>
    </dsp:sp>
    <dsp:sp modelId="{2EAD8D79-F16B-4D4B-8579-54244E96D0E6}">
      <dsp:nvSpPr>
        <dsp:cNvPr id="0" name=""/>
        <dsp:cNvSpPr/>
      </dsp:nvSpPr>
      <dsp:spPr>
        <a:xfrm>
          <a:off x="1971852" y="3541828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7568D-5010-C445-AB1C-6F809AC22AD1}">
      <dsp:nvSpPr>
        <dsp:cNvPr id="0" name=""/>
        <dsp:cNvSpPr/>
      </dsp:nvSpPr>
      <dsp:spPr>
        <a:xfrm>
          <a:off x="2151112" y="3712125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Adatközpont</a:t>
          </a:r>
          <a:endParaRPr lang="en-GB" sz="1900" kern="1200" dirty="0"/>
        </a:p>
      </dsp:txBody>
      <dsp:txXfrm>
        <a:off x="2181118" y="3742131"/>
        <a:ext cx="1553322" cy="964455"/>
      </dsp:txXfrm>
    </dsp:sp>
    <dsp:sp modelId="{D6F118FA-E223-934D-BD9E-566ECDA0CAA8}">
      <dsp:nvSpPr>
        <dsp:cNvPr id="0" name=""/>
        <dsp:cNvSpPr/>
      </dsp:nvSpPr>
      <dsp:spPr>
        <a:xfrm>
          <a:off x="3943705" y="2048150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6BCBB-9D49-5843-B42C-9B3DFE618ECF}">
      <dsp:nvSpPr>
        <dsp:cNvPr id="0" name=""/>
        <dsp:cNvSpPr/>
      </dsp:nvSpPr>
      <dsp:spPr>
        <a:xfrm>
          <a:off x="4122964" y="2218446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solidFill>
                <a:schemeClr val="tx1"/>
              </a:solidFill>
            </a:rPr>
            <a:t>Rendelkezésre állási zóna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4152970" y="2248452"/>
        <a:ext cx="1553322" cy="964455"/>
      </dsp:txXfrm>
    </dsp:sp>
    <dsp:sp modelId="{81C69197-3675-5A4A-8CAD-7BDBBD0EFB38}">
      <dsp:nvSpPr>
        <dsp:cNvPr id="0" name=""/>
        <dsp:cNvSpPr/>
      </dsp:nvSpPr>
      <dsp:spPr>
        <a:xfrm>
          <a:off x="3943705" y="3541828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1E1AE-81BE-ED4F-8518-992205A188AE}">
      <dsp:nvSpPr>
        <dsp:cNvPr id="0" name=""/>
        <dsp:cNvSpPr/>
      </dsp:nvSpPr>
      <dsp:spPr>
        <a:xfrm>
          <a:off x="4122964" y="3712125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Adatközpont</a:t>
          </a:r>
          <a:endParaRPr lang="en-GB" sz="1900" kern="1200" dirty="0"/>
        </a:p>
      </dsp:txBody>
      <dsp:txXfrm>
        <a:off x="4152970" y="3742131"/>
        <a:ext cx="1553322" cy="9644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4DAAD-73A8-1746-80A7-64658DBB585E}">
      <dsp:nvSpPr>
        <dsp:cNvPr id="0" name=""/>
        <dsp:cNvSpPr/>
      </dsp:nvSpPr>
      <dsp:spPr>
        <a:xfrm>
          <a:off x="2342387" y="1576492"/>
          <a:ext cx="954025" cy="954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/>
            <a:t>Cél</a:t>
          </a:r>
          <a:endParaRPr lang="en-GB" sz="3600" kern="1200" dirty="0"/>
        </a:p>
      </dsp:txBody>
      <dsp:txXfrm>
        <a:off x="2482101" y="1716206"/>
        <a:ext cx="674597" cy="674597"/>
      </dsp:txXfrm>
    </dsp:sp>
    <dsp:sp modelId="{0CB1D785-3AAD-EF4B-8CF0-5D90BEA09876}">
      <dsp:nvSpPr>
        <dsp:cNvPr id="0" name=""/>
        <dsp:cNvSpPr/>
      </dsp:nvSpPr>
      <dsp:spPr>
        <a:xfrm rot="15248331">
          <a:off x="2524557" y="1239459"/>
          <a:ext cx="219266" cy="324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2566436" y="1335971"/>
        <a:ext cx="153486" cy="194620"/>
      </dsp:txXfrm>
    </dsp:sp>
    <dsp:sp modelId="{73B525BE-95A9-A14B-A423-C4B0195A2D1F}">
      <dsp:nvSpPr>
        <dsp:cNvPr id="0" name=""/>
        <dsp:cNvSpPr/>
      </dsp:nvSpPr>
      <dsp:spPr>
        <a:xfrm>
          <a:off x="1816729" y="26865"/>
          <a:ext cx="1192531" cy="1192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Költség</a:t>
          </a:r>
          <a:endParaRPr lang="en-GB" sz="1200" kern="1200" dirty="0"/>
        </a:p>
      </dsp:txBody>
      <dsp:txXfrm>
        <a:off x="1991371" y="201507"/>
        <a:ext cx="843247" cy="843247"/>
      </dsp:txXfrm>
    </dsp:sp>
    <dsp:sp modelId="{BA01C2CE-8C5C-D647-A665-855CD50365AE}">
      <dsp:nvSpPr>
        <dsp:cNvPr id="0" name=""/>
        <dsp:cNvSpPr/>
      </dsp:nvSpPr>
      <dsp:spPr>
        <a:xfrm rot="1076706">
          <a:off x="3467187" y="2185876"/>
          <a:ext cx="523454" cy="324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469554" y="2235759"/>
        <a:ext cx="426144" cy="194620"/>
      </dsp:txXfrm>
    </dsp:sp>
    <dsp:sp modelId="{6DA399FA-8456-B549-AF8D-6D8782004BE3}">
      <dsp:nvSpPr>
        <dsp:cNvPr id="0" name=""/>
        <dsp:cNvSpPr/>
      </dsp:nvSpPr>
      <dsp:spPr>
        <a:xfrm>
          <a:off x="4183802" y="2092222"/>
          <a:ext cx="1192531" cy="1192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Idő</a:t>
          </a:r>
          <a:endParaRPr lang="en-GB" sz="1200" kern="1200" dirty="0"/>
        </a:p>
      </dsp:txBody>
      <dsp:txXfrm>
        <a:off x="4358444" y="2266864"/>
        <a:ext cx="843247" cy="843247"/>
      </dsp:txXfrm>
    </dsp:sp>
    <dsp:sp modelId="{9BCF1248-7E5A-F544-A6A5-6EE84D0921ED}">
      <dsp:nvSpPr>
        <dsp:cNvPr id="0" name=""/>
        <dsp:cNvSpPr/>
      </dsp:nvSpPr>
      <dsp:spPr>
        <a:xfrm rot="4745115">
          <a:off x="2847799" y="2529997"/>
          <a:ext cx="189522" cy="324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870845" y="2566957"/>
        <a:ext cx="132665" cy="194620"/>
      </dsp:txXfrm>
    </dsp:sp>
    <dsp:sp modelId="{604D3F6E-56C5-234E-AE8B-D7385A67DEE5}">
      <dsp:nvSpPr>
        <dsp:cNvPr id="0" name=""/>
        <dsp:cNvSpPr/>
      </dsp:nvSpPr>
      <dsp:spPr>
        <a:xfrm>
          <a:off x="2494066" y="2862222"/>
          <a:ext cx="1192531" cy="1192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Teljesítmény</a:t>
          </a:r>
          <a:endParaRPr lang="en-GB" sz="1200" kern="1200" dirty="0"/>
        </a:p>
      </dsp:txBody>
      <dsp:txXfrm>
        <a:off x="2668708" y="3036864"/>
        <a:ext cx="843247" cy="843247"/>
      </dsp:txXfrm>
    </dsp:sp>
    <dsp:sp modelId="{A0CCDE66-F2E1-4C4A-80B4-8BB2AF86C385}">
      <dsp:nvSpPr>
        <dsp:cNvPr id="0" name=""/>
        <dsp:cNvSpPr/>
      </dsp:nvSpPr>
      <dsp:spPr>
        <a:xfrm rot="10683198">
          <a:off x="1839313" y="1918585"/>
          <a:ext cx="355832" cy="324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1936595" y="1981806"/>
        <a:ext cx="258522" cy="194620"/>
      </dsp:txXfrm>
    </dsp:sp>
    <dsp:sp modelId="{DC62B32D-1CD6-3146-962A-BBFC5717FAFA}">
      <dsp:nvSpPr>
        <dsp:cNvPr id="0" name=""/>
        <dsp:cNvSpPr/>
      </dsp:nvSpPr>
      <dsp:spPr>
        <a:xfrm>
          <a:off x="479480" y="1516504"/>
          <a:ext cx="1192531" cy="1192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Erőforrások</a:t>
          </a:r>
          <a:endParaRPr lang="en-GB" sz="1200" kern="1200" dirty="0"/>
        </a:p>
      </dsp:txBody>
      <dsp:txXfrm>
        <a:off x="654122" y="1691146"/>
        <a:ext cx="843247" cy="8432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CC378-47B7-4249-9729-85AD74DF190B}">
      <dsp:nvSpPr>
        <dsp:cNvPr id="0" name=""/>
        <dsp:cNvSpPr/>
      </dsp:nvSpPr>
      <dsp:spPr>
        <a:xfrm>
          <a:off x="840730" y="0"/>
          <a:ext cx="9528283" cy="507734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BA48A-5329-A243-A24B-225C3951AC29}">
      <dsp:nvSpPr>
        <dsp:cNvPr id="0" name=""/>
        <dsp:cNvSpPr/>
      </dsp:nvSpPr>
      <dsp:spPr>
        <a:xfrm>
          <a:off x="3603" y="1523202"/>
          <a:ext cx="930983" cy="20309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Felmérés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Mit</a:t>
          </a:r>
          <a:r>
            <a:rPr lang="en-GB" sz="1100" kern="1200" dirty="0"/>
            <a:t>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Miért</a:t>
          </a:r>
          <a:r>
            <a:rPr lang="en-GB" sz="1100" kern="1200" dirty="0"/>
            <a:t>?</a:t>
          </a:r>
        </a:p>
      </dsp:txBody>
      <dsp:txXfrm>
        <a:off x="49050" y="1568649"/>
        <a:ext cx="840089" cy="1940042"/>
      </dsp:txXfrm>
    </dsp:sp>
    <dsp:sp modelId="{1D52FC1C-9C75-4A43-BA74-A77AEE3B9958}">
      <dsp:nvSpPr>
        <dsp:cNvPr id="0" name=""/>
        <dsp:cNvSpPr/>
      </dsp:nvSpPr>
      <dsp:spPr>
        <a:xfrm>
          <a:off x="1074370" y="1523202"/>
          <a:ext cx="1307726" cy="2030936"/>
        </a:xfrm>
        <a:prstGeom prst="roundRect">
          <a:avLst/>
        </a:prstGeom>
        <a:solidFill>
          <a:schemeClr val="accent5">
            <a:hueOff val="1752561"/>
            <a:satOff val="8041"/>
            <a:lumOff val="18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Függőségek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alkalmazás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adat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hálózat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technológia</a:t>
          </a:r>
          <a:endParaRPr lang="en-GB" sz="1100" kern="1200" dirty="0"/>
        </a:p>
      </dsp:txBody>
      <dsp:txXfrm>
        <a:off x="1138208" y="1587040"/>
        <a:ext cx="1180050" cy="1903260"/>
      </dsp:txXfrm>
    </dsp:sp>
    <dsp:sp modelId="{DB445356-5BF5-4847-831C-41AD1C31CD77}">
      <dsp:nvSpPr>
        <dsp:cNvPr id="0" name=""/>
        <dsp:cNvSpPr/>
      </dsp:nvSpPr>
      <dsp:spPr>
        <a:xfrm>
          <a:off x="2521880" y="1523202"/>
          <a:ext cx="1446711" cy="2030936"/>
        </a:xfrm>
        <a:prstGeom prst="roundRect">
          <a:avLst/>
        </a:prstGeom>
        <a:solidFill>
          <a:schemeClr val="accent5">
            <a:hueOff val="3505121"/>
            <a:satOff val="16081"/>
            <a:lumOff val="37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Terv</a:t>
          </a:r>
          <a:r>
            <a:rPr lang="en-GB" sz="1400" kern="1200" dirty="0"/>
            <a:t>, </a:t>
          </a:r>
          <a:r>
            <a:rPr lang="en-GB" sz="1400" kern="1200" dirty="0" err="1"/>
            <a:t>stratégia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Hogyan</a:t>
          </a:r>
          <a:r>
            <a:rPr lang="en-GB" sz="1100" kern="1200" dirty="0"/>
            <a:t>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Milyen</a:t>
          </a:r>
          <a:r>
            <a:rPr lang="en-GB" sz="1100" kern="1200" dirty="0"/>
            <a:t> </a:t>
          </a:r>
          <a:r>
            <a:rPr lang="en-GB" sz="1100" kern="1200" dirty="0" err="1"/>
            <a:t>lépések</a:t>
          </a:r>
          <a:r>
            <a:rPr lang="en-GB" sz="1100" kern="1200" dirty="0"/>
            <a:t> </a:t>
          </a:r>
          <a:r>
            <a:rPr lang="en-GB" sz="1100" kern="1200" dirty="0" err="1"/>
            <a:t>szükségesek</a:t>
          </a:r>
          <a:r>
            <a:rPr lang="en-GB" sz="1100" kern="1200" dirty="0"/>
            <a:t>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Ütemezés</a:t>
          </a:r>
          <a:endParaRPr lang="en-GB" sz="1100" kern="1200" dirty="0"/>
        </a:p>
      </dsp:txBody>
      <dsp:txXfrm>
        <a:off x="2592503" y="1593825"/>
        <a:ext cx="1305465" cy="1889690"/>
      </dsp:txXfrm>
    </dsp:sp>
    <dsp:sp modelId="{DFDB11DB-0C62-2849-B255-FE5923FD1B2B}">
      <dsp:nvSpPr>
        <dsp:cNvPr id="0" name=""/>
        <dsp:cNvSpPr/>
      </dsp:nvSpPr>
      <dsp:spPr>
        <a:xfrm>
          <a:off x="4108375" y="1523202"/>
          <a:ext cx="1307726" cy="2030936"/>
        </a:xfrm>
        <a:prstGeom prst="roundRect">
          <a:avLst/>
        </a:prstGeom>
        <a:solidFill>
          <a:schemeClr val="accent5">
            <a:hueOff val="5257682"/>
            <a:satOff val="24122"/>
            <a:lumOff val="56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Létrehozás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Új</a:t>
          </a:r>
          <a:r>
            <a:rPr lang="en-GB" sz="1100" kern="1200" dirty="0"/>
            <a:t> </a:t>
          </a:r>
          <a:r>
            <a:rPr lang="en-GB" sz="1100" kern="1200" dirty="0" err="1"/>
            <a:t>infrastruktúra</a:t>
          </a:r>
          <a:r>
            <a:rPr lang="en-GB" sz="1100" kern="1200" dirty="0"/>
            <a:t> a </a:t>
          </a:r>
          <a:r>
            <a:rPr lang="en-GB" sz="1100" kern="1200" dirty="0" err="1"/>
            <a:t>felhőben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Felhasználók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Erőforrások</a:t>
          </a:r>
          <a:endParaRPr lang="en-GB" sz="1100" kern="1200" dirty="0"/>
        </a:p>
      </dsp:txBody>
      <dsp:txXfrm>
        <a:off x="4172213" y="1587040"/>
        <a:ext cx="1180050" cy="1903260"/>
      </dsp:txXfrm>
    </dsp:sp>
    <dsp:sp modelId="{2FB130E3-D91C-6746-B36A-552EC6E2C967}">
      <dsp:nvSpPr>
        <dsp:cNvPr id="0" name=""/>
        <dsp:cNvSpPr/>
      </dsp:nvSpPr>
      <dsp:spPr>
        <a:xfrm>
          <a:off x="5555885" y="1523202"/>
          <a:ext cx="1307726" cy="2030936"/>
        </a:xfrm>
        <a:prstGeom prst="roundRect">
          <a:avLst/>
        </a:prstGeom>
        <a:solidFill>
          <a:schemeClr val="accent5">
            <a:hueOff val="7010242"/>
            <a:satOff val="32162"/>
            <a:lumOff val="75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Replikáció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Ha </a:t>
          </a:r>
          <a:r>
            <a:rPr lang="en-GB" sz="1100" kern="1200" dirty="0" err="1"/>
            <a:t>lesz</a:t>
          </a:r>
          <a:r>
            <a:rPr lang="en-GB" sz="1100" kern="1200" dirty="0"/>
            <a:t> </a:t>
          </a:r>
          <a:r>
            <a:rPr lang="en-GB" sz="1100" kern="1200" dirty="0" err="1"/>
            <a:t>átmeneti</a:t>
          </a:r>
          <a:r>
            <a:rPr lang="en-GB" sz="1100" kern="1200" dirty="0"/>
            <a:t> </a:t>
          </a:r>
          <a:r>
            <a:rPr lang="en-GB" sz="1100" kern="1200" dirty="0" err="1"/>
            <a:t>állapot</a:t>
          </a:r>
          <a:endParaRPr lang="en-GB" sz="1100" kern="1200" dirty="0"/>
        </a:p>
      </dsp:txBody>
      <dsp:txXfrm>
        <a:off x="5619723" y="1587040"/>
        <a:ext cx="1180050" cy="1903260"/>
      </dsp:txXfrm>
    </dsp:sp>
    <dsp:sp modelId="{3163B50F-286F-7849-8A2E-AEB8CD827769}">
      <dsp:nvSpPr>
        <dsp:cNvPr id="0" name=""/>
        <dsp:cNvSpPr/>
      </dsp:nvSpPr>
      <dsp:spPr>
        <a:xfrm>
          <a:off x="7003395" y="1523202"/>
          <a:ext cx="1307726" cy="2030936"/>
        </a:xfrm>
        <a:prstGeom prst="roundRect">
          <a:avLst/>
        </a:prstGeom>
        <a:solidFill>
          <a:schemeClr val="accent5">
            <a:hueOff val="8762802"/>
            <a:satOff val="40203"/>
            <a:lumOff val="93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Állapot</a:t>
          </a:r>
          <a:r>
            <a:rPr lang="en-GB" sz="1400" kern="1200" dirty="0"/>
            <a:t> </a:t>
          </a:r>
          <a:r>
            <a:rPr lang="en-GB" sz="1400" kern="1200" dirty="0" err="1"/>
            <a:t>ellenőrzés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Fázisonként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Pilot</a:t>
          </a:r>
        </a:p>
      </dsp:txBody>
      <dsp:txXfrm>
        <a:off x="7067233" y="1587040"/>
        <a:ext cx="1180050" cy="1903260"/>
      </dsp:txXfrm>
    </dsp:sp>
    <dsp:sp modelId="{A7CCCA42-562B-8E48-889C-EBC0F0E04C68}">
      <dsp:nvSpPr>
        <dsp:cNvPr id="0" name=""/>
        <dsp:cNvSpPr/>
      </dsp:nvSpPr>
      <dsp:spPr>
        <a:xfrm>
          <a:off x="8450905" y="1523202"/>
          <a:ext cx="1307726" cy="2030936"/>
        </a:xfrm>
        <a:prstGeom prst="roundRect">
          <a:avLst/>
        </a:prstGeom>
        <a:solidFill>
          <a:schemeClr val="accent5">
            <a:hueOff val="10515363"/>
            <a:satOff val="48243"/>
            <a:lumOff val="112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Végső</a:t>
          </a:r>
          <a:r>
            <a:rPr lang="en-GB" sz="1400" kern="1200" dirty="0"/>
            <a:t> </a:t>
          </a:r>
          <a:r>
            <a:rPr lang="en-GB" sz="1400" kern="1200" dirty="0" err="1"/>
            <a:t>ellenőrzés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Biztonsági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Adat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Teljesítmény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...</a:t>
          </a:r>
        </a:p>
      </dsp:txBody>
      <dsp:txXfrm>
        <a:off x="8514743" y="1587040"/>
        <a:ext cx="1180050" cy="1903260"/>
      </dsp:txXfrm>
    </dsp:sp>
    <dsp:sp modelId="{C486E10C-CC6F-8B46-8FEF-9EF546DDFF78}">
      <dsp:nvSpPr>
        <dsp:cNvPr id="0" name=""/>
        <dsp:cNvSpPr/>
      </dsp:nvSpPr>
      <dsp:spPr>
        <a:xfrm>
          <a:off x="9898415" y="1523202"/>
          <a:ext cx="1307726" cy="2030936"/>
        </a:xfrm>
        <a:prstGeom prst="roundRect">
          <a:avLst/>
        </a:prstGeom>
        <a:solidFill>
          <a:schemeClr val="accent5">
            <a:hueOff val="12267924"/>
            <a:satOff val="56284"/>
            <a:lumOff val="1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Régi</a:t>
          </a:r>
          <a:r>
            <a:rPr lang="en-GB" sz="1400" kern="1200" dirty="0"/>
            <a:t> </a:t>
          </a:r>
          <a:r>
            <a:rPr lang="en-GB" sz="1400" kern="1200" dirty="0" err="1"/>
            <a:t>környezet</a:t>
          </a:r>
          <a:r>
            <a:rPr lang="en-GB" sz="1400" kern="1200" dirty="0"/>
            <a:t> </a:t>
          </a:r>
          <a:r>
            <a:rPr lang="en-GB" sz="1400" kern="1200" dirty="0" err="1"/>
            <a:t>lekapcsolása</a:t>
          </a:r>
          <a:endParaRPr lang="en-GB" sz="1400" kern="1200" dirty="0"/>
        </a:p>
      </dsp:txBody>
      <dsp:txXfrm>
        <a:off x="9962253" y="1587040"/>
        <a:ext cx="1180050" cy="1903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438D2-6763-C245-A45C-2496986A3797}">
      <dsp:nvSpPr>
        <dsp:cNvPr id="0" name=""/>
        <dsp:cNvSpPr/>
      </dsp:nvSpPr>
      <dsp:spPr>
        <a:xfrm rot="5400000">
          <a:off x="6594504" y="146110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Redundancia</a:t>
          </a:r>
          <a:r>
            <a:rPr lang="en-GB" sz="1700" kern="1200" dirty="0"/>
            <a:t> </a:t>
          </a:r>
          <a:r>
            <a:rPr lang="en-GB" sz="1700" kern="1200" dirty="0" err="1"/>
            <a:t>és</a:t>
          </a:r>
          <a:r>
            <a:rPr lang="en-GB" sz="1700" kern="1200" dirty="0"/>
            <a:t> </a:t>
          </a:r>
          <a:r>
            <a:rPr lang="en-GB" sz="1700" kern="1200" dirty="0" err="1"/>
            <a:t>Hibatűrés</a:t>
          </a:r>
          <a:endParaRPr lang="en-GB" sz="1700" kern="1200" dirty="0"/>
        </a:p>
      </dsp:txBody>
      <dsp:txXfrm rot="-5400000">
        <a:off x="7037631" y="346788"/>
        <a:ext cx="1323032" cy="1520725"/>
      </dsp:txXfrm>
    </dsp:sp>
    <dsp:sp modelId="{DCA144A6-61CC-1A44-8D55-54EA7D961890}">
      <dsp:nvSpPr>
        <dsp:cNvPr id="0" name=""/>
        <dsp:cNvSpPr/>
      </dsp:nvSpPr>
      <dsp:spPr>
        <a:xfrm>
          <a:off x="8718513" y="444364"/>
          <a:ext cx="2465564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E6C1A-8038-424B-BA06-49D4CB83396D}">
      <dsp:nvSpPr>
        <dsp:cNvPr id="0" name=""/>
        <dsp:cNvSpPr/>
      </dsp:nvSpPr>
      <dsp:spPr>
        <a:xfrm rot="5400000">
          <a:off x="4518657" y="146110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961784" y="346788"/>
        <a:ext cx="1323032" cy="1520725"/>
      </dsp:txXfrm>
    </dsp:sp>
    <dsp:sp modelId="{957E1C4A-40A3-F549-9E81-6DBA0AEFE784}">
      <dsp:nvSpPr>
        <dsp:cNvPr id="0" name=""/>
        <dsp:cNvSpPr/>
      </dsp:nvSpPr>
      <dsp:spPr>
        <a:xfrm rot="5400000">
          <a:off x="5552604" y="2021353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Áram</a:t>
          </a:r>
          <a:r>
            <a:rPr lang="en-GB" sz="1700" kern="1200" dirty="0"/>
            <a:t>, </a:t>
          </a:r>
          <a:r>
            <a:rPr lang="en-GB" sz="1700" kern="1200" dirty="0" err="1"/>
            <a:t>Klíma</a:t>
          </a:r>
          <a:r>
            <a:rPr lang="en-GB" sz="1700" kern="1200" dirty="0"/>
            <a:t>, </a:t>
          </a:r>
          <a:r>
            <a:rPr lang="en-GB" sz="1700" kern="1200" dirty="0" err="1"/>
            <a:t>Hálózat</a:t>
          </a:r>
          <a:endParaRPr lang="en-GB" sz="1700" kern="1200" dirty="0"/>
        </a:p>
      </dsp:txBody>
      <dsp:txXfrm rot="-5400000">
        <a:off x="5995731" y="2222031"/>
        <a:ext cx="1323032" cy="1520725"/>
      </dsp:txXfrm>
    </dsp:sp>
    <dsp:sp modelId="{E0E58F55-B66C-C847-89FA-D615F08839D7}">
      <dsp:nvSpPr>
        <dsp:cNvPr id="0" name=""/>
        <dsp:cNvSpPr/>
      </dsp:nvSpPr>
      <dsp:spPr>
        <a:xfrm>
          <a:off x="3230643" y="2319607"/>
          <a:ext cx="2386030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DE246-AD3B-EC45-AB75-8CEDD2C02364}">
      <dsp:nvSpPr>
        <dsp:cNvPr id="0" name=""/>
        <dsp:cNvSpPr/>
      </dsp:nvSpPr>
      <dsp:spPr>
        <a:xfrm rot="5400000">
          <a:off x="7628451" y="2021353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8071578" y="2222031"/>
        <a:ext cx="1323032" cy="1520725"/>
      </dsp:txXfrm>
    </dsp:sp>
    <dsp:sp modelId="{953283FE-5C26-E847-A6A4-457B0BCF1855}">
      <dsp:nvSpPr>
        <dsp:cNvPr id="0" name=""/>
        <dsp:cNvSpPr/>
      </dsp:nvSpPr>
      <dsp:spPr>
        <a:xfrm rot="5400000">
          <a:off x="6594504" y="3896597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Biztonság</a:t>
          </a:r>
          <a:r>
            <a:rPr lang="en-GB" sz="1700" kern="1200" dirty="0"/>
            <a:t> </a:t>
          </a:r>
          <a:r>
            <a:rPr lang="en-GB" sz="1700" kern="1200" dirty="0" err="1"/>
            <a:t>és</a:t>
          </a:r>
          <a:r>
            <a:rPr lang="en-GB" sz="1700" kern="1200" dirty="0"/>
            <a:t> </a:t>
          </a:r>
          <a:r>
            <a:rPr lang="en-GB" sz="1700" kern="1200" dirty="0" err="1"/>
            <a:t>hatékonyság</a:t>
          </a:r>
          <a:endParaRPr lang="en-GB" sz="1700" kern="1200" dirty="0"/>
        </a:p>
      </dsp:txBody>
      <dsp:txXfrm rot="-5400000">
        <a:off x="7037631" y="4097275"/>
        <a:ext cx="1323032" cy="1520725"/>
      </dsp:txXfrm>
    </dsp:sp>
    <dsp:sp modelId="{30CE0B6D-2E43-EE4E-B8FD-249A6EE5159B}">
      <dsp:nvSpPr>
        <dsp:cNvPr id="0" name=""/>
        <dsp:cNvSpPr/>
      </dsp:nvSpPr>
      <dsp:spPr>
        <a:xfrm>
          <a:off x="8718513" y="4194851"/>
          <a:ext cx="2465564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5FD09-A8EE-D844-ABDF-A9E3C8C886B2}">
      <dsp:nvSpPr>
        <dsp:cNvPr id="0" name=""/>
        <dsp:cNvSpPr/>
      </dsp:nvSpPr>
      <dsp:spPr>
        <a:xfrm rot="5400000">
          <a:off x="4518657" y="3896597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961784" y="4097275"/>
        <a:ext cx="1323032" cy="1520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438D2-6763-C245-A45C-2496986A3797}">
      <dsp:nvSpPr>
        <dsp:cNvPr id="0" name=""/>
        <dsp:cNvSpPr/>
      </dsp:nvSpPr>
      <dsp:spPr>
        <a:xfrm rot="5400000">
          <a:off x="6594504" y="146110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Egy</a:t>
          </a:r>
          <a:r>
            <a:rPr lang="en-GB" sz="1800" kern="1200" dirty="0"/>
            <a:t> </a:t>
          </a:r>
          <a:r>
            <a:rPr lang="en-GB" sz="1800" kern="1200" dirty="0" err="1"/>
            <a:t>vagy</a:t>
          </a:r>
          <a:r>
            <a:rPr lang="en-GB" sz="1800" kern="1200" dirty="0"/>
            <a:t> </a:t>
          </a:r>
          <a:r>
            <a:rPr lang="en-GB" sz="1800" kern="1200" dirty="0" err="1"/>
            <a:t>több</a:t>
          </a:r>
          <a:r>
            <a:rPr lang="en-GB" sz="1800" kern="1200" dirty="0"/>
            <a:t> </a:t>
          </a:r>
          <a:r>
            <a:rPr lang="en-GB" sz="1800" kern="1200" dirty="0" err="1"/>
            <a:t>adatközpont</a:t>
          </a:r>
          <a:endParaRPr lang="en-GB" sz="1800" kern="1200" dirty="0"/>
        </a:p>
      </dsp:txBody>
      <dsp:txXfrm rot="-5400000">
        <a:off x="7037631" y="346788"/>
        <a:ext cx="1323032" cy="1520725"/>
      </dsp:txXfrm>
    </dsp:sp>
    <dsp:sp modelId="{DCA144A6-61CC-1A44-8D55-54EA7D961890}">
      <dsp:nvSpPr>
        <dsp:cNvPr id="0" name=""/>
        <dsp:cNvSpPr/>
      </dsp:nvSpPr>
      <dsp:spPr>
        <a:xfrm>
          <a:off x="8718513" y="444364"/>
          <a:ext cx="2465564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E6C1A-8038-424B-BA06-49D4CB83396D}">
      <dsp:nvSpPr>
        <dsp:cNvPr id="0" name=""/>
        <dsp:cNvSpPr/>
      </dsp:nvSpPr>
      <dsp:spPr>
        <a:xfrm rot="5400000">
          <a:off x="4518657" y="146110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961784" y="346788"/>
        <a:ext cx="1323032" cy="1520725"/>
      </dsp:txXfrm>
    </dsp:sp>
    <dsp:sp modelId="{957E1C4A-40A3-F549-9E81-6DBA0AEFE784}">
      <dsp:nvSpPr>
        <dsp:cNvPr id="0" name=""/>
        <dsp:cNvSpPr/>
      </dsp:nvSpPr>
      <dsp:spPr>
        <a:xfrm rot="5400000">
          <a:off x="5552604" y="2021353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Zónák</a:t>
          </a:r>
          <a:r>
            <a:rPr lang="en-GB" sz="1800" kern="1200" dirty="0"/>
            <a:t> </a:t>
          </a:r>
          <a:r>
            <a:rPr lang="en-GB" sz="1800" kern="1200" dirty="0" err="1"/>
            <a:t>között</a:t>
          </a:r>
          <a:r>
            <a:rPr lang="en-GB" sz="1800" kern="1200" dirty="0"/>
            <a:t> </a:t>
          </a:r>
          <a:r>
            <a:rPr lang="en-GB" sz="1800" kern="1200" dirty="0" err="1"/>
            <a:t>kapcsolat</a:t>
          </a:r>
          <a:endParaRPr lang="en-GB" sz="1800" kern="1200" dirty="0"/>
        </a:p>
      </dsp:txBody>
      <dsp:txXfrm rot="-5400000">
        <a:off x="5995731" y="2222031"/>
        <a:ext cx="1323032" cy="1520725"/>
      </dsp:txXfrm>
    </dsp:sp>
    <dsp:sp modelId="{E0E58F55-B66C-C847-89FA-D615F08839D7}">
      <dsp:nvSpPr>
        <dsp:cNvPr id="0" name=""/>
        <dsp:cNvSpPr/>
      </dsp:nvSpPr>
      <dsp:spPr>
        <a:xfrm>
          <a:off x="3230643" y="2319607"/>
          <a:ext cx="2386030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DE246-AD3B-EC45-AB75-8CEDD2C02364}">
      <dsp:nvSpPr>
        <dsp:cNvPr id="0" name=""/>
        <dsp:cNvSpPr/>
      </dsp:nvSpPr>
      <dsp:spPr>
        <a:xfrm rot="5400000">
          <a:off x="7628451" y="2021353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8071578" y="2222031"/>
        <a:ext cx="1323032" cy="1520725"/>
      </dsp:txXfrm>
    </dsp:sp>
    <dsp:sp modelId="{953283FE-5C26-E847-A6A4-457B0BCF1855}">
      <dsp:nvSpPr>
        <dsp:cNvPr id="0" name=""/>
        <dsp:cNvSpPr/>
      </dsp:nvSpPr>
      <dsp:spPr>
        <a:xfrm rot="5400000">
          <a:off x="6594504" y="3896597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Megfelelő</a:t>
          </a:r>
          <a:r>
            <a:rPr lang="en-GB" sz="1800" kern="1200" dirty="0"/>
            <a:t> </a:t>
          </a:r>
          <a:r>
            <a:rPr lang="en-GB" sz="1800" kern="1200" dirty="0" err="1"/>
            <a:t>távolság</a:t>
          </a:r>
          <a:endParaRPr lang="en-GB" sz="1800" kern="1200" dirty="0"/>
        </a:p>
      </dsp:txBody>
      <dsp:txXfrm rot="-5400000">
        <a:off x="7037631" y="4097275"/>
        <a:ext cx="1323032" cy="1520725"/>
      </dsp:txXfrm>
    </dsp:sp>
    <dsp:sp modelId="{30CE0B6D-2E43-EE4E-B8FD-249A6EE5159B}">
      <dsp:nvSpPr>
        <dsp:cNvPr id="0" name=""/>
        <dsp:cNvSpPr/>
      </dsp:nvSpPr>
      <dsp:spPr>
        <a:xfrm>
          <a:off x="8718513" y="4194851"/>
          <a:ext cx="2465564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5FD09-A8EE-D844-ABDF-A9E3C8C886B2}">
      <dsp:nvSpPr>
        <dsp:cNvPr id="0" name=""/>
        <dsp:cNvSpPr/>
      </dsp:nvSpPr>
      <dsp:spPr>
        <a:xfrm rot="5400000">
          <a:off x="4518657" y="3896597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961784" y="4097275"/>
        <a:ext cx="1323032" cy="1520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F59AF-26EA-8049-9706-FDEFE9501D9A}">
      <dsp:nvSpPr>
        <dsp:cNvPr id="0" name=""/>
        <dsp:cNvSpPr/>
      </dsp:nvSpPr>
      <dsp:spPr>
        <a:xfrm>
          <a:off x="6435452" y="2560274"/>
          <a:ext cx="91440" cy="394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DD4E8-393C-FB4E-86E4-87114F0F2921}">
      <dsp:nvSpPr>
        <dsp:cNvPr id="0" name=""/>
        <dsp:cNvSpPr/>
      </dsp:nvSpPr>
      <dsp:spPr>
        <a:xfrm>
          <a:off x="4823792" y="1304808"/>
          <a:ext cx="1657380" cy="394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59"/>
              </a:lnTo>
              <a:lnTo>
                <a:pt x="1657380" y="268759"/>
              </a:lnTo>
              <a:lnTo>
                <a:pt x="1657380" y="394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FA7B5-7D80-874F-9CB7-B0A0C610A86C}">
      <dsp:nvSpPr>
        <dsp:cNvPr id="0" name=""/>
        <dsp:cNvSpPr/>
      </dsp:nvSpPr>
      <dsp:spPr>
        <a:xfrm>
          <a:off x="4823792" y="3815740"/>
          <a:ext cx="828690" cy="394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59"/>
              </a:lnTo>
              <a:lnTo>
                <a:pt x="828690" y="268759"/>
              </a:lnTo>
              <a:lnTo>
                <a:pt x="82869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CE98D-D2F7-5848-BE12-35EF22F8DA31}">
      <dsp:nvSpPr>
        <dsp:cNvPr id="0" name=""/>
        <dsp:cNvSpPr/>
      </dsp:nvSpPr>
      <dsp:spPr>
        <a:xfrm>
          <a:off x="3995101" y="3815740"/>
          <a:ext cx="828690" cy="394381"/>
        </a:xfrm>
        <a:custGeom>
          <a:avLst/>
          <a:gdLst/>
          <a:ahLst/>
          <a:cxnLst/>
          <a:rect l="0" t="0" r="0" b="0"/>
          <a:pathLst>
            <a:path>
              <a:moveTo>
                <a:pt x="828690" y="0"/>
              </a:moveTo>
              <a:lnTo>
                <a:pt x="828690" y="268759"/>
              </a:lnTo>
              <a:lnTo>
                <a:pt x="0" y="268759"/>
              </a:lnTo>
              <a:lnTo>
                <a:pt x="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72F57-82B2-5146-8773-43CFE264A6DD}">
      <dsp:nvSpPr>
        <dsp:cNvPr id="0" name=""/>
        <dsp:cNvSpPr/>
      </dsp:nvSpPr>
      <dsp:spPr>
        <a:xfrm>
          <a:off x="3166411" y="2560274"/>
          <a:ext cx="1657380" cy="394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59"/>
              </a:lnTo>
              <a:lnTo>
                <a:pt x="1657380" y="268759"/>
              </a:lnTo>
              <a:lnTo>
                <a:pt x="165738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A2F04-F881-5844-B2F2-00AFE262DA11}">
      <dsp:nvSpPr>
        <dsp:cNvPr id="0" name=""/>
        <dsp:cNvSpPr/>
      </dsp:nvSpPr>
      <dsp:spPr>
        <a:xfrm>
          <a:off x="1509030" y="3815740"/>
          <a:ext cx="828690" cy="394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59"/>
              </a:lnTo>
              <a:lnTo>
                <a:pt x="828690" y="268759"/>
              </a:lnTo>
              <a:lnTo>
                <a:pt x="82869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BB947-A050-6945-A66B-6A21BE081710}">
      <dsp:nvSpPr>
        <dsp:cNvPr id="0" name=""/>
        <dsp:cNvSpPr/>
      </dsp:nvSpPr>
      <dsp:spPr>
        <a:xfrm>
          <a:off x="680340" y="3815740"/>
          <a:ext cx="828690" cy="394381"/>
        </a:xfrm>
        <a:custGeom>
          <a:avLst/>
          <a:gdLst/>
          <a:ahLst/>
          <a:cxnLst/>
          <a:rect l="0" t="0" r="0" b="0"/>
          <a:pathLst>
            <a:path>
              <a:moveTo>
                <a:pt x="828690" y="0"/>
              </a:moveTo>
              <a:lnTo>
                <a:pt x="828690" y="268759"/>
              </a:lnTo>
              <a:lnTo>
                <a:pt x="0" y="268759"/>
              </a:lnTo>
              <a:lnTo>
                <a:pt x="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C7D3D-E436-2243-BCB2-32C8187A77EA}">
      <dsp:nvSpPr>
        <dsp:cNvPr id="0" name=""/>
        <dsp:cNvSpPr/>
      </dsp:nvSpPr>
      <dsp:spPr>
        <a:xfrm>
          <a:off x="1509030" y="2560274"/>
          <a:ext cx="1657380" cy="394381"/>
        </a:xfrm>
        <a:custGeom>
          <a:avLst/>
          <a:gdLst/>
          <a:ahLst/>
          <a:cxnLst/>
          <a:rect l="0" t="0" r="0" b="0"/>
          <a:pathLst>
            <a:path>
              <a:moveTo>
                <a:pt x="1657380" y="0"/>
              </a:moveTo>
              <a:lnTo>
                <a:pt x="1657380" y="268759"/>
              </a:lnTo>
              <a:lnTo>
                <a:pt x="0" y="268759"/>
              </a:lnTo>
              <a:lnTo>
                <a:pt x="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02D21-AAC4-3649-812F-26004EBE4E00}">
      <dsp:nvSpPr>
        <dsp:cNvPr id="0" name=""/>
        <dsp:cNvSpPr/>
      </dsp:nvSpPr>
      <dsp:spPr>
        <a:xfrm>
          <a:off x="3166411" y="1304808"/>
          <a:ext cx="1657380" cy="394381"/>
        </a:xfrm>
        <a:custGeom>
          <a:avLst/>
          <a:gdLst/>
          <a:ahLst/>
          <a:cxnLst/>
          <a:rect l="0" t="0" r="0" b="0"/>
          <a:pathLst>
            <a:path>
              <a:moveTo>
                <a:pt x="1657380" y="0"/>
              </a:moveTo>
              <a:lnTo>
                <a:pt x="1657380" y="268759"/>
              </a:lnTo>
              <a:lnTo>
                <a:pt x="0" y="268759"/>
              </a:lnTo>
              <a:lnTo>
                <a:pt x="0" y="394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D3B0C-209E-BF4D-8202-35A475C2D75F}">
      <dsp:nvSpPr>
        <dsp:cNvPr id="0" name=""/>
        <dsp:cNvSpPr/>
      </dsp:nvSpPr>
      <dsp:spPr>
        <a:xfrm>
          <a:off x="4145772" y="443723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DE0D6-278D-3742-878B-3C2D50193CEB}">
      <dsp:nvSpPr>
        <dsp:cNvPr id="0" name=""/>
        <dsp:cNvSpPr/>
      </dsp:nvSpPr>
      <dsp:spPr>
        <a:xfrm>
          <a:off x="4296443" y="586860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Tenant</a:t>
          </a:r>
        </a:p>
      </dsp:txBody>
      <dsp:txXfrm>
        <a:off x="4321663" y="612080"/>
        <a:ext cx="1305598" cy="810644"/>
      </dsp:txXfrm>
    </dsp:sp>
    <dsp:sp modelId="{63EB0324-F74C-3044-8728-822DA0679B3A}">
      <dsp:nvSpPr>
        <dsp:cNvPr id="0" name=""/>
        <dsp:cNvSpPr/>
      </dsp:nvSpPr>
      <dsp:spPr>
        <a:xfrm>
          <a:off x="2488391" y="1699189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9C039-65C5-4C43-8774-4306D71F2CC9}">
      <dsp:nvSpPr>
        <dsp:cNvPr id="0" name=""/>
        <dsp:cNvSpPr/>
      </dsp:nvSpPr>
      <dsp:spPr>
        <a:xfrm>
          <a:off x="2639062" y="1842326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>
              <a:solidFill>
                <a:schemeClr val="tx1"/>
              </a:solidFill>
            </a:rPr>
            <a:t>Subscription</a:t>
          </a:r>
          <a:r>
            <a:rPr lang="hu-HU" sz="1800" kern="1200" dirty="0">
              <a:solidFill>
                <a:schemeClr val="tx1"/>
              </a:solidFill>
            </a:rPr>
            <a:t> 1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2664282" y="1867546"/>
        <a:ext cx="1305598" cy="810644"/>
      </dsp:txXfrm>
    </dsp:sp>
    <dsp:sp modelId="{03C00D8D-9A3E-9A44-98A5-057BF033657F}">
      <dsp:nvSpPr>
        <dsp:cNvPr id="0" name=""/>
        <dsp:cNvSpPr/>
      </dsp:nvSpPr>
      <dsp:spPr>
        <a:xfrm>
          <a:off x="831011" y="2954655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641AE-F544-034D-B9FB-8A739DD3D639}">
      <dsp:nvSpPr>
        <dsp:cNvPr id="0" name=""/>
        <dsp:cNvSpPr/>
      </dsp:nvSpPr>
      <dsp:spPr>
        <a:xfrm>
          <a:off x="981682" y="3097792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Resource Group 1</a:t>
          </a:r>
        </a:p>
      </dsp:txBody>
      <dsp:txXfrm>
        <a:off x="1006902" y="3123012"/>
        <a:ext cx="1305598" cy="810644"/>
      </dsp:txXfrm>
    </dsp:sp>
    <dsp:sp modelId="{279EDC3B-557C-D449-856A-BCE17CE7328E}">
      <dsp:nvSpPr>
        <dsp:cNvPr id="0" name=""/>
        <dsp:cNvSpPr/>
      </dsp:nvSpPr>
      <dsp:spPr>
        <a:xfrm>
          <a:off x="2320" y="4210121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CA27B-738E-904C-8031-700EEEDEB9A9}">
      <dsp:nvSpPr>
        <dsp:cNvPr id="0" name=""/>
        <dsp:cNvSpPr/>
      </dsp:nvSpPr>
      <dsp:spPr>
        <a:xfrm>
          <a:off x="152991" y="4353258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Database 1</a:t>
          </a:r>
        </a:p>
      </dsp:txBody>
      <dsp:txXfrm>
        <a:off x="178211" y="4378478"/>
        <a:ext cx="1305598" cy="810644"/>
      </dsp:txXfrm>
    </dsp:sp>
    <dsp:sp modelId="{E5C88264-39D7-4A47-997A-8AD20C90A7AC}">
      <dsp:nvSpPr>
        <dsp:cNvPr id="0" name=""/>
        <dsp:cNvSpPr/>
      </dsp:nvSpPr>
      <dsp:spPr>
        <a:xfrm>
          <a:off x="1659701" y="4210121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8CD2A-5DFB-3243-8518-AE09DADA9BD4}">
      <dsp:nvSpPr>
        <dsp:cNvPr id="0" name=""/>
        <dsp:cNvSpPr/>
      </dsp:nvSpPr>
      <dsp:spPr>
        <a:xfrm>
          <a:off x="1810372" y="4353258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Database 2</a:t>
          </a:r>
        </a:p>
      </dsp:txBody>
      <dsp:txXfrm>
        <a:off x="1835592" y="4378478"/>
        <a:ext cx="1305598" cy="810644"/>
      </dsp:txXfrm>
    </dsp:sp>
    <dsp:sp modelId="{23F851CD-2D38-8B4D-9A37-D2ECC7CBA7B6}">
      <dsp:nvSpPr>
        <dsp:cNvPr id="0" name=""/>
        <dsp:cNvSpPr/>
      </dsp:nvSpPr>
      <dsp:spPr>
        <a:xfrm>
          <a:off x="4145772" y="2954655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37A04-30BC-614E-AA90-83B5F6B0FAFD}">
      <dsp:nvSpPr>
        <dsp:cNvPr id="0" name=""/>
        <dsp:cNvSpPr/>
      </dsp:nvSpPr>
      <dsp:spPr>
        <a:xfrm>
          <a:off x="4296443" y="3097792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Resource Group 2</a:t>
          </a:r>
        </a:p>
      </dsp:txBody>
      <dsp:txXfrm>
        <a:off x="4321663" y="3123012"/>
        <a:ext cx="1305598" cy="810644"/>
      </dsp:txXfrm>
    </dsp:sp>
    <dsp:sp modelId="{9267EF22-5FE3-484B-9E51-0AE07DA61ED7}">
      <dsp:nvSpPr>
        <dsp:cNvPr id="0" name=""/>
        <dsp:cNvSpPr/>
      </dsp:nvSpPr>
      <dsp:spPr>
        <a:xfrm>
          <a:off x="3317082" y="4210121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2AF63-E55C-DB4F-B1BD-FEB27DAAD9B2}">
      <dsp:nvSpPr>
        <dsp:cNvPr id="0" name=""/>
        <dsp:cNvSpPr/>
      </dsp:nvSpPr>
      <dsp:spPr>
        <a:xfrm>
          <a:off x="3467753" y="4353258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VM</a:t>
          </a:r>
        </a:p>
      </dsp:txBody>
      <dsp:txXfrm>
        <a:off x="3492973" y="4378478"/>
        <a:ext cx="1305598" cy="810644"/>
      </dsp:txXfrm>
    </dsp:sp>
    <dsp:sp modelId="{63249830-C57D-9241-9368-747185E76327}">
      <dsp:nvSpPr>
        <dsp:cNvPr id="0" name=""/>
        <dsp:cNvSpPr/>
      </dsp:nvSpPr>
      <dsp:spPr>
        <a:xfrm>
          <a:off x="4974463" y="4210121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A8362-0DF7-FB40-8F0F-8052ECB39CEB}">
      <dsp:nvSpPr>
        <dsp:cNvPr id="0" name=""/>
        <dsp:cNvSpPr/>
      </dsp:nvSpPr>
      <dsp:spPr>
        <a:xfrm>
          <a:off x="5125134" y="4353258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Disk</a:t>
          </a:r>
        </a:p>
      </dsp:txBody>
      <dsp:txXfrm>
        <a:off x="5150354" y="4378478"/>
        <a:ext cx="1305598" cy="810644"/>
      </dsp:txXfrm>
    </dsp:sp>
    <dsp:sp modelId="{D6F118FA-E223-934D-BD9E-566ECDA0CAA8}">
      <dsp:nvSpPr>
        <dsp:cNvPr id="0" name=""/>
        <dsp:cNvSpPr/>
      </dsp:nvSpPr>
      <dsp:spPr>
        <a:xfrm>
          <a:off x="5803153" y="1699189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6BCBB-9D49-5843-B42C-9B3DFE618ECF}">
      <dsp:nvSpPr>
        <dsp:cNvPr id="0" name=""/>
        <dsp:cNvSpPr/>
      </dsp:nvSpPr>
      <dsp:spPr>
        <a:xfrm>
          <a:off x="5953824" y="1842326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>
              <a:solidFill>
                <a:schemeClr val="tx1"/>
              </a:solidFill>
            </a:rPr>
            <a:t>Subscription</a:t>
          </a:r>
          <a:r>
            <a:rPr lang="hu-HU" sz="1800" kern="1200" dirty="0">
              <a:solidFill>
                <a:schemeClr val="tx1"/>
              </a:solidFill>
            </a:rPr>
            <a:t> 2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979044" y="1867546"/>
        <a:ext cx="1305598" cy="810644"/>
      </dsp:txXfrm>
    </dsp:sp>
    <dsp:sp modelId="{81C69197-3675-5A4A-8CAD-7BDBBD0EFB38}">
      <dsp:nvSpPr>
        <dsp:cNvPr id="0" name=""/>
        <dsp:cNvSpPr/>
      </dsp:nvSpPr>
      <dsp:spPr>
        <a:xfrm>
          <a:off x="5803153" y="2954655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1E1AE-81BE-ED4F-8518-992205A188AE}">
      <dsp:nvSpPr>
        <dsp:cNvPr id="0" name=""/>
        <dsp:cNvSpPr/>
      </dsp:nvSpPr>
      <dsp:spPr>
        <a:xfrm>
          <a:off x="5953824" y="3097792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Resource Group 3</a:t>
          </a:r>
        </a:p>
      </dsp:txBody>
      <dsp:txXfrm>
        <a:off x="5979044" y="3123012"/>
        <a:ext cx="1305598" cy="8106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26FF0-1B30-7948-AAB2-CFD609F65B89}">
      <dsp:nvSpPr>
        <dsp:cNvPr id="0" name=""/>
        <dsp:cNvSpPr/>
      </dsp:nvSpPr>
      <dsp:spPr>
        <a:xfrm rot="5400000">
          <a:off x="-137318" y="139008"/>
          <a:ext cx="915457" cy="64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99,5%</a:t>
          </a:r>
        </a:p>
      </dsp:txBody>
      <dsp:txXfrm rot="-5400000">
        <a:off x="1" y="322099"/>
        <a:ext cx="640820" cy="274637"/>
      </dsp:txXfrm>
    </dsp:sp>
    <dsp:sp modelId="{29946246-850B-8342-A77D-29534D406E04}">
      <dsp:nvSpPr>
        <dsp:cNvPr id="0" name=""/>
        <dsp:cNvSpPr/>
      </dsp:nvSpPr>
      <dsp:spPr>
        <a:xfrm rot="5400000">
          <a:off x="2769104" y="-2126594"/>
          <a:ext cx="595047" cy="4851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max. 7 perc 12 </a:t>
          </a:r>
          <a:r>
            <a:rPr lang="en-GB" sz="2000" kern="1200" dirty="0" err="1"/>
            <a:t>másodperc</a:t>
          </a:r>
          <a:r>
            <a:rPr lang="en-GB" sz="2000" kern="1200" dirty="0"/>
            <a:t> </a:t>
          </a:r>
          <a:r>
            <a:rPr lang="en-GB" sz="2000" kern="1200" dirty="0" err="1"/>
            <a:t>kiesés</a:t>
          </a:r>
          <a:r>
            <a:rPr lang="en-GB" sz="2000" kern="1200" dirty="0"/>
            <a:t> </a:t>
          </a:r>
          <a:r>
            <a:rPr lang="en-GB" sz="2000" kern="1200" dirty="0" err="1"/>
            <a:t>naponta</a:t>
          </a:r>
          <a:endParaRPr lang="en-GB" sz="2000" kern="1200" dirty="0"/>
        </a:p>
      </dsp:txBody>
      <dsp:txXfrm rot="-5400000">
        <a:off x="640820" y="30738"/>
        <a:ext cx="4822567" cy="536951"/>
      </dsp:txXfrm>
    </dsp:sp>
    <dsp:sp modelId="{CA1AA513-85B2-1D4A-AE34-1BAA5C53F0DD}">
      <dsp:nvSpPr>
        <dsp:cNvPr id="0" name=""/>
        <dsp:cNvSpPr/>
      </dsp:nvSpPr>
      <dsp:spPr>
        <a:xfrm rot="5400000">
          <a:off x="-137318" y="934932"/>
          <a:ext cx="915457" cy="64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99,9%</a:t>
          </a:r>
        </a:p>
      </dsp:txBody>
      <dsp:txXfrm rot="-5400000">
        <a:off x="1" y="1118023"/>
        <a:ext cx="640820" cy="274637"/>
      </dsp:txXfrm>
    </dsp:sp>
    <dsp:sp modelId="{0FE643EE-1CDB-B24F-AF7D-BA8F53726CFB}">
      <dsp:nvSpPr>
        <dsp:cNvPr id="0" name=""/>
        <dsp:cNvSpPr/>
      </dsp:nvSpPr>
      <dsp:spPr>
        <a:xfrm rot="5400000">
          <a:off x="2769104" y="-1330670"/>
          <a:ext cx="595047" cy="4851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max. 1 perc 26 </a:t>
          </a:r>
          <a:r>
            <a:rPr lang="en-GB" sz="2000" kern="1200" dirty="0" err="1"/>
            <a:t>másodperc</a:t>
          </a:r>
          <a:r>
            <a:rPr lang="en-GB" sz="2000" kern="1200" dirty="0"/>
            <a:t> </a:t>
          </a:r>
          <a:r>
            <a:rPr lang="en-GB" sz="2000" kern="1200" dirty="0" err="1"/>
            <a:t>naponta</a:t>
          </a:r>
          <a:endParaRPr lang="en-GB" sz="2000" kern="1200" dirty="0"/>
        </a:p>
      </dsp:txBody>
      <dsp:txXfrm rot="-5400000">
        <a:off x="640820" y="826662"/>
        <a:ext cx="4822567" cy="536951"/>
      </dsp:txXfrm>
    </dsp:sp>
    <dsp:sp modelId="{583A4E95-452B-9148-90F7-0566A90DC2DC}">
      <dsp:nvSpPr>
        <dsp:cNvPr id="0" name=""/>
        <dsp:cNvSpPr/>
      </dsp:nvSpPr>
      <dsp:spPr>
        <a:xfrm rot="5400000">
          <a:off x="-137318" y="1730855"/>
          <a:ext cx="915457" cy="64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99,95%</a:t>
          </a:r>
        </a:p>
      </dsp:txBody>
      <dsp:txXfrm rot="-5400000">
        <a:off x="1" y="1913946"/>
        <a:ext cx="640820" cy="274637"/>
      </dsp:txXfrm>
    </dsp:sp>
    <dsp:sp modelId="{33AD7C10-431A-A440-AF15-C6C3B32047A3}">
      <dsp:nvSpPr>
        <dsp:cNvPr id="0" name=""/>
        <dsp:cNvSpPr/>
      </dsp:nvSpPr>
      <dsp:spPr>
        <a:xfrm rot="5400000">
          <a:off x="2769104" y="-534747"/>
          <a:ext cx="595047" cy="4851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max. 43 </a:t>
          </a:r>
          <a:r>
            <a:rPr lang="en-GB" sz="2000" kern="1200" dirty="0" err="1"/>
            <a:t>másodperc</a:t>
          </a:r>
          <a:r>
            <a:rPr lang="en-GB" sz="2000" kern="1200" dirty="0"/>
            <a:t> </a:t>
          </a:r>
          <a:r>
            <a:rPr lang="en-GB" sz="2000" kern="1200" dirty="0" err="1"/>
            <a:t>kiesés</a:t>
          </a:r>
          <a:r>
            <a:rPr lang="en-GB" sz="2000" kern="1200" dirty="0"/>
            <a:t> </a:t>
          </a:r>
          <a:r>
            <a:rPr lang="en-GB" sz="2000" kern="1200" dirty="0" err="1"/>
            <a:t>naponta</a:t>
          </a:r>
          <a:endParaRPr lang="en-GB" sz="2000" kern="1200" dirty="0"/>
        </a:p>
      </dsp:txBody>
      <dsp:txXfrm rot="-5400000">
        <a:off x="640820" y="1622585"/>
        <a:ext cx="4822567" cy="536951"/>
      </dsp:txXfrm>
    </dsp:sp>
    <dsp:sp modelId="{453FDA6C-76CE-6345-A21B-5067BE074C64}">
      <dsp:nvSpPr>
        <dsp:cNvPr id="0" name=""/>
        <dsp:cNvSpPr/>
      </dsp:nvSpPr>
      <dsp:spPr>
        <a:xfrm rot="5400000">
          <a:off x="-137318" y="2526778"/>
          <a:ext cx="915457" cy="64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99,99%</a:t>
          </a:r>
        </a:p>
      </dsp:txBody>
      <dsp:txXfrm rot="-5400000">
        <a:off x="1" y="2709869"/>
        <a:ext cx="640820" cy="274637"/>
      </dsp:txXfrm>
    </dsp:sp>
    <dsp:sp modelId="{D3935CA5-92DA-954E-9167-BBFCD1B16365}">
      <dsp:nvSpPr>
        <dsp:cNvPr id="0" name=""/>
        <dsp:cNvSpPr/>
      </dsp:nvSpPr>
      <dsp:spPr>
        <a:xfrm rot="5400000">
          <a:off x="2769104" y="261175"/>
          <a:ext cx="595047" cy="4851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max. 8 </a:t>
          </a:r>
          <a:r>
            <a:rPr lang="en-GB" sz="2000" kern="1200" dirty="0" err="1"/>
            <a:t>másodperc</a:t>
          </a:r>
          <a:r>
            <a:rPr lang="en-GB" sz="2000" kern="1200" dirty="0"/>
            <a:t> </a:t>
          </a:r>
          <a:r>
            <a:rPr lang="en-GB" sz="2000" kern="1200" dirty="0" err="1"/>
            <a:t>kiesés</a:t>
          </a:r>
          <a:r>
            <a:rPr lang="en-GB" sz="2000" kern="1200" dirty="0"/>
            <a:t> </a:t>
          </a:r>
          <a:r>
            <a:rPr lang="en-GB" sz="2000" kern="1200" dirty="0" err="1"/>
            <a:t>naponta</a:t>
          </a:r>
          <a:endParaRPr lang="en-GB" sz="2000" kern="1200" dirty="0"/>
        </a:p>
      </dsp:txBody>
      <dsp:txXfrm rot="-5400000">
        <a:off x="640820" y="2418507"/>
        <a:ext cx="4822567" cy="536951"/>
      </dsp:txXfrm>
    </dsp:sp>
    <dsp:sp modelId="{0E9B3C20-FB95-FE49-872D-7BC61C185795}">
      <dsp:nvSpPr>
        <dsp:cNvPr id="0" name=""/>
        <dsp:cNvSpPr/>
      </dsp:nvSpPr>
      <dsp:spPr>
        <a:xfrm rot="5400000">
          <a:off x="-137318" y="3322702"/>
          <a:ext cx="915457" cy="64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99,999%</a:t>
          </a:r>
        </a:p>
      </dsp:txBody>
      <dsp:txXfrm rot="-5400000">
        <a:off x="1" y="3505793"/>
        <a:ext cx="640820" cy="274637"/>
      </dsp:txXfrm>
    </dsp:sp>
    <dsp:sp modelId="{E8698B2F-8000-D845-AE36-13284B485222}">
      <dsp:nvSpPr>
        <dsp:cNvPr id="0" name=""/>
        <dsp:cNvSpPr/>
      </dsp:nvSpPr>
      <dsp:spPr>
        <a:xfrm rot="5400000">
          <a:off x="2769104" y="1057099"/>
          <a:ext cx="595047" cy="4851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max. 0,8 </a:t>
          </a:r>
          <a:r>
            <a:rPr lang="en-GB" sz="2000" kern="1200" dirty="0" err="1"/>
            <a:t>másodperc</a:t>
          </a:r>
          <a:r>
            <a:rPr lang="en-GB" sz="2000" kern="1200" dirty="0"/>
            <a:t> </a:t>
          </a:r>
          <a:r>
            <a:rPr lang="en-GB" sz="2000" kern="1200" dirty="0" err="1"/>
            <a:t>kiesés</a:t>
          </a:r>
          <a:r>
            <a:rPr lang="en-GB" sz="2000" kern="1200" dirty="0"/>
            <a:t> </a:t>
          </a:r>
          <a:r>
            <a:rPr lang="en-GB" sz="2000" kern="1200" dirty="0" err="1"/>
            <a:t>naponta</a:t>
          </a:r>
          <a:r>
            <a:rPr lang="en-GB" sz="2000" kern="1200" dirty="0"/>
            <a:t> </a:t>
          </a:r>
        </a:p>
      </dsp:txBody>
      <dsp:txXfrm rot="-5400000">
        <a:off x="640820" y="3214431"/>
        <a:ext cx="4822567" cy="536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38906-D5B2-434B-B891-7BAB469C4429}">
      <dsp:nvSpPr>
        <dsp:cNvPr id="0" name=""/>
        <dsp:cNvSpPr/>
      </dsp:nvSpPr>
      <dsp:spPr>
        <a:xfrm>
          <a:off x="2937887" y="1762406"/>
          <a:ext cx="1177119" cy="1177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App Services</a:t>
          </a:r>
        </a:p>
      </dsp:txBody>
      <dsp:txXfrm>
        <a:off x="3110272" y="1934791"/>
        <a:ext cx="832349" cy="832349"/>
      </dsp:txXfrm>
    </dsp:sp>
    <dsp:sp modelId="{D59B64A2-99C9-974D-9084-8F8FED3C0035}">
      <dsp:nvSpPr>
        <dsp:cNvPr id="0" name=""/>
        <dsp:cNvSpPr/>
      </dsp:nvSpPr>
      <dsp:spPr>
        <a:xfrm rot="16200000">
          <a:off x="3345107" y="1230411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399509" y="1364857"/>
        <a:ext cx="253875" cy="240132"/>
      </dsp:txXfrm>
    </dsp:sp>
    <dsp:sp modelId="{AE40EBFD-47A9-F841-A227-211298AE52C0}">
      <dsp:nvSpPr>
        <dsp:cNvPr id="0" name=""/>
        <dsp:cNvSpPr/>
      </dsp:nvSpPr>
      <dsp:spPr>
        <a:xfrm>
          <a:off x="2996743" y="18700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ASP.NET</a:t>
          </a:r>
        </a:p>
      </dsp:txBody>
      <dsp:txXfrm>
        <a:off x="3151890" y="173847"/>
        <a:ext cx="749113" cy="749113"/>
      </dsp:txXfrm>
    </dsp:sp>
    <dsp:sp modelId="{DEB7E407-1AE3-CB45-B859-F9B32724E85F}">
      <dsp:nvSpPr>
        <dsp:cNvPr id="0" name=""/>
        <dsp:cNvSpPr/>
      </dsp:nvSpPr>
      <dsp:spPr>
        <a:xfrm rot="18900000">
          <a:off x="3995960" y="1500003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011894" y="1618515"/>
        <a:ext cx="253875" cy="240132"/>
      </dsp:txXfrm>
    </dsp:sp>
    <dsp:sp modelId="{756A3E1F-9681-BF44-89C1-BF824D630FDB}">
      <dsp:nvSpPr>
        <dsp:cNvPr id="0" name=""/>
        <dsp:cNvSpPr/>
      </dsp:nvSpPr>
      <dsp:spPr>
        <a:xfrm>
          <a:off x="4271346" y="546658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.NET Core</a:t>
          </a:r>
        </a:p>
      </dsp:txBody>
      <dsp:txXfrm>
        <a:off x="4426493" y="701805"/>
        <a:ext cx="749113" cy="749113"/>
      </dsp:txXfrm>
    </dsp:sp>
    <dsp:sp modelId="{107CF56E-8339-D648-BF2B-73459EA3E2FA}">
      <dsp:nvSpPr>
        <dsp:cNvPr id="0" name=""/>
        <dsp:cNvSpPr/>
      </dsp:nvSpPr>
      <dsp:spPr>
        <a:xfrm>
          <a:off x="4265552" y="2150855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265552" y="2230899"/>
        <a:ext cx="253875" cy="240132"/>
      </dsp:txXfrm>
    </dsp:sp>
    <dsp:sp modelId="{382B6446-04C7-0849-85A1-7F3436F3F280}">
      <dsp:nvSpPr>
        <dsp:cNvPr id="0" name=""/>
        <dsp:cNvSpPr/>
      </dsp:nvSpPr>
      <dsp:spPr>
        <a:xfrm>
          <a:off x="4799304" y="1821262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NodeJS</a:t>
          </a:r>
        </a:p>
      </dsp:txBody>
      <dsp:txXfrm>
        <a:off x="4954451" y="1976409"/>
        <a:ext cx="749113" cy="749113"/>
      </dsp:txXfrm>
    </dsp:sp>
    <dsp:sp modelId="{EFBA2CFF-AB8A-0341-92C1-F459D31F0927}">
      <dsp:nvSpPr>
        <dsp:cNvPr id="0" name=""/>
        <dsp:cNvSpPr/>
      </dsp:nvSpPr>
      <dsp:spPr>
        <a:xfrm rot="2700000">
          <a:off x="3995960" y="2801708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011894" y="2843284"/>
        <a:ext cx="253875" cy="240132"/>
      </dsp:txXfrm>
    </dsp:sp>
    <dsp:sp modelId="{1AFE1768-26DB-8E4C-9407-EEACB86FF5B0}">
      <dsp:nvSpPr>
        <dsp:cNvPr id="0" name=""/>
        <dsp:cNvSpPr/>
      </dsp:nvSpPr>
      <dsp:spPr>
        <a:xfrm>
          <a:off x="4271346" y="3095865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Go</a:t>
          </a:r>
        </a:p>
      </dsp:txBody>
      <dsp:txXfrm>
        <a:off x="4426493" y="3251012"/>
        <a:ext cx="749113" cy="749113"/>
      </dsp:txXfrm>
    </dsp:sp>
    <dsp:sp modelId="{C26B8683-E996-CE4E-B9F7-85074F5991A7}">
      <dsp:nvSpPr>
        <dsp:cNvPr id="0" name=""/>
        <dsp:cNvSpPr/>
      </dsp:nvSpPr>
      <dsp:spPr>
        <a:xfrm rot="5400000">
          <a:off x="3345107" y="3071300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399509" y="3096943"/>
        <a:ext cx="253875" cy="240132"/>
      </dsp:txXfrm>
    </dsp:sp>
    <dsp:sp modelId="{15863CB7-2827-1948-B249-AE0414A68AA7}">
      <dsp:nvSpPr>
        <dsp:cNvPr id="0" name=""/>
        <dsp:cNvSpPr/>
      </dsp:nvSpPr>
      <dsp:spPr>
        <a:xfrm>
          <a:off x="2996743" y="3623823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PHP</a:t>
          </a:r>
        </a:p>
      </dsp:txBody>
      <dsp:txXfrm>
        <a:off x="3151890" y="3778970"/>
        <a:ext cx="749113" cy="749113"/>
      </dsp:txXfrm>
    </dsp:sp>
    <dsp:sp modelId="{F490D769-E833-4A4C-B313-39B52F7B08E5}">
      <dsp:nvSpPr>
        <dsp:cNvPr id="0" name=""/>
        <dsp:cNvSpPr/>
      </dsp:nvSpPr>
      <dsp:spPr>
        <a:xfrm rot="8100000">
          <a:off x="2694255" y="2801708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2787124" y="2843284"/>
        <a:ext cx="253875" cy="240132"/>
      </dsp:txXfrm>
    </dsp:sp>
    <dsp:sp modelId="{97274535-B32F-0A41-93D1-46C7D32B4EA4}">
      <dsp:nvSpPr>
        <dsp:cNvPr id="0" name=""/>
        <dsp:cNvSpPr/>
      </dsp:nvSpPr>
      <dsp:spPr>
        <a:xfrm>
          <a:off x="1722139" y="3095865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Java</a:t>
          </a:r>
        </a:p>
      </dsp:txBody>
      <dsp:txXfrm>
        <a:off x="1877286" y="3251012"/>
        <a:ext cx="749113" cy="749113"/>
      </dsp:txXfrm>
    </dsp:sp>
    <dsp:sp modelId="{6CAEF34F-8CFB-F747-88B9-E1B9C302B1CB}">
      <dsp:nvSpPr>
        <dsp:cNvPr id="0" name=""/>
        <dsp:cNvSpPr/>
      </dsp:nvSpPr>
      <dsp:spPr>
        <a:xfrm rot="10800000">
          <a:off x="2424663" y="2150855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2533466" y="2230899"/>
        <a:ext cx="253875" cy="240132"/>
      </dsp:txXfrm>
    </dsp:sp>
    <dsp:sp modelId="{74EEE851-8E0F-584B-B707-1E32EBED2BC1}">
      <dsp:nvSpPr>
        <dsp:cNvPr id="0" name=""/>
        <dsp:cNvSpPr/>
      </dsp:nvSpPr>
      <dsp:spPr>
        <a:xfrm>
          <a:off x="1194181" y="1821262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Python</a:t>
          </a:r>
        </a:p>
      </dsp:txBody>
      <dsp:txXfrm>
        <a:off x="1349328" y="1976409"/>
        <a:ext cx="749113" cy="749113"/>
      </dsp:txXfrm>
    </dsp:sp>
    <dsp:sp modelId="{39C145AF-8481-F743-A22B-D9B6F96DAD3D}">
      <dsp:nvSpPr>
        <dsp:cNvPr id="0" name=""/>
        <dsp:cNvSpPr/>
      </dsp:nvSpPr>
      <dsp:spPr>
        <a:xfrm rot="13500000">
          <a:off x="2694255" y="1500003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2787124" y="1618515"/>
        <a:ext cx="253875" cy="240132"/>
      </dsp:txXfrm>
    </dsp:sp>
    <dsp:sp modelId="{FA088EC3-1CBF-8541-90E4-C2803421A160}">
      <dsp:nvSpPr>
        <dsp:cNvPr id="0" name=""/>
        <dsp:cNvSpPr/>
      </dsp:nvSpPr>
      <dsp:spPr>
        <a:xfrm>
          <a:off x="1722139" y="546658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HTML</a:t>
          </a:r>
        </a:p>
      </dsp:txBody>
      <dsp:txXfrm>
        <a:off x="1877286" y="701805"/>
        <a:ext cx="749113" cy="7491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90089-42F7-584E-8EC6-24F59C31B36A}">
      <dsp:nvSpPr>
        <dsp:cNvPr id="0" name=""/>
        <dsp:cNvSpPr/>
      </dsp:nvSpPr>
      <dsp:spPr>
        <a:xfrm>
          <a:off x="3250386" y="2250114"/>
          <a:ext cx="1429559" cy="395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00"/>
              </a:lnTo>
              <a:lnTo>
                <a:pt x="1429559" y="195500"/>
              </a:lnTo>
              <a:lnTo>
                <a:pt x="1429559" y="395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82A07-96C5-804A-BCE5-EF2D3BF4B9E8}">
      <dsp:nvSpPr>
        <dsp:cNvPr id="0" name=""/>
        <dsp:cNvSpPr/>
      </dsp:nvSpPr>
      <dsp:spPr>
        <a:xfrm>
          <a:off x="3204608" y="2250114"/>
          <a:ext cx="91440" cy="1698953"/>
        </a:xfrm>
        <a:custGeom>
          <a:avLst/>
          <a:gdLst/>
          <a:ahLst/>
          <a:cxnLst/>
          <a:rect l="0" t="0" r="0" b="0"/>
          <a:pathLst>
            <a:path>
              <a:moveTo>
                <a:pt x="45777" y="0"/>
              </a:moveTo>
              <a:lnTo>
                <a:pt x="45777" y="1499395"/>
              </a:lnTo>
              <a:lnTo>
                <a:pt x="45720" y="1499395"/>
              </a:lnTo>
              <a:lnTo>
                <a:pt x="45720" y="1698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0B34F-0E2F-6040-BE43-C9A8AA1B930F}">
      <dsp:nvSpPr>
        <dsp:cNvPr id="0" name=""/>
        <dsp:cNvSpPr/>
      </dsp:nvSpPr>
      <dsp:spPr>
        <a:xfrm>
          <a:off x="1838653" y="2250114"/>
          <a:ext cx="1411732" cy="394973"/>
        </a:xfrm>
        <a:custGeom>
          <a:avLst/>
          <a:gdLst/>
          <a:ahLst/>
          <a:cxnLst/>
          <a:rect l="0" t="0" r="0" b="0"/>
          <a:pathLst>
            <a:path>
              <a:moveTo>
                <a:pt x="1411732" y="0"/>
              </a:moveTo>
              <a:lnTo>
                <a:pt x="1411732" y="195415"/>
              </a:lnTo>
              <a:lnTo>
                <a:pt x="0" y="195415"/>
              </a:lnTo>
              <a:lnTo>
                <a:pt x="0" y="3949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168E4-38D0-8A43-85D3-34A2253B4406}">
      <dsp:nvSpPr>
        <dsp:cNvPr id="0" name=""/>
        <dsp:cNvSpPr/>
      </dsp:nvSpPr>
      <dsp:spPr>
        <a:xfrm>
          <a:off x="2300108" y="1299837"/>
          <a:ext cx="1900555" cy="950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Virtuális</a:t>
          </a:r>
          <a:r>
            <a:rPr lang="en-GB" sz="1600" kern="1200" dirty="0"/>
            <a:t> </a:t>
          </a:r>
          <a:r>
            <a:rPr lang="en-GB" sz="1600" kern="1200" dirty="0" err="1"/>
            <a:t>hálózat</a:t>
          </a:r>
          <a:endParaRPr lang="en-GB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(10.10.0.0/16)</a:t>
          </a:r>
        </a:p>
      </dsp:txBody>
      <dsp:txXfrm>
        <a:off x="2300108" y="1299837"/>
        <a:ext cx="1900555" cy="950277"/>
      </dsp:txXfrm>
    </dsp:sp>
    <dsp:sp modelId="{36CF735E-F271-DD46-8395-FB5208470390}">
      <dsp:nvSpPr>
        <dsp:cNvPr id="0" name=""/>
        <dsp:cNvSpPr/>
      </dsp:nvSpPr>
      <dsp:spPr>
        <a:xfrm>
          <a:off x="888375" y="2645088"/>
          <a:ext cx="1900555" cy="950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Alhálózat</a:t>
          </a: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(10.10.1.0/24)</a:t>
          </a:r>
        </a:p>
      </dsp:txBody>
      <dsp:txXfrm>
        <a:off x="888375" y="2645088"/>
        <a:ext cx="1900555" cy="950277"/>
      </dsp:txXfrm>
    </dsp:sp>
    <dsp:sp modelId="{E80D5215-3C2B-FF4F-9323-7E786B2645BC}">
      <dsp:nvSpPr>
        <dsp:cNvPr id="0" name=""/>
        <dsp:cNvSpPr/>
      </dsp:nvSpPr>
      <dsp:spPr>
        <a:xfrm>
          <a:off x="2300051" y="3949068"/>
          <a:ext cx="1900555" cy="950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Alhálózat</a:t>
          </a: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(10.10.2.0/24)</a:t>
          </a:r>
        </a:p>
      </dsp:txBody>
      <dsp:txXfrm>
        <a:off x="2300051" y="3949068"/>
        <a:ext cx="1900555" cy="950277"/>
      </dsp:txXfrm>
    </dsp:sp>
    <dsp:sp modelId="{3885A0A7-3AAB-3647-BD4F-4628971DC7A4}">
      <dsp:nvSpPr>
        <dsp:cNvPr id="0" name=""/>
        <dsp:cNvSpPr/>
      </dsp:nvSpPr>
      <dsp:spPr>
        <a:xfrm>
          <a:off x="3729668" y="2645173"/>
          <a:ext cx="1900555" cy="950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Alhálózat</a:t>
          </a: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(10.10.3.0/24)</a:t>
          </a:r>
        </a:p>
      </dsp:txBody>
      <dsp:txXfrm>
        <a:off x="3729668" y="2645173"/>
        <a:ext cx="1900555" cy="9502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C87D4-8F43-1342-B354-9699FABE15C6}">
      <dsp:nvSpPr>
        <dsp:cNvPr id="0" name=""/>
        <dsp:cNvSpPr/>
      </dsp:nvSpPr>
      <dsp:spPr>
        <a:xfrm>
          <a:off x="2644" y="0"/>
          <a:ext cx="2595105" cy="479114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MS SQL</a:t>
          </a:r>
        </a:p>
      </dsp:txBody>
      <dsp:txXfrm>
        <a:off x="2644" y="0"/>
        <a:ext cx="2595105" cy="1437343"/>
      </dsp:txXfrm>
    </dsp:sp>
    <dsp:sp modelId="{24E3013B-BBB6-AD41-965E-55887B1ACCDE}">
      <dsp:nvSpPr>
        <dsp:cNvPr id="0" name=""/>
        <dsp:cNvSpPr/>
      </dsp:nvSpPr>
      <dsp:spPr>
        <a:xfrm>
          <a:off x="262155" y="1437460"/>
          <a:ext cx="2076084" cy="69796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bg1"/>
              </a:solidFill>
            </a:rPr>
            <a:t>SQL Server </a:t>
          </a:r>
          <a:r>
            <a:rPr lang="hu-HU" sz="2000" kern="1200" dirty="0" err="1">
              <a:solidFill>
                <a:schemeClr val="bg1"/>
              </a:solidFill>
            </a:rPr>
            <a:t>on</a:t>
          </a:r>
          <a:r>
            <a:rPr lang="hu-HU" sz="2000" kern="1200" dirty="0">
              <a:solidFill>
                <a:schemeClr val="bg1"/>
              </a:solidFill>
            </a:rPr>
            <a:t> VM</a:t>
          </a:r>
          <a:endParaRPr lang="en-GB" sz="2000" kern="1200" dirty="0"/>
        </a:p>
      </dsp:txBody>
      <dsp:txXfrm>
        <a:off x="282598" y="1457903"/>
        <a:ext cx="2035198" cy="657081"/>
      </dsp:txXfrm>
    </dsp:sp>
    <dsp:sp modelId="{30BA9C2C-5EDD-5B42-BC15-3D0D7BA677D5}">
      <dsp:nvSpPr>
        <dsp:cNvPr id="0" name=""/>
        <dsp:cNvSpPr/>
      </dsp:nvSpPr>
      <dsp:spPr>
        <a:xfrm>
          <a:off x="262155" y="2242807"/>
          <a:ext cx="2076084" cy="69796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solidFill>
                <a:schemeClr val="bg1"/>
              </a:solidFill>
            </a:rPr>
            <a:t>Azure</a:t>
          </a:r>
          <a:r>
            <a:rPr lang="hu-HU" sz="2000" kern="1200" dirty="0">
              <a:solidFill>
                <a:schemeClr val="bg1"/>
              </a:solidFill>
            </a:rPr>
            <a:t> SQL </a:t>
          </a:r>
          <a:r>
            <a:rPr lang="hu-HU" sz="2000" kern="1200" dirty="0" err="1">
              <a:solidFill>
                <a:schemeClr val="bg1"/>
              </a:solidFill>
            </a:rPr>
            <a:t>Managed</a:t>
          </a:r>
          <a:r>
            <a:rPr lang="hu-HU" sz="2000" kern="1200" dirty="0">
              <a:solidFill>
                <a:schemeClr val="bg1"/>
              </a:solidFill>
            </a:rPr>
            <a:t> </a:t>
          </a:r>
          <a:r>
            <a:rPr lang="hu-HU" sz="2000" kern="1200" dirty="0" err="1">
              <a:solidFill>
                <a:schemeClr val="bg1"/>
              </a:solidFill>
            </a:rPr>
            <a:t>Instance</a:t>
          </a:r>
          <a:endParaRPr lang="hu-HU" sz="2000" kern="1200" dirty="0">
            <a:solidFill>
              <a:schemeClr val="bg1"/>
            </a:solidFill>
          </a:endParaRPr>
        </a:p>
      </dsp:txBody>
      <dsp:txXfrm>
        <a:off x="282598" y="2263250"/>
        <a:ext cx="2035198" cy="657081"/>
      </dsp:txXfrm>
    </dsp:sp>
    <dsp:sp modelId="{CFE80EB8-8483-104A-81FF-07F5E48522A1}">
      <dsp:nvSpPr>
        <dsp:cNvPr id="0" name=""/>
        <dsp:cNvSpPr/>
      </dsp:nvSpPr>
      <dsp:spPr>
        <a:xfrm>
          <a:off x="262155" y="3048154"/>
          <a:ext cx="2076084" cy="69796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>
              <a:solidFill>
                <a:schemeClr val="bg1"/>
              </a:solidFill>
            </a:rPr>
            <a:t>Azure SQL</a:t>
          </a:r>
          <a:endParaRPr lang="hu-HU" sz="2000" kern="1200" dirty="0">
            <a:solidFill>
              <a:schemeClr val="bg1"/>
            </a:solidFill>
          </a:endParaRPr>
        </a:p>
      </dsp:txBody>
      <dsp:txXfrm>
        <a:off x="282598" y="3068597"/>
        <a:ext cx="2035198" cy="657081"/>
      </dsp:txXfrm>
    </dsp:sp>
    <dsp:sp modelId="{0751258D-A48C-BE46-8A93-BA4FE5AD4238}">
      <dsp:nvSpPr>
        <dsp:cNvPr id="0" name=""/>
        <dsp:cNvSpPr/>
      </dsp:nvSpPr>
      <dsp:spPr>
        <a:xfrm>
          <a:off x="262155" y="3853502"/>
          <a:ext cx="2076084" cy="69796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solidFill>
                <a:schemeClr val="bg1"/>
              </a:solidFill>
            </a:rPr>
            <a:t>Azure</a:t>
          </a:r>
          <a:r>
            <a:rPr lang="hu-HU" sz="2000" kern="1200" dirty="0">
              <a:solidFill>
                <a:schemeClr val="bg1"/>
              </a:solidFill>
            </a:rPr>
            <a:t> SQL </a:t>
          </a:r>
          <a:r>
            <a:rPr lang="hu-HU" sz="2000" kern="1200" dirty="0" err="1">
              <a:solidFill>
                <a:schemeClr val="bg1"/>
              </a:solidFill>
            </a:rPr>
            <a:t>Database</a:t>
          </a:r>
          <a:endParaRPr lang="hu-HU" sz="2000" kern="1200" dirty="0">
            <a:solidFill>
              <a:schemeClr val="bg1"/>
            </a:solidFill>
          </a:endParaRPr>
        </a:p>
      </dsp:txBody>
      <dsp:txXfrm>
        <a:off x="282598" y="3873945"/>
        <a:ext cx="2035198" cy="657081"/>
      </dsp:txXfrm>
    </dsp:sp>
    <dsp:sp modelId="{CC74B84D-03A8-C24E-83FF-634AD43AC84A}">
      <dsp:nvSpPr>
        <dsp:cNvPr id="0" name=""/>
        <dsp:cNvSpPr/>
      </dsp:nvSpPr>
      <dsp:spPr>
        <a:xfrm>
          <a:off x="2792383" y="0"/>
          <a:ext cx="2595105" cy="479114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SQL</a:t>
          </a:r>
        </a:p>
      </dsp:txBody>
      <dsp:txXfrm>
        <a:off x="2792383" y="0"/>
        <a:ext cx="2595105" cy="1437343"/>
      </dsp:txXfrm>
    </dsp:sp>
    <dsp:sp modelId="{7AA97846-2A44-234D-9985-21F7C96BDAE1}">
      <dsp:nvSpPr>
        <dsp:cNvPr id="0" name=""/>
        <dsp:cNvSpPr/>
      </dsp:nvSpPr>
      <dsp:spPr>
        <a:xfrm>
          <a:off x="3051894" y="1437460"/>
          <a:ext cx="2076084" cy="69796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Azure</a:t>
          </a:r>
          <a:r>
            <a:rPr lang="hu-HU" sz="2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Database</a:t>
          </a:r>
          <a:r>
            <a:rPr lang="hu-HU" sz="2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for</a:t>
          </a:r>
          <a:r>
            <a:rPr lang="hu-HU" sz="2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MySQL</a:t>
          </a:r>
          <a:endParaRPr lang="en-GB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3072337" y="1457903"/>
        <a:ext cx="2035198" cy="657081"/>
      </dsp:txXfrm>
    </dsp:sp>
    <dsp:sp modelId="{08D75C17-63D1-8942-8878-9561DB3D1CE9}">
      <dsp:nvSpPr>
        <dsp:cNvPr id="0" name=""/>
        <dsp:cNvSpPr/>
      </dsp:nvSpPr>
      <dsp:spPr>
        <a:xfrm>
          <a:off x="3051894" y="2242807"/>
          <a:ext cx="2076084" cy="69796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Azure</a:t>
          </a:r>
          <a:r>
            <a:rPr lang="hu-HU" sz="2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Database</a:t>
          </a:r>
          <a:r>
            <a:rPr lang="hu-HU" sz="2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for</a:t>
          </a:r>
          <a:r>
            <a:rPr lang="hu-HU" sz="2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MariaDB</a:t>
          </a:r>
          <a:endParaRPr lang="hu-HU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3072337" y="2263250"/>
        <a:ext cx="2035198" cy="657081"/>
      </dsp:txXfrm>
    </dsp:sp>
    <dsp:sp modelId="{94077A11-BCE9-3546-8154-7971381B194A}">
      <dsp:nvSpPr>
        <dsp:cNvPr id="0" name=""/>
        <dsp:cNvSpPr/>
      </dsp:nvSpPr>
      <dsp:spPr>
        <a:xfrm>
          <a:off x="3051894" y="3048154"/>
          <a:ext cx="2076084" cy="69796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Azure</a:t>
          </a:r>
          <a:r>
            <a:rPr lang="hu-HU" sz="2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Database</a:t>
          </a:r>
          <a:r>
            <a:rPr lang="hu-HU" sz="2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for</a:t>
          </a:r>
          <a:r>
            <a:rPr lang="hu-HU" sz="2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hu-HU" sz="2000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PostgreSQL</a:t>
          </a:r>
          <a:endParaRPr lang="hu-HU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3072337" y="3068597"/>
        <a:ext cx="2035198" cy="657081"/>
      </dsp:txXfrm>
    </dsp:sp>
    <dsp:sp modelId="{708E582E-1AEA-784A-853A-C46A802FB8E8}">
      <dsp:nvSpPr>
        <dsp:cNvPr id="0" name=""/>
        <dsp:cNvSpPr/>
      </dsp:nvSpPr>
      <dsp:spPr>
        <a:xfrm>
          <a:off x="3051894" y="3853502"/>
          <a:ext cx="2076084" cy="69796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Oracle Database @Azure</a:t>
          </a:r>
        </a:p>
      </dsp:txBody>
      <dsp:txXfrm>
        <a:off x="3072337" y="3873945"/>
        <a:ext cx="2035198" cy="657081"/>
      </dsp:txXfrm>
    </dsp:sp>
    <dsp:sp modelId="{B54F801A-6B94-A845-9EAF-C8B1CC39A333}">
      <dsp:nvSpPr>
        <dsp:cNvPr id="0" name=""/>
        <dsp:cNvSpPr/>
      </dsp:nvSpPr>
      <dsp:spPr>
        <a:xfrm>
          <a:off x="5582122" y="0"/>
          <a:ext cx="2595105" cy="4791144"/>
        </a:xfrm>
        <a:prstGeom prst="roundRect">
          <a:avLst>
            <a:gd name="adj" fmla="val 10000"/>
          </a:avLst>
        </a:prstGeom>
        <a:solidFill>
          <a:srgbClr val="F6FF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NoSQL</a:t>
          </a:r>
        </a:p>
      </dsp:txBody>
      <dsp:txXfrm>
        <a:off x="5582122" y="0"/>
        <a:ext cx="2595105" cy="1437343"/>
      </dsp:txXfrm>
    </dsp:sp>
    <dsp:sp modelId="{9B350DEE-A9BB-F646-B457-72C5E00A0C25}">
      <dsp:nvSpPr>
        <dsp:cNvPr id="0" name=""/>
        <dsp:cNvSpPr/>
      </dsp:nvSpPr>
      <dsp:spPr>
        <a:xfrm>
          <a:off x="5841633" y="1438746"/>
          <a:ext cx="2076084" cy="144459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solidFill>
                <a:srgbClr val="F6FFB8"/>
              </a:solidFill>
            </a:rPr>
            <a:t>Azure</a:t>
          </a:r>
          <a:r>
            <a:rPr lang="hu-HU" sz="2000" kern="1200" dirty="0">
              <a:solidFill>
                <a:srgbClr val="F6FFB8"/>
              </a:solidFill>
            </a:rPr>
            <a:t> </a:t>
          </a:r>
          <a:r>
            <a:rPr lang="hu-HU" sz="2000" kern="1200" dirty="0" err="1">
              <a:solidFill>
                <a:srgbClr val="F6FFB8"/>
              </a:solidFill>
            </a:rPr>
            <a:t>Cosmos</a:t>
          </a:r>
          <a:r>
            <a:rPr lang="hu-HU" sz="2000" kern="1200" dirty="0">
              <a:solidFill>
                <a:srgbClr val="F6FFB8"/>
              </a:solidFill>
            </a:rPr>
            <a:t> DB</a:t>
          </a:r>
          <a:endParaRPr lang="en-GB" sz="2000" kern="1200" dirty="0">
            <a:solidFill>
              <a:srgbClr val="F6FFB8"/>
            </a:solidFill>
          </a:endParaRPr>
        </a:p>
      </dsp:txBody>
      <dsp:txXfrm>
        <a:off x="5883944" y="1481057"/>
        <a:ext cx="1991462" cy="1359973"/>
      </dsp:txXfrm>
    </dsp:sp>
    <dsp:sp modelId="{DB3ECE9C-4D6E-5C45-8F77-81D71F88A2C3}">
      <dsp:nvSpPr>
        <dsp:cNvPr id="0" name=""/>
        <dsp:cNvSpPr/>
      </dsp:nvSpPr>
      <dsp:spPr>
        <a:xfrm>
          <a:off x="5841633" y="3105587"/>
          <a:ext cx="2076084" cy="144459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solidFill>
                <a:srgbClr val="F6FFB8"/>
              </a:solidFill>
            </a:rPr>
            <a:t>Table</a:t>
          </a:r>
          <a:r>
            <a:rPr lang="hu-HU" sz="2000" kern="1200" dirty="0">
              <a:solidFill>
                <a:srgbClr val="F6FFB8"/>
              </a:solidFill>
            </a:rPr>
            <a:t> Storage</a:t>
          </a:r>
        </a:p>
      </dsp:txBody>
      <dsp:txXfrm>
        <a:off x="5883944" y="3147898"/>
        <a:ext cx="1991462" cy="1359973"/>
      </dsp:txXfrm>
    </dsp:sp>
    <dsp:sp modelId="{3B179CC6-9534-3947-AB6C-27DB8EED3C07}">
      <dsp:nvSpPr>
        <dsp:cNvPr id="0" name=""/>
        <dsp:cNvSpPr/>
      </dsp:nvSpPr>
      <dsp:spPr>
        <a:xfrm>
          <a:off x="8371861" y="0"/>
          <a:ext cx="2595105" cy="4791144"/>
        </a:xfrm>
        <a:prstGeom prst="roundRect">
          <a:avLst>
            <a:gd name="adj" fmla="val 10000"/>
          </a:avLst>
        </a:prstGeom>
        <a:solidFill>
          <a:srgbClr val="FF9E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 err="1"/>
            <a:t>Gyorsítótár</a:t>
          </a:r>
          <a:endParaRPr lang="en-GB" sz="3900" kern="1200" dirty="0"/>
        </a:p>
      </dsp:txBody>
      <dsp:txXfrm>
        <a:off x="8371861" y="0"/>
        <a:ext cx="2595105" cy="1437343"/>
      </dsp:txXfrm>
    </dsp:sp>
    <dsp:sp modelId="{C5084C7E-B0F8-DB45-BB07-C5362F2D4687}">
      <dsp:nvSpPr>
        <dsp:cNvPr id="0" name=""/>
        <dsp:cNvSpPr/>
      </dsp:nvSpPr>
      <dsp:spPr>
        <a:xfrm>
          <a:off x="8631371" y="1437343"/>
          <a:ext cx="2076084" cy="311424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9E96"/>
              </a:solidFill>
            </a:rPr>
            <a:t>Cache for Redis</a:t>
          </a:r>
        </a:p>
      </dsp:txBody>
      <dsp:txXfrm>
        <a:off x="8692177" y="1498149"/>
        <a:ext cx="1954472" cy="29926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CBF5A-CD5F-6C4E-A5E1-4299BB489B35}">
      <dsp:nvSpPr>
        <dsp:cNvPr id="0" name=""/>
        <dsp:cNvSpPr/>
      </dsp:nvSpPr>
      <dsp:spPr>
        <a:xfrm>
          <a:off x="117" y="1741737"/>
          <a:ext cx="1879870" cy="933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Redis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NGINX</a:t>
          </a:r>
        </a:p>
      </dsp:txBody>
      <dsp:txXfrm>
        <a:off x="21593" y="1763213"/>
        <a:ext cx="1836918" cy="690276"/>
      </dsp:txXfrm>
    </dsp:sp>
    <dsp:sp modelId="{80BBE76D-BFBA-1E43-999F-AFFFF92D04B9}">
      <dsp:nvSpPr>
        <dsp:cNvPr id="0" name=""/>
        <dsp:cNvSpPr/>
      </dsp:nvSpPr>
      <dsp:spPr>
        <a:xfrm rot="21018802">
          <a:off x="1097686" y="1745793"/>
          <a:ext cx="2031627" cy="2031627"/>
        </a:xfrm>
        <a:prstGeom prst="leftCircularArrow">
          <a:avLst>
            <a:gd name="adj1" fmla="val 2453"/>
            <a:gd name="adj2" fmla="val 296974"/>
            <a:gd name="adj3" fmla="val 1942369"/>
            <a:gd name="adj4" fmla="val 8894374"/>
            <a:gd name="adj5" fmla="val 28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E8262-BC46-EC48-A3E3-0ECF5DB05D32}">
      <dsp:nvSpPr>
        <dsp:cNvPr id="0" name=""/>
        <dsp:cNvSpPr/>
      </dsp:nvSpPr>
      <dsp:spPr>
        <a:xfrm>
          <a:off x="351778" y="2529877"/>
          <a:ext cx="1803172" cy="907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Container Registry</a:t>
          </a:r>
        </a:p>
      </dsp:txBody>
      <dsp:txXfrm>
        <a:off x="378355" y="2556454"/>
        <a:ext cx="1750018" cy="854267"/>
      </dsp:txXfrm>
    </dsp:sp>
    <dsp:sp modelId="{C2D1E090-9AAB-8949-A831-2B0985B94864}">
      <dsp:nvSpPr>
        <dsp:cNvPr id="0" name=""/>
        <dsp:cNvSpPr/>
      </dsp:nvSpPr>
      <dsp:spPr>
        <a:xfrm>
          <a:off x="2392272" y="1673443"/>
          <a:ext cx="1879870" cy="1191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Konténer</a:t>
          </a:r>
          <a:r>
            <a:rPr lang="en-GB" sz="1400" kern="1200" dirty="0"/>
            <a:t> </a:t>
          </a:r>
          <a:r>
            <a:rPr lang="en-GB" sz="1400" kern="1200" dirty="0" err="1"/>
            <a:t>példány</a:t>
          </a:r>
          <a:r>
            <a:rPr lang="en-GB" sz="1400" kern="1200" dirty="0"/>
            <a:t> 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Konténer</a:t>
          </a:r>
          <a:r>
            <a:rPr lang="en-GB" sz="1400" kern="1200" dirty="0"/>
            <a:t> </a:t>
          </a:r>
          <a:r>
            <a:rPr lang="en-GB" sz="1400" kern="1200" dirty="0" err="1"/>
            <a:t>példány</a:t>
          </a:r>
          <a:r>
            <a:rPr lang="en-GB" sz="1400" kern="1200" dirty="0"/>
            <a:t> 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Konténer</a:t>
          </a:r>
          <a:r>
            <a:rPr lang="en-GB" sz="1400" kern="1200" dirty="0"/>
            <a:t> </a:t>
          </a:r>
          <a:r>
            <a:rPr lang="en-GB" sz="1400" kern="1200" dirty="0" err="1"/>
            <a:t>példány</a:t>
          </a:r>
          <a:r>
            <a:rPr lang="en-GB" sz="1400" kern="1200" dirty="0"/>
            <a:t> 3</a:t>
          </a:r>
        </a:p>
      </dsp:txBody>
      <dsp:txXfrm>
        <a:off x="2419686" y="1956125"/>
        <a:ext cx="1825042" cy="881153"/>
      </dsp:txXfrm>
    </dsp:sp>
    <dsp:sp modelId="{17F2E7EF-059D-1C40-AF93-38F1251D5658}">
      <dsp:nvSpPr>
        <dsp:cNvPr id="0" name=""/>
        <dsp:cNvSpPr/>
      </dsp:nvSpPr>
      <dsp:spPr>
        <a:xfrm>
          <a:off x="3453984" y="582087"/>
          <a:ext cx="2194462" cy="2194462"/>
        </a:xfrm>
        <a:prstGeom prst="circularArrow">
          <a:avLst>
            <a:gd name="adj1" fmla="val 2271"/>
            <a:gd name="adj2" fmla="val 273785"/>
            <a:gd name="adj3" fmla="val 19560489"/>
            <a:gd name="adj4" fmla="val 12585295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AC532-61C0-2044-AE49-6EF5F96F7D7A}">
      <dsp:nvSpPr>
        <dsp:cNvPr id="0" name=""/>
        <dsp:cNvSpPr/>
      </dsp:nvSpPr>
      <dsp:spPr>
        <a:xfrm>
          <a:off x="2810021" y="1161567"/>
          <a:ext cx="1670996" cy="66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Docker host</a:t>
          </a:r>
        </a:p>
      </dsp:txBody>
      <dsp:txXfrm>
        <a:off x="2829484" y="1181030"/>
        <a:ext cx="1632070" cy="625574"/>
      </dsp:txXfrm>
    </dsp:sp>
    <dsp:sp modelId="{9513AD2E-A9B7-7C4C-BCEF-C05F1BA0878B}">
      <dsp:nvSpPr>
        <dsp:cNvPr id="0" name=""/>
        <dsp:cNvSpPr/>
      </dsp:nvSpPr>
      <dsp:spPr>
        <a:xfrm>
          <a:off x="4718339" y="1855293"/>
          <a:ext cx="1879870" cy="827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Felhasználó</a:t>
          </a:r>
          <a:r>
            <a:rPr lang="en-GB" sz="1700" kern="1200" dirty="0"/>
            <a:t>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Felhasználó</a:t>
          </a:r>
          <a:r>
            <a:rPr lang="en-GB" sz="1700" kern="1200" dirty="0"/>
            <a:t> 2</a:t>
          </a:r>
        </a:p>
      </dsp:txBody>
      <dsp:txXfrm>
        <a:off x="4737383" y="1874337"/>
        <a:ext cx="1841782" cy="612128"/>
      </dsp:txXfrm>
    </dsp:sp>
    <dsp:sp modelId="{C29C7808-7686-0F4C-8AFD-3741AE275D17}">
      <dsp:nvSpPr>
        <dsp:cNvPr id="0" name=""/>
        <dsp:cNvSpPr/>
      </dsp:nvSpPr>
      <dsp:spPr>
        <a:xfrm>
          <a:off x="4892891" y="1236798"/>
          <a:ext cx="1670996" cy="66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Internet</a:t>
          </a:r>
        </a:p>
      </dsp:txBody>
      <dsp:txXfrm>
        <a:off x="4912354" y="1256261"/>
        <a:ext cx="1632070" cy="625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8BE6C-C72C-0742-A70E-CBFFD67BC9AF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C843E-9CDA-AF42-A14C-57C9F08F642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8149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07852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2024.02.15. 10:44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67006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VMSS: több 1000 szerver is lehet</a:t>
            </a:r>
          </a:p>
          <a:p>
            <a:pPr marL="171450" indent="-171450">
              <a:buFontTx/>
              <a:buChar char="-"/>
            </a:pPr>
            <a:r>
              <a:rPr lang="hu-HU" dirty="0"/>
              <a:t>Batch: Nagy scriptek futtatása. OS-t lehet választani hozzá. Skálázható</a:t>
            </a:r>
          </a:p>
          <a:p>
            <a:pPr marL="171450" indent="-171450">
              <a:buFontTx/>
              <a:buChar char="-"/>
            </a:pPr>
            <a:r>
              <a:rPr lang="hu-HU" dirty="0"/>
              <a:t>Spring </a:t>
            </a:r>
            <a:r>
              <a:rPr lang="hu-HU" dirty="0" err="1"/>
              <a:t>Apps</a:t>
            </a:r>
            <a:r>
              <a:rPr lang="hu-HU" dirty="0"/>
              <a:t>: PaaS. Teljesen felügyelt, </a:t>
            </a:r>
            <a:r>
              <a:rPr lang="hu-HU" dirty="0" err="1"/>
              <a:t>VMWare</a:t>
            </a:r>
            <a:r>
              <a:rPr lang="hu-HU" dirty="0"/>
              <a:t> </a:t>
            </a:r>
            <a:r>
              <a:rPr lang="hu-HU" dirty="0" err="1"/>
              <a:t>Tanzu</a:t>
            </a:r>
            <a:r>
              <a:rPr lang="hu-HU" dirty="0"/>
              <a:t>, Alkalmazás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80180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Update </a:t>
            </a:r>
            <a:r>
              <a:rPr lang="hu-HU" dirty="0" err="1"/>
              <a:t>domain</a:t>
            </a:r>
            <a:r>
              <a:rPr lang="hu-HU" dirty="0"/>
              <a:t>: Amikor frissítik a </a:t>
            </a:r>
            <a:r>
              <a:rPr lang="hu-HU" dirty="0" err="1"/>
              <a:t>hosztokat</a:t>
            </a:r>
            <a:r>
              <a:rPr lang="hu-HU" dirty="0"/>
              <a:t> (gazda gép), akkor a meglévő VM-</a:t>
            </a:r>
            <a:r>
              <a:rPr lang="hu-HU" dirty="0" err="1"/>
              <a:t>eink</a:t>
            </a:r>
            <a:r>
              <a:rPr lang="hu-HU" dirty="0"/>
              <a:t> hány gazda gépre legyenek telepítve. </a:t>
            </a:r>
            <a:r>
              <a:rPr lang="hu-HU" dirty="0" err="1"/>
              <a:t>Pl</a:t>
            </a:r>
            <a:r>
              <a:rPr lang="hu-HU" dirty="0"/>
              <a:t>: van 3 </a:t>
            </a:r>
            <a:r>
              <a:rPr lang="hu-HU" dirty="0" err="1"/>
              <a:t>vm</a:t>
            </a:r>
            <a:r>
              <a:rPr lang="hu-HU" dirty="0"/>
              <a:t> és update </a:t>
            </a:r>
            <a:r>
              <a:rPr lang="hu-HU" dirty="0" err="1"/>
              <a:t>domain</a:t>
            </a:r>
            <a:r>
              <a:rPr lang="hu-HU" dirty="0"/>
              <a:t> 2, akkor 2 db </a:t>
            </a:r>
            <a:r>
              <a:rPr lang="hu-HU" dirty="0" err="1"/>
              <a:t>vm</a:t>
            </a:r>
            <a:r>
              <a:rPr lang="hu-HU" dirty="0"/>
              <a:t> egyik </a:t>
            </a:r>
            <a:r>
              <a:rPr lang="hu-HU" dirty="0" err="1"/>
              <a:t>hoszton</a:t>
            </a:r>
            <a:r>
              <a:rPr lang="hu-HU" dirty="0"/>
              <a:t> 1 </a:t>
            </a:r>
            <a:r>
              <a:rPr lang="hu-HU" dirty="0" err="1"/>
              <a:t>vm</a:t>
            </a:r>
            <a:r>
              <a:rPr lang="hu-HU" dirty="0"/>
              <a:t> másik </a:t>
            </a:r>
            <a:r>
              <a:rPr lang="hu-HU" dirty="0" err="1"/>
              <a:t>hoszton</a:t>
            </a:r>
            <a:r>
              <a:rPr lang="hu-HU" dirty="0"/>
              <a:t> és így minimum 1 db mindig fut</a:t>
            </a:r>
          </a:p>
          <a:p>
            <a:pPr marL="171450" indent="-171450">
              <a:buFontTx/>
              <a:buChar char="-"/>
            </a:pPr>
            <a:r>
              <a:rPr lang="hu-HU" dirty="0"/>
              <a:t>Fault </a:t>
            </a:r>
            <a:r>
              <a:rPr lang="hu-HU" dirty="0" err="1"/>
              <a:t>domain</a:t>
            </a:r>
            <a:r>
              <a:rPr lang="hu-HU" dirty="0"/>
              <a:t>: A gazda gépek hány </a:t>
            </a:r>
            <a:r>
              <a:rPr lang="hu-HU" dirty="0" err="1"/>
              <a:t>rack</a:t>
            </a:r>
            <a:r>
              <a:rPr lang="hu-HU" dirty="0"/>
              <a:t>-ben legyenek a szerverteremben. </a:t>
            </a:r>
            <a:r>
              <a:rPr lang="hu-HU" dirty="0" err="1"/>
              <a:t>Pl</a:t>
            </a:r>
            <a:r>
              <a:rPr lang="hu-HU" dirty="0"/>
              <a:t>: 3 gép esetén a fault </a:t>
            </a:r>
            <a:r>
              <a:rPr lang="hu-HU" dirty="0" err="1"/>
              <a:t>domain</a:t>
            </a:r>
            <a:r>
              <a:rPr lang="hu-HU" dirty="0"/>
              <a:t> 2, akkor 2 db </a:t>
            </a:r>
            <a:r>
              <a:rPr lang="hu-HU" dirty="0" err="1"/>
              <a:t>rack</a:t>
            </a:r>
            <a:r>
              <a:rPr lang="hu-HU" dirty="0"/>
              <a:t> szekrényben lesz a 2 </a:t>
            </a:r>
            <a:r>
              <a:rPr lang="hu-HU" dirty="0" err="1"/>
              <a:t>host</a:t>
            </a:r>
            <a:r>
              <a:rPr lang="hu-HU" dirty="0"/>
              <a:t>. Ha az egyik </a:t>
            </a:r>
            <a:r>
              <a:rPr lang="hu-HU" dirty="0" err="1"/>
              <a:t>rack</a:t>
            </a:r>
            <a:r>
              <a:rPr lang="hu-HU" dirty="0"/>
              <a:t>-ben valami tönkremegy, akkor is minimum 1 db gép elérhető marad</a:t>
            </a:r>
          </a:p>
          <a:p>
            <a:pPr marL="171450" indent="-171450">
              <a:buFontTx/>
              <a:buChar char="-"/>
            </a:pPr>
            <a:r>
              <a:rPr lang="hu-HU" dirty="0" err="1"/>
              <a:t>Stopped</a:t>
            </a:r>
            <a:r>
              <a:rPr lang="hu-HU" dirty="0"/>
              <a:t> (</a:t>
            </a:r>
            <a:r>
              <a:rPr lang="hu-HU" dirty="0" err="1"/>
              <a:t>deallocated</a:t>
            </a:r>
            <a:r>
              <a:rPr lang="hu-HU" dirty="0"/>
              <a:t>): Leállítva (felszabadítva)</a:t>
            </a:r>
          </a:p>
          <a:p>
            <a:pPr marL="171450" indent="-171450">
              <a:buFontTx/>
              <a:buChar char="-"/>
            </a:pPr>
            <a:r>
              <a:rPr lang="hu-HU" dirty="0"/>
              <a:t>Piactér az a hely, ahol a legegyszerűbb az erőforrások létrehozása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3094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Időtartam: 8 perc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1638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2835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42309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Időtartam: 15 perc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48138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</a:t>
            </a:r>
            <a:r>
              <a:rPr lang="hu-HU" dirty="0" err="1"/>
              <a:t>Bastion</a:t>
            </a:r>
            <a:r>
              <a:rPr lang="hu-HU" dirty="0"/>
              <a:t> </a:t>
            </a:r>
            <a:r>
              <a:rPr lang="hu-HU" dirty="0" err="1"/>
              <a:t>host</a:t>
            </a:r>
            <a:r>
              <a:rPr lang="hu-HU" dirty="0"/>
              <a:t>: </a:t>
            </a:r>
            <a:r>
              <a:rPr lang="hu-HU" dirty="0" err="1"/>
              <a:t>Jump</a:t>
            </a:r>
            <a:r>
              <a:rPr lang="hu-HU" dirty="0"/>
              <a:t> szerver, bástya kiszolgáló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31432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2023.09.08. 12:12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15395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2023.09.08. 13:00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703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Nagyon sok az anyag, igyekszem nem mélyen IT-</a:t>
            </a:r>
            <a:r>
              <a:rPr lang="hu-HU" dirty="0" err="1"/>
              <a:t>san</a:t>
            </a:r>
            <a:r>
              <a:rPr lang="hu-HU" dirty="0"/>
              <a:t> beszélni, azonban néha az elkerülhetetlen</a:t>
            </a:r>
          </a:p>
          <a:p>
            <a:pPr marL="171450" indent="-171450">
              <a:buFontTx/>
              <a:buChar char="-"/>
            </a:pPr>
            <a:r>
              <a:rPr lang="hu-HU" dirty="0"/>
              <a:t>Ha gyors a tempó, akkor jelezzétek</a:t>
            </a:r>
          </a:p>
          <a:p>
            <a:pPr marL="171450" indent="-171450">
              <a:buFontTx/>
              <a:buChar char="-"/>
            </a:pPr>
            <a:r>
              <a:rPr lang="hu-HU" dirty="0"/>
              <a:t>Ha valami infó hiányzik, akkor kérdezzetek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08025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</a:t>
            </a:r>
            <a:r>
              <a:rPr lang="hu-HU" dirty="0" err="1"/>
              <a:t>Table</a:t>
            </a:r>
            <a:r>
              <a:rPr lang="hu-HU" dirty="0"/>
              <a:t> Storage: </a:t>
            </a:r>
            <a:r>
              <a:rPr lang="hu-HU" dirty="0" err="1"/>
              <a:t>PartitionKey</a:t>
            </a:r>
            <a:r>
              <a:rPr lang="hu-HU" dirty="0"/>
              <a:t>, </a:t>
            </a:r>
            <a:r>
              <a:rPr lang="hu-HU" dirty="0" err="1"/>
              <a:t>RowKey</a:t>
            </a:r>
            <a:r>
              <a:rPr lang="hu-HU" dirty="0"/>
              <a:t>. Storage Explorer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49658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033657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Fehér: MSSQL</a:t>
            </a:r>
          </a:p>
          <a:p>
            <a:pPr marL="171450" indent="-171450">
              <a:buFontTx/>
              <a:buChar char="-"/>
            </a:pPr>
            <a:r>
              <a:rPr lang="hu-HU" dirty="0"/>
              <a:t>Kék: SQL</a:t>
            </a:r>
          </a:p>
          <a:p>
            <a:pPr marL="171450" indent="-171450">
              <a:buFontTx/>
              <a:buChar char="-"/>
            </a:pPr>
            <a:r>
              <a:rPr lang="hu-HU" dirty="0"/>
              <a:t>Sárga: </a:t>
            </a:r>
            <a:r>
              <a:rPr lang="hu-HU" dirty="0" err="1"/>
              <a:t>NoSQL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/>
              <a:t>Piros: </a:t>
            </a:r>
            <a:r>
              <a:rPr lang="hu-HU" dirty="0" err="1"/>
              <a:t>Redis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40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490762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41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22895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2023.09.08. 14:05</a:t>
            </a:r>
          </a:p>
          <a:p>
            <a:r>
              <a:rPr lang="hu-HU" dirty="0"/>
              <a:t>2024.02.15. 14:08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42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81862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Tudok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riasztásokat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beállítani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több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küszöbérték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és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paraméter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megadásával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,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hogy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időben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tudjam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észlelni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és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kezelni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a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problémákat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53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04540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59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44033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62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4696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3406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- Felhő alapozó képzése videóanyag egyik első slideja ez, hogy kontextusba kerüljünk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4632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Én még játszottam ezzel régen. Elég nehézkes volt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0161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Sokáig a VPN-t még a régi portálon kellett megcsinálni és 1-2 órán keresztül jött létre. Sokszor hibára is futott</a:t>
            </a:r>
          </a:p>
          <a:p>
            <a:pPr marL="171450" indent="-171450">
              <a:buFontTx/>
              <a:buChar char="-"/>
            </a:pPr>
            <a:r>
              <a:rPr lang="hu-HU" dirty="0"/>
              <a:t>Sok esetben bizonyos dolgokat csak script-</a:t>
            </a:r>
            <a:r>
              <a:rPr lang="hu-HU" dirty="0" err="1"/>
              <a:t>ből</a:t>
            </a:r>
            <a:r>
              <a:rPr lang="hu-HU" dirty="0"/>
              <a:t> lehetett megcsinálni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8859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Difference: How to deploy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00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Egy ilyen adatközpontot csupán pár ember üzemeltet. Minden automatizált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86784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err="1"/>
              <a:t>Disaster</a:t>
            </a:r>
            <a:r>
              <a:rPr lang="hu-HU" dirty="0"/>
              <a:t> </a:t>
            </a:r>
            <a:r>
              <a:rPr lang="hu-HU" dirty="0" err="1"/>
              <a:t>Recovery</a:t>
            </a:r>
            <a:r>
              <a:rPr lang="hu-HU" dirty="0"/>
              <a:t>, Business </a:t>
            </a:r>
            <a:r>
              <a:rPr lang="hu-HU" dirty="0" err="1"/>
              <a:t>Continuity</a:t>
            </a:r>
            <a:r>
              <a:rPr lang="hu-HU" dirty="0"/>
              <a:t>: Üzletfolytonosság</a:t>
            </a:r>
          </a:p>
          <a:p>
            <a:pPr marL="171450" indent="-171450">
              <a:buFontTx/>
              <a:buChar char="-"/>
            </a:pPr>
            <a:r>
              <a:rPr lang="hu-HU" dirty="0"/>
              <a:t>Peremhálózat: Edge </a:t>
            </a:r>
            <a:r>
              <a:rPr lang="hu-HU" dirty="0" err="1"/>
              <a:t>Zone</a:t>
            </a: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5725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47E2-2CF8-ED0E-A5D2-1195FF058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683E6-5715-EFA8-2A9A-261F9418B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5CCE-E541-71B6-2C27-15C1859A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78C21-9716-13B9-B6D6-C51A5B7B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43806-120C-ED80-D9FD-5EE6F240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4006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FB76-FB3A-AF14-0E53-A73A447C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FAFE3-5E1D-11CB-03B7-A69206043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CC9CB-0863-4C77-908B-7ECDA881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F87E3-1053-D235-FB00-A6823572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5E956-D41A-B510-4FEB-A6C84A54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3923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A3D0A-0887-7C9E-7637-6BB80DC5F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6A3BA-C559-6B6C-0C22-727892BC1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ACD46-C93F-CB5A-EBCC-4282B1F7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FB35F-C376-0692-016B-BF826DC1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3944D-FFF8-553A-1AB6-FAACAA0F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5193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0820" y="1620000"/>
            <a:ext cx="5326613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620000"/>
            <a:ext cx="5326613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2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pos="3674">
          <p15:clr>
            <a:srgbClr val="FBAE40"/>
          </p15:clr>
        </p15:guide>
        <p15:guide id="5" pos="4007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10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E70A-76EE-C7EF-0DFD-2894A5AA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1C61-ADC5-4E0B-663B-29BD4D321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F3F6-CD77-6686-A55C-58C56177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AACD-414F-66F0-6C28-7EF4AA85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D9CE-6C7B-BFBA-8784-E96BE7C3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0250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4BDD-C801-8524-809C-416762F4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B4519-B769-F0C7-03E4-DD25DE072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4D59E-AE81-1D9F-A798-CD90F33E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5768-63EB-CE72-E2A9-A454BCFD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715C-ADD3-E40C-0E37-AD7D1B66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0871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E320-330F-9B73-70E4-F0FD8498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4A65-D484-7D18-19D8-254E3FFD9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72F70-EF09-9428-EB89-75C584B6B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A904B-E29F-492C-64D5-93C3D9BB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4E43-B81E-ABC3-4195-6D8E7A6A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1F9FF-A6FD-6875-7E24-518A596F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6274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375-8247-E76B-3372-BA439A9D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86534-5CBF-60A4-1A49-F709B1FD3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1AB5D-B39B-853E-9006-108B63A9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0D775-C04B-FB19-8E31-4E64838CC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D85F7-4A91-55C3-39A1-1CEB64C0E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504A9-7B51-5A6A-066E-683023D6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CDAC3-1D1D-A439-1C7D-5CEAA9B1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B0EFF-D438-1769-9DF9-D468355D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6965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A52D-DE39-3A9B-E1A3-6AE66C3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3D0FF-68D7-3A20-2D4A-770BFED2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44668-3C9E-DE71-6A2F-D0AB8732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88129-5FAA-1799-704D-534B5065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16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675FF-F05B-6948-9EE9-53A714C6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37BFC-611D-38A3-80BF-5EA2C316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AAFFE-1A62-8759-B437-0AE6C7AF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9383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6CB2-91B9-AE4E-8474-56369278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EA99-72B6-DD5E-D74E-FAC173EA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C4340-283E-78B3-D97C-6C78412C5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ADC77-F611-4365-A542-04862AA4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21EF-4884-410A-AF33-6F89653F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888E7-D602-531D-CDAA-20FA64E3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5106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30BD-C461-DBBE-B3CB-594B86B7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F7354-5BB3-8958-29B1-2EDEBC32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AC71E-7262-45FE-F76F-25A5B2CF6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BA1E2-7D7E-964C-6F8C-D5746BA9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F1332-0AA0-860F-DA0A-DFE8B895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DD8F8-3C81-6089-4B68-959E7518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700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737F6-0121-8808-07A2-DFA5D977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0D712-A1D6-FA9F-D9E6-289C49AD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64A23-7638-121E-AF5A-6FB6F836F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3AB9-FC85-3F46-8EB0-047F77798950}" type="datetimeFigureOut">
              <a:rPr lang="en-HU" smtClean="0"/>
              <a:t>15/02/2024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5ABA5-BF74-685A-2472-190350AC9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D240-E51F-820B-0075-72F4EF12E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9315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hyperlink" Target="https://gaanbaksho.com.au/bengali-business-registration/" TargetMode="External"/><Relationship Id="rId10" Type="http://schemas.microsoft.com/office/2007/relationships/diagramDrawing" Target="../diagrams/drawing5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azure.microsoft.com/hu-hu/pricing/calculator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ffaelechiatto.com/rinominare-macchina-virtuale-vmware-esxi-console-ssh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deproject.com/Articles/1210776/WebControls/" TargetMode="Externa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microsoft.com/office/2007/relationships/diagramDrawing" Target="../diagrams/drawing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7.jp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28.png"/><Relationship Id="rId10" Type="http://schemas.microsoft.com/office/2007/relationships/diagramDrawing" Target="../diagrams/drawing7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svg"/><Relationship Id="rId3" Type="http://schemas.openxmlformats.org/officeDocument/2006/relationships/image" Target="../media/image7.jpg"/><Relationship Id="rId7" Type="http://schemas.openxmlformats.org/officeDocument/2006/relationships/hyperlink" Target="https://openclipart.org/detail/296351/desktop-computer-3" TargetMode="Externa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hyperlink" Target="https://freesvg.org/1509009405" TargetMode="External"/><Relationship Id="rId5" Type="http://schemas.openxmlformats.org/officeDocument/2006/relationships/image" Target="../media/image29.png"/><Relationship Id="rId15" Type="http://schemas.openxmlformats.org/officeDocument/2006/relationships/image" Target="../media/image36.sv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hyperlink" Target="https://openclipart.org/detail/163741/web-server-by-lyte" TargetMode="External"/><Relationship Id="rId1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7.jp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46.png"/><Relationship Id="rId10" Type="http://schemas.microsoft.com/office/2007/relationships/diagramDrawing" Target="../diagrams/drawing8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50.svg"/><Relationship Id="rId10" Type="http://schemas.microsoft.com/office/2007/relationships/diagramDrawing" Target="../diagrams/drawing9.xml"/><Relationship Id="rId4" Type="http://schemas.openxmlformats.org/officeDocument/2006/relationships/image" Target="../media/image49.png"/><Relationship Id="rId9" Type="http://schemas.openxmlformats.org/officeDocument/2006/relationships/diagramColors" Target="../diagrams/colors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7.jp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58.png"/><Relationship Id="rId10" Type="http://schemas.microsoft.com/office/2007/relationships/diagramDrawing" Target="../diagrams/drawing10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58.png"/><Relationship Id="rId9" Type="http://schemas.microsoft.com/office/2007/relationships/diagramDrawing" Target="../diagrams/drawing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loudsteak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hyperlink" Target="https://www.linkedin.com/in/tibor-kiss-the1bit" TargetMode="External"/><Relationship Id="rId4" Type="http://schemas.openxmlformats.org/officeDocument/2006/relationships/hyperlink" Target="https://cloudsteak.com/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azure.microsoft.com/hu-hu/pricing/calculator/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lucid.app/lucidchart/13fde51a-271f-456a-b2b3-ef6869f9ee6a/view?page=GiFLkXTb1E1J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steak-gmk-shared.s3.eu-central-1.amazonaws.com/all-cloud-glossary.png" TargetMode="External"/><Relationship Id="rId11" Type="http://schemas.openxmlformats.org/officeDocument/2006/relationships/hyperlink" Target="https://learn.microsoft.com/hu-hu/cli/azure/" TargetMode="External"/><Relationship Id="rId5" Type="http://schemas.openxmlformats.org/officeDocument/2006/relationships/hyperlink" Target="https://github.com/cloudsteak/mentor-klub-azure" TargetMode="External"/><Relationship Id="rId10" Type="http://schemas.openxmlformats.org/officeDocument/2006/relationships/hyperlink" Target="https://azure.microsoft.com/hu-hu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learn.microsoft.com/hu-hu/azure/azure-resource-manager/management/azure-subscription-service-limits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question-mark-png/download/30074" TargetMode="External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2.jpe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E8795-906E-1CAC-9D78-CC82348DE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1839"/>
            <a:ext cx="9144000" cy="1119848"/>
          </a:xfrm>
        </p:spPr>
        <p:txBody>
          <a:bodyPr/>
          <a:lstStyle/>
          <a:p>
            <a:r>
              <a:rPr lang="en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Azure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2F7E54-2196-A7FF-B6A7-5243C273C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0830" y="3854177"/>
            <a:ext cx="5269702" cy="343238"/>
          </a:xfrm>
          <a:solidFill>
            <a:schemeClr val="tx1">
              <a:alpha val="28000"/>
            </a:schemeClr>
          </a:solidFill>
        </p:spPr>
        <p:txBody>
          <a:bodyPr tIns="72000" bIns="72000" anchor="ctr" anchorCtr="0">
            <a:noAutofit/>
          </a:bodyPr>
          <a:lstStyle/>
          <a:p>
            <a:r>
              <a:rPr lang="en-HU" dirty="0">
                <a:solidFill>
                  <a:schemeClr val="bg1"/>
                </a:solidFill>
              </a:rPr>
              <a:t>Cloud alapozó képzés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80D37-81CB-17FC-9257-6F7F65482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758" y="506460"/>
            <a:ext cx="5002484" cy="217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7F7CE0-5572-C26C-81A5-6AA600259C0B}"/>
              </a:ext>
            </a:extLst>
          </p:cNvPr>
          <p:cNvSpPr txBox="1"/>
          <p:nvPr/>
        </p:nvSpPr>
        <p:spPr>
          <a:xfrm>
            <a:off x="4126552" y="4825573"/>
            <a:ext cx="393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2024. 02. 15.</a:t>
            </a:r>
          </a:p>
        </p:txBody>
      </p:sp>
    </p:spTree>
    <p:extLst>
      <p:ext uri="{BB962C8B-B14F-4D97-AF65-F5344CB8AC3E}">
        <p14:creationId xmlns:p14="http://schemas.microsoft.com/office/powerpoint/2010/main" val="185046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8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Rendelkezésre állási zónák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BCF8B-039F-C242-BBA0-1DA48AA102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57278" y="1493822"/>
            <a:ext cx="8698099" cy="5178582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5037DC2-310F-3592-E800-EFA80DA98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47495"/>
              </p:ext>
            </p:extLst>
          </p:nvPr>
        </p:nvGraphicFramePr>
        <p:xfrm>
          <a:off x="-5574720" y="986733"/>
          <a:ext cx="14414722" cy="596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68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A438D2-6763-C245-A45C-2496986A3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47A438D2-6763-C245-A45C-2496986A3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A144A6-61CC-1A44-8D55-54EA7D961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DCA144A6-61CC-1A44-8D55-54EA7D961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E6E6C1A-8038-424B-BA06-49D4CB833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2E6E6C1A-8038-424B-BA06-49D4CB833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7E1C4A-40A3-F549-9E81-6DBA0AEFE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957E1C4A-40A3-F549-9E81-6DBA0AEFE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E58F55-B66C-C847-89FA-D615F0883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E0E58F55-B66C-C847-89FA-D615F0883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9DE246-AD3B-EC45-AB75-8CEDD2C02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BE9DE246-AD3B-EC45-AB75-8CEDD2C02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3283FE-5C26-E847-A6A4-457B0BCF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953283FE-5C26-E847-A6A4-457B0BCF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CE0B6D-2E43-EE4E-B8FD-249A6EE51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30CE0B6D-2E43-EE4E-B8FD-249A6EE51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35FD09-A8EE-D844-ABDF-A9E3C8C88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F035FD09-A8EE-D844-ABDF-A9E3C8C88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800" cy="1325563"/>
          </a:xfrm>
        </p:spPr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Régiók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E578A-2018-5446-857C-413C0180D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686" y="1690688"/>
            <a:ext cx="7772400" cy="462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B7C4BD-7657-5475-29FE-77E92BA7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14" y="1445606"/>
            <a:ext cx="4623572" cy="51673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Egy vagy több rendelkezésre állási zóna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Régiók távolsága: 500 Km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Régió párok (DR)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*Peremhálózat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09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koncepció (logikai)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7" y="3046222"/>
            <a:ext cx="11811756" cy="535059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Bérlő (</a:t>
            </a:r>
            <a:r>
              <a:rPr lang="hu-HU" dirty="0" err="1">
                <a:solidFill>
                  <a:schemeClr val="bg1"/>
                </a:solidFill>
              </a:rPr>
              <a:t>Tenant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Előfizetés (</a:t>
            </a:r>
            <a:r>
              <a:rPr lang="hu-HU" dirty="0" err="1">
                <a:solidFill>
                  <a:schemeClr val="bg1"/>
                </a:solidFill>
              </a:rPr>
              <a:t>Subscription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Erőforrás csoport (</a:t>
            </a:r>
            <a:r>
              <a:rPr lang="hu-HU" dirty="0" err="1">
                <a:solidFill>
                  <a:schemeClr val="bg1"/>
                </a:solidFill>
              </a:rPr>
              <a:t>Resource</a:t>
            </a:r>
            <a:r>
              <a:rPr lang="hu-HU" dirty="0">
                <a:solidFill>
                  <a:schemeClr val="bg1"/>
                </a:solidFill>
              </a:rPr>
              <a:t> Group)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Erőforrások (</a:t>
            </a:r>
            <a:r>
              <a:rPr lang="hu-HU" dirty="0" err="1">
                <a:solidFill>
                  <a:schemeClr val="bg1"/>
                </a:solidFill>
              </a:rPr>
              <a:t>Resource</a:t>
            </a:r>
            <a:r>
              <a:rPr lang="hu-HU" dirty="0">
                <a:solidFill>
                  <a:schemeClr val="bg1"/>
                </a:solidFill>
              </a:rPr>
              <a:t>): Virtuális gép, hálózat, adatbázis, ...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5E7900-CA93-953D-94AF-EB675A500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018855"/>
              </p:ext>
            </p:extLst>
          </p:nvPr>
        </p:nvGraphicFramePr>
        <p:xfrm>
          <a:off x="4780229" y="0"/>
          <a:ext cx="7312184" cy="565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35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AD3B0C-209E-BF4D-8202-35A475C2D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0AD3B0C-209E-BF4D-8202-35A475C2D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2DE0D6-278D-3742-878B-3C2D50193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A2DE0D6-278D-3742-878B-3C2D50193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2D21-AAC4-3649-812F-26004EBE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A9402D21-AAC4-3649-812F-26004EBE4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B0324-F74C-3044-8728-822DA0679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3EB0324-F74C-3044-8728-822DA0679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49C039-65C5-4C43-8774-4306D71F2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8D49C039-65C5-4C43-8774-4306D71F2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ADD4E8-393C-FB4E-86E4-87114F0F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36ADD4E8-393C-FB4E-86E4-87114F0F2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118FA-E223-934D-BD9E-566ECDA0C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6F118FA-E223-934D-BD9E-566ECDA0C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C6BCBB-9D49-5843-B42C-9B3DFE618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BC6BCBB-9D49-5843-B42C-9B3DFE618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C7D3D-E436-2243-BCB2-32C8187A7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71C7D3D-E436-2243-BCB2-32C8187A7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D8D-9A3E-9A44-98A5-057BF0336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3C00D8D-9A3E-9A44-98A5-057BF0336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641AE-F544-034D-B9FB-8A739DD3D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4A6641AE-F544-034D-B9FB-8A739DD3D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A72F57-82B2-5146-8773-43CFE264A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9BA72F57-82B2-5146-8773-43CFE264A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851CD-2D38-8B4D-9A37-D2ECC7CBA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23F851CD-2D38-8B4D-9A37-D2ECC7CBA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C37A04-30BC-614E-AA90-83B5F6B0F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2DC37A04-30BC-614E-AA90-83B5F6B0F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F59AF-26EA-8049-9706-FDEFE9501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73EF59AF-26EA-8049-9706-FDEFE9501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69197-3675-5A4A-8CAD-7BDBBD0EF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81C69197-3675-5A4A-8CAD-7BDBBD0EF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1E1AE-81BE-ED4F-8518-992205A18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87E1E1AE-81BE-ED4F-8518-992205A18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0BB947-A050-6945-A66B-6A21BE081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FC0BB947-A050-6945-A66B-6A21BE081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9EDC3B-557C-D449-856A-BCE17CE73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279EDC3B-557C-D449-856A-BCE17CE73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FCA27B-738E-904C-8031-700EEEDEB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39FCA27B-738E-904C-8031-700EEEDEB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5A2F04-F881-5844-B2F2-00AFE262D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D85A2F04-F881-5844-B2F2-00AFE262D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C88264-39D7-4A47-997A-8AD20C90A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E5C88264-39D7-4A47-997A-8AD20C90A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98CD2A-5DFB-3243-8518-AE09DADA9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8A98CD2A-5DFB-3243-8518-AE09DADA9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CE98D-D2F7-5848-BE12-35EF22F8D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graphicEl>
                                              <a:dgm id="{76BCE98D-D2F7-5848-BE12-35EF22F8D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67EF22-5FE3-484B-9E51-0AE07DA61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9267EF22-5FE3-484B-9E51-0AE07DA61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2AF63-E55C-DB4F-B1BD-FEB27DAAD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1DF2AF63-E55C-DB4F-B1BD-FEB27DAAD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DFA7B5-7D80-874F-9CB7-B0A0C610A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65DFA7B5-7D80-874F-9CB7-B0A0C610A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249830-C57D-9241-9368-747185E76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63249830-C57D-9241-9368-747185E76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A8362-0DF7-FB40-8F0F-8052ECB39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621A8362-0DF7-FB40-8F0F-8052ECB39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685" y="283663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Demó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289115"/>
            <a:ext cx="3120428" cy="827881"/>
          </a:xfrm>
        </p:spPr>
        <p:txBody>
          <a:bodyPr>
            <a:normAutofit fontScale="70000" lnSpcReduction="20000"/>
          </a:bodyPr>
          <a:lstStyle/>
          <a:p>
            <a:r>
              <a:rPr lang="hu-HU" sz="6000" dirty="0" err="1">
                <a:solidFill>
                  <a:schemeClr val="bg1"/>
                </a:solidFill>
              </a:rPr>
              <a:t>Azure</a:t>
            </a:r>
            <a:r>
              <a:rPr lang="hu-HU" sz="6000" dirty="0">
                <a:solidFill>
                  <a:schemeClr val="bg1"/>
                </a:solidFill>
              </a:rPr>
              <a:t> Portál</a:t>
            </a: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8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Kinek a felelőssége?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2" y="1142277"/>
            <a:ext cx="11811756" cy="535059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Megosztott felelősség</a:t>
            </a:r>
          </a:p>
          <a:p>
            <a:pPr lvl="1"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Microsoft (M)</a:t>
            </a:r>
          </a:p>
          <a:p>
            <a:pPr lvl="1"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Ügyfél (</a:t>
            </a:r>
            <a:r>
              <a:rPr lang="hu-HU" dirty="0" err="1">
                <a:solidFill>
                  <a:schemeClr val="bg1"/>
                </a:solidFill>
              </a:rPr>
              <a:t>Ü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Közös (</a:t>
            </a:r>
            <a:r>
              <a:rPr lang="hu-HU" dirty="0" err="1">
                <a:solidFill>
                  <a:schemeClr val="bg1"/>
                </a:solidFill>
              </a:rPr>
              <a:t>K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006B27B-7043-FE8E-D500-BD99F9CC1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43973"/>
              </p:ext>
            </p:extLst>
          </p:nvPr>
        </p:nvGraphicFramePr>
        <p:xfrm>
          <a:off x="2743202" y="1940993"/>
          <a:ext cx="9258676" cy="475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8200">
                  <a:extLst>
                    <a:ext uri="{9D8B030D-6E8A-4147-A177-3AD203B41FA5}">
                      <a16:colId xmlns:a16="http://schemas.microsoft.com/office/drawing/2014/main" val="1561485786"/>
                    </a:ext>
                  </a:extLst>
                </a:gridCol>
                <a:gridCol w="969411">
                  <a:extLst>
                    <a:ext uri="{9D8B030D-6E8A-4147-A177-3AD203B41FA5}">
                      <a16:colId xmlns:a16="http://schemas.microsoft.com/office/drawing/2014/main" val="3440654016"/>
                    </a:ext>
                  </a:extLst>
                </a:gridCol>
                <a:gridCol w="794091">
                  <a:extLst>
                    <a:ext uri="{9D8B030D-6E8A-4147-A177-3AD203B41FA5}">
                      <a16:colId xmlns:a16="http://schemas.microsoft.com/office/drawing/2014/main" val="1292789886"/>
                    </a:ext>
                  </a:extLst>
                </a:gridCol>
                <a:gridCol w="795239">
                  <a:extLst>
                    <a:ext uri="{9D8B030D-6E8A-4147-A177-3AD203B41FA5}">
                      <a16:colId xmlns:a16="http://schemas.microsoft.com/office/drawing/2014/main" val="3335256561"/>
                    </a:ext>
                  </a:extLst>
                </a:gridCol>
                <a:gridCol w="1851735">
                  <a:extLst>
                    <a:ext uri="{9D8B030D-6E8A-4147-A177-3AD203B41FA5}">
                      <a16:colId xmlns:a16="http://schemas.microsoft.com/office/drawing/2014/main" val="3134294222"/>
                    </a:ext>
                  </a:extLst>
                </a:gridCol>
              </a:tblGrid>
              <a:tr h="432597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Hagyományos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588442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Adat és információ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66633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Eszközök (PC, Laptop, Mobil)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208227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Fiókok és azonosítók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4785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Azonosítás és felhasználói adatbázis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721809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Alkalmazások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31006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Hálózat kezelése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6603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Operációs Rendszer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295014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Fizikai szerverek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18610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Fizikai hálózat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88995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Adatközpontok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98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1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Rendelkezésre állás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2" y="2435382"/>
            <a:ext cx="6907795" cy="43531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Szolgáltatási szintek (százalékosan)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Szolgáltatásonként eltér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Árat befolyásolja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Számtalan lehetőség a rendelkezésreállás növelésére</a:t>
            </a:r>
          </a:p>
        </p:txBody>
      </p:sp>
      <p:pic>
        <p:nvPicPr>
          <p:cNvPr id="14" name="Picture 13" descr="Business Registration » Gaan Baksho™">
            <a:extLst>
              <a:ext uri="{FF2B5EF4-FFF2-40B4-BE49-F238E27FC236}">
                <a16:creationId xmlns:a16="http://schemas.microsoft.com/office/drawing/2014/main" id="{527D578D-0BD7-0D48-4F26-93E4902B96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64363" y="236596"/>
            <a:ext cx="1389437" cy="875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D8CEFE-910D-7579-D5B6-9549A1492D1D}"/>
              </a:ext>
            </a:extLst>
          </p:cNvPr>
          <p:cNvSpPr txBox="1"/>
          <p:nvPr/>
        </p:nvSpPr>
        <p:spPr>
          <a:xfrm>
            <a:off x="513030" y="1316106"/>
            <a:ext cx="1148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„Az </a:t>
            </a:r>
            <a:r>
              <a:rPr lang="hu-HU" dirty="0" err="1">
                <a:solidFill>
                  <a:schemeClr val="bg1"/>
                </a:solidFill>
              </a:rPr>
              <a:t>Azure</a:t>
            </a:r>
            <a:r>
              <a:rPr lang="hu-HU" dirty="0">
                <a:solidFill>
                  <a:schemeClr val="bg1"/>
                </a:solidFill>
              </a:rPr>
              <a:t> Service </a:t>
            </a:r>
            <a:r>
              <a:rPr lang="hu-HU" dirty="0" err="1">
                <a:solidFill>
                  <a:schemeClr val="bg1"/>
                </a:solidFill>
              </a:rPr>
              <a:t>Level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Agreement</a:t>
            </a:r>
            <a:r>
              <a:rPr lang="hu-HU" dirty="0">
                <a:solidFill>
                  <a:schemeClr val="bg1"/>
                </a:solidFill>
              </a:rPr>
              <a:t> (SLA) leírja a Microsoft kötelezettségvállalásait az egyes </a:t>
            </a:r>
            <a:r>
              <a:rPr lang="hu-HU" dirty="0" err="1">
                <a:solidFill>
                  <a:schemeClr val="bg1"/>
                </a:solidFill>
              </a:rPr>
              <a:t>Azure</a:t>
            </a:r>
            <a:r>
              <a:rPr lang="hu-HU" dirty="0">
                <a:solidFill>
                  <a:schemeClr val="bg1"/>
                </a:solidFill>
              </a:rPr>
              <a:t>-szolgáltatások rendelkezésre állási idejére és csatlakoztathatóságára vonatkozóan.”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D27B9746-90C9-01AC-7E50-3891363F6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006998"/>
              </p:ext>
            </p:extLst>
          </p:nvPr>
        </p:nvGraphicFramePr>
        <p:xfrm>
          <a:off x="6572816" y="2166602"/>
          <a:ext cx="5492436" cy="410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586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6126FF0-1B30-7948-AAB2-CFD609F65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graphicEl>
                                              <a:dgm id="{06126FF0-1B30-7948-AAB2-CFD609F65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9946246-850B-8342-A77D-29534D40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graphicEl>
                                              <a:dgm id="{29946246-850B-8342-A77D-29534D40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A1AA513-85B2-1D4A-AE34-1BAA5C53F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graphicEl>
                                              <a:dgm id="{CA1AA513-85B2-1D4A-AE34-1BAA5C53F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FE643EE-1CDB-B24F-AF7D-BA8F53726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graphicEl>
                                              <a:dgm id="{0FE643EE-1CDB-B24F-AF7D-BA8F53726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83A4E95-452B-9148-90F7-0566A90DC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graphicEl>
                                              <a:dgm id="{583A4E95-452B-9148-90F7-0566A90DC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3AD7C10-431A-A440-AF15-C6C3B320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graphicEl>
                                              <a:dgm id="{33AD7C10-431A-A440-AF15-C6C3B3204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53FDA6C-76CE-6345-A21B-5067BE074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graphicEl>
                                              <a:dgm id="{453FDA6C-76CE-6345-A21B-5067BE074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3935CA5-92DA-954E-9167-BBFCD1B16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graphicEl>
                                              <a:dgm id="{D3935CA5-92DA-954E-9167-BBFCD1B16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E9B3C20-FB95-FE49-872D-7BC61C185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graphicEl>
                                              <a:dgm id="{0E9B3C20-FB95-FE49-872D-7BC61C185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8698B2F-8000-D845-AE36-13284B485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graphicEl>
                                              <a:dgm id="{E8698B2F-8000-D845-AE36-13284B485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2965E1-F5FB-4CDD-D213-5ECC86A98E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36840" y="1705927"/>
            <a:ext cx="8649194" cy="50825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Mennyibe kerülhet?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2" y="1921545"/>
            <a:ext cx="6907795" cy="48669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 err="1">
                <a:solidFill>
                  <a:schemeClr val="bg1"/>
                </a:solidFill>
              </a:rPr>
              <a:t>Pay</a:t>
            </a:r>
            <a:r>
              <a:rPr lang="hu-HU" dirty="0">
                <a:solidFill>
                  <a:schemeClr val="bg1"/>
                </a:solidFill>
              </a:rPr>
              <a:t>-</a:t>
            </a:r>
            <a:r>
              <a:rPr lang="hu-HU" dirty="0" err="1">
                <a:solidFill>
                  <a:schemeClr val="bg1"/>
                </a:solidFill>
              </a:rPr>
              <a:t>As</a:t>
            </a:r>
            <a:r>
              <a:rPr lang="hu-HU" dirty="0">
                <a:solidFill>
                  <a:schemeClr val="bg1"/>
                </a:solidFill>
              </a:rPr>
              <a:t>-</a:t>
            </a:r>
            <a:r>
              <a:rPr lang="hu-HU" dirty="0" err="1">
                <a:solidFill>
                  <a:schemeClr val="bg1"/>
                </a:solidFill>
              </a:rPr>
              <a:t>You</a:t>
            </a:r>
            <a:r>
              <a:rPr lang="hu-HU" dirty="0">
                <a:solidFill>
                  <a:schemeClr val="bg1"/>
                </a:solidFill>
              </a:rPr>
              <a:t>-Go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Ingyenes erőforrások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Ár kalkulátor (</a:t>
            </a:r>
            <a:r>
              <a:rPr lang="hu-HU" sz="14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https://azure.microsoft.com/hu-hu/</a:t>
            </a:r>
            <a:r>
              <a:rPr lang="hu-HU" sz="1400" dirty="0" err="1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pricing</a:t>
            </a:r>
            <a:r>
              <a:rPr lang="hu-HU" sz="14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u-HU" sz="1400" dirty="0" err="1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calculator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Automatizálás / skálázás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Ha nem használod, kapcsold le!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Fenntartott példányok (akár 80%)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Költség figyelés (Cost Management)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Költségkeret (</a:t>
            </a:r>
            <a:r>
              <a:rPr lang="hu-HU" dirty="0" err="1">
                <a:solidFill>
                  <a:schemeClr val="bg1"/>
                </a:solidFill>
              </a:rPr>
              <a:t>Budget</a:t>
            </a:r>
            <a:r>
              <a:rPr lang="hu-HU" dirty="0">
                <a:solidFill>
                  <a:schemeClr val="bg1"/>
                </a:solidFill>
              </a:rPr>
              <a:t>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7D578D-0BD7-0D48-4F26-93E4902B96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962592" y="0"/>
            <a:ext cx="1700798" cy="1700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2330F-1804-7DD3-9FF3-32E962D05C92}"/>
              </a:ext>
            </a:extLst>
          </p:cNvPr>
          <p:cNvSpPr txBox="1"/>
          <p:nvPr/>
        </p:nvSpPr>
        <p:spPr>
          <a:xfrm>
            <a:off x="513030" y="1316106"/>
            <a:ext cx="1148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felhő is csak akkor gazdaságos, ha okosan használjuk</a:t>
            </a:r>
          </a:p>
        </p:txBody>
      </p:sp>
    </p:spTree>
    <p:extLst>
      <p:ext uri="{BB962C8B-B14F-4D97-AF65-F5344CB8AC3E}">
        <p14:creationId xmlns:p14="http://schemas.microsoft.com/office/powerpoint/2010/main" val="35377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507" y="254949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 rész</a:t>
            </a:r>
          </a:p>
        </p:txBody>
      </p:sp>
    </p:spTree>
    <p:extLst>
      <p:ext uri="{BB962C8B-B14F-4D97-AF65-F5344CB8AC3E}">
        <p14:creationId xmlns:p14="http://schemas.microsoft.com/office/powerpoint/2010/main" val="156503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 err="1">
                <a:solidFill>
                  <a:schemeClr val="bg1"/>
                </a:solidFill>
                <a:effectLst/>
              </a:rPr>
              <a:t>Compute</a:t>
            </a:r>
            <a:r>
              <a:rPr lang="hu-HU" sz="6000" b="1" dirty="0">
                <a:solidFill>
                  <a:schemeClr val="bg1"/>
                </a:solidFill>
                <a:effectLst/>
              </a:rPr>
              <a:t>, avagy számolási és szerver megoldások</a:t>
            </a:r>
            <a:endParaRPr lang="en-HU" sz="60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2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Compute</a:t>
            </a:r>
            <a:r>
              <a:rPr lang="hu-HU" sz="4400" dirty="0">
                <a:solidFill>
                  <a:schemeClr val="bg1"/>
                </a:solidFill>
                <a:effectLst/>
              </a:rPr>
              <a:t>, avagy számolási és szerver megoldások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690688"/>
            <a:ext cx="11828352" cy="5223850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Virtuálisgép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Virtuálisgép-méretezési csoportok (VMSS)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App </a:t>
            </a:r>
            <a:r>
              <a:rPr lang="hu-HU" sz="3200" dirty="0" err="1">
                <a:solidFill>
                  <a:schemeClr val="bg1"/>
                </a:solidFill>
              </a:rPr>
              <a:t>Services</a:t>
            </a:r>
            <a:r>
              <a:rPr lang="hu-HU" sz="3200" dirty="0">
                <a:solidFill>
                  <a:schemeClr val="bg1"/>
                </a:solidFill>
              </a:rPr>
              <a:t> (</a:t>
            </a:r>
            <a:r>
              <a:rPr lang="hu-HU" sz="3200" dirty="0" err="1">
                <a:solidFill>
                  <a:schemeClr val="bg1"/>
                </a:solidFill>
              </a:rPr>
              <a:t>WebApp</a:t>
            </a:r>
            <a:r>
              <a:rPr lang="hu-HU" sz="32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Function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Logic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r>
              <a:rPr lang="hu-HU" sz="3200" dirty="0">
                <a:solidFill>
                  <a:schemeClr val="bg1"/>
                </a:solidFill>
              </a:rPr>
              <a:t> (</a:t>
            </a:r>
            <a:r>
              <a:rPr lang="hu-HU" sz="3200" dirty="0" err="1">
                <a:solidFill>
                  <a:schemeClr val="bg1"/>
                </a:solidFill>
              </a:rPr>
              <a:t>workflow</a:t>
            </a:r>
            <a:r>
              <a:rPr lang="hu-HU" sz="32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Batch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Dedikált kiszolgáló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SQL Server </a:t>
            </a:r>
            <a:r>
              <a:rPr lang="hu-HU" sz="3200" dirty="0" err="1">
                <a:solidFill>
                  <a:schemeClr val="bg1"/>
                </a:solidFill>
              </a:rPr>
              <a:t>on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VM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Spot VM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Spring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AKS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Service </a:t>
            </a:r>
            <a:r>
              <a:rPr lang="hu-HU" sz="3200" dirty="0" err="1">
                <a:solidFill>
                  <a:schemeClr val="bg1"/>
                </a:solidFill>
              </a:rPr>
              <a:t>Fabric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A728699-8395-FD1D-226B-0C0F734CD7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381" r="14381"/>
          <a:stretch>
            <a:fillRect/>
          </a:stretch>
        </p:blipFill>
        <p:spPr>
          <a:xfrm>
            <a:off x="0" y="0"/>
            <a:ext cx="4680284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348A62-3980-6555-477C-7065E66A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19" y="1419728"/>
            <a:ext cx="3932237" cy="800100"/>
          </a:xfrm>
        </p:spPr>
        <p:txBody>
          <a:bodyPr anchor="t"/>
          <a:lstStyle/>
          <a:p>
            <a:pPr algn="ctr"/>
            <a:r>
              <a:rPr lang="en-HU" sz="4400" dirty="0">
                <a:solidFill>
                  <a:schemeClr val="bg1"/>
                </a:solidFill>
              </a:rPr>
              <a:t>Áttekintés</a:t>
            </a:r>
            <a:endParaRPr lang="en-HU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949BA6-22DC-BD0B-F212-5DDB1E234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977" y="229812"/>
            <a:ext cx="6981203" cy="65206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/>
                </a:solidFill>
                <a:effectLst/>
              </a:rPr>
              <a:t>1. rész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Microsoft </a:t>
            </a:r>
            <a:r>
              <a:rPr lang="hu-HU" sz="2200" dirty="0" err="1">
                <a:solidFill>
                  <a:schemeClr val="accent1"/>
                </a:solidFill>
                <a:effectLst/>
              </a:rPr>
              <a:t>Azure</a:t>
            </a:r>
            <a:r>
              <a:rPr lang="hu-HU" sz="2200" dirty="0">
                <a:solidFill>
                  <a:schemeClr val="accent1"/>
                </a:solidFill>
                <a:effectLst/>
              </a:rPr>
              <a:t> története és fejlődése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err="1">
                <a:solidFill>
                  <a:schemeClr val="accent1"/>
                </a:solidFill>
                <a:effectLst/>
              </a:rPr>
              <a:t>Azure</a:t>
            </a:r>
            <a:r>
              <a:rPr lang="hu-HU" sz="2200" dirty="0">
                <a:solidFill>
                  <a:schemeClr val="accent1"/>
                </a:solidFill>
                <a:effectLst/>
              </a:rPr>
              <a:t> koncepció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Kinek a felelőssége?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Rendelkezésreállás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Mennyibe kerülhet?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/>
                </a:solidFill>
                <a:effectLst/>
              </a:rPr>
              <a:t>2. rész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err="1">
                <a:solidFill>
                  <a:schemeClr val="accent1"/>
                </a:solidFill>
                <a:effectLst/>
              </a:rPr>
              <a:t>Compute</a:t>
            </a:r>
            <a:r>
              <a:rPr lang="hu-HU" sz="2200" dirty="0">
                <a:solidFill>
                  <a:schemeClr val="accent1"/>
                </a:solidFill>
                <a:effectLst/>
              </a:rPr>
              <a:t>, avagy számolási és szerver megoldások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Hálózati és hálózatbiztonsági megoldások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Tárolók (Storage)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 Adat tárolás a felhőben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Konténer megoldások és </a:t>
            </a:r>
            <a:r>
              <a:rPr lang="hu-HU" sz="2200" dirty="0" err="1">
                <a:solidFill>
                  <a:schemeClr val="accent1"/>
                </a:solidFill>
                <a:effectLst/>
              </a:rPr>
              <a:t>mikroszolgáltatások</a:t>
            </a:r>
            <a:endParaRPr lang="hu-HU" sz="2200" dirty="0">
              <a:solidFill>
                <a:schemeClr val="accent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/>
                </a:solidFill>
                <a:effectLst/>
              </a:rPr>
              <a:t>3. </a:t>
            </a:r>
            <a:r>
              <a:rPr lang="hu-HU" sz="2400" dirty="0">
                <a:solidFill>
                  <a:schemeClr val="accent1"/>
                </a:solidFill>
              </a:rPr>
              <a:t>rész</a:t>
            </a:r>
            <a:endParaRPr lang="hu-HU" sz="2400" dirty="0">
              <a:solidFill>
                <a:schemeClr val="accent1"/>
              </a:solidFill>
              <a:effectLst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Erőforrás elemzés és riasztás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Biztonságos felhő (irányelvek)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Hibrid megoldások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Felhőbe “költözés” (tanácsok)</a:t>
            </a:r>
          </a:p>
        </p:txBody>
      </p:sp>
      <p:pic>
        <p:nvPicPr>
          <p:cNvPr id="11" name="Graphic 10" descr="Clipboard Partially Ticked outline">
            <a:extLst>
              <a:ext uri="{FF2B5EF4-FFF2-40B4-BE49-F238E27FC236}">
                <a16:creationId xmlns:a16="http://schemas.microsoft.com/office/drawing/2014/main" id="{92514F1A-7D1C-3CB1-568C-4EE28A64B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8702" y="2209321"/>
            <a:ext cx="2860468" cy="2860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E4F5B-ED33-958C-5E08-79016ECD126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1419281" y="5856254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Virtuálisgép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3" y="1423383"/>
            <a:ext cx="3838669" cy="53651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Több típus (felhasználási területtől függően)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Windows és Linux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Saját licensz (Windows)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Update </a:t>
            </a:r>
            <a:r>
              <a:rPr lang="hu-HU" dirty="0" err="1">
                <a:solidFill>
                  <a:schemeClr val="bg1"/>
                </a:solidFill>
              </a:rPr>
              <a:t>Domain</a:t>
            </a:r>
            <a:r>
              <a:rPr lang="hu-HU" dirty="0">
                <a:solidFill>
                  <a:schemeClr val="bg1"/>
                </a:solidFill>
              </a:rPr>
              <a:t> / Fault </a:t>
            </a:r>
            <a:r>
              <a:rPr lang="hu-HU" dirty="0" err="1">
                <a:solidFill>
                  <a:schemeClr val="bg1"/>
                </a:solidFill>
              </a:rPr>
              <a:t>Domain</a:t>
            </a:r>
            <a:endParaRPr lang="hu-HU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 Leállítva (felszabadítva)!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Piactér (Marketplace)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41ABC3-A208-4847-FE3C-D3AF7ADD4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50826"/>
              </p:ext>
            </p:extLst>
          </p:nvPr>
        </p:nvGraphicFramePr>
        <p:xfrm>
          <a:off x="4155540" y="1423383"/>
          <a:ext cx="7846338" cy="5194701"/>
        </p:xfrm>
        <a:graphic>
          <a:graphicData uri="http://schemas.openxmlformats.org/drawingml/2006/table">
            <a:tbl>
              <a:tblPr/>
              <a:tblGrid>
                <a:gridCol w="2009870">
                  <a:extLst>
                    <a:ext uri="{9D8B030D-6E8A-4147-A177-3AD203B41FA5}">
                      <a16:colId xmlns:a16="http://schemas.microsoft.com/office/drawing/2014/main" val="4289990460"/>
                    </a:ext>
                  </a:extLst>
                </a:gridCol>
                <a:gridCol w="2879002">
                  <a:extLst>
                    <a:ext uri="{9D8B030D-6E8A-4147-A177-3AD203B41FA5}">
                      <a16:colId xmlns:a16="http://schemas.microsoft.com/office/drawing/2014/main" val="1443826002"/>
                    </a:ext>
                  </a:extLst>
                </a:gridCol>
                <a:gridCol w="2957466">
                  <a:extLst>
                    <a:ext uri="{9D8B030D-6E8A-4147-A177-3AD203B41FA5}">
                      <a16:colId xmlns:a16="http://schemas.microsoft.com/office/drawing/2014/main" val="583856100"/>
                    </a:ext>
                  </a:extLst>
                </a:gridCol>
              </a:tblGrid>
              <a:tr h="2174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Típus</a:t>
                      </a:r>
                      <a:endParaRPr lang="en-GB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Méretek</a:t>
                      </a:r>
                    </a:p>
                  </a:txBody>
                  <a:tcPr marL="27716" marR="27716" marT="13858" marB="13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Leírás</a:t>
                      </a:r>
                      <a:endParaRPr lang="en-GB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15614"/>
                  </a:ext>
                </a:extLst>
              </a:tr>
              <a:tr h="896272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Általános célú</a:t>
                      </a:r>
                      <a:endParaRPr lang="en-GB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B, Dsv3, Dv3, Dasv4, Dav4, DSv2, Dv2, Av2, DC, DCv2, Dpdsv5, Dpldsv5, Dpsv5, Dplsv5, Dv4, Dsv4, Ddv4, Ddsv4, Dv5, Dsv5, Ddv5, Ddsv5, Dasv5, Dadsv5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Kiegyensúlyozott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processzor-memória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arány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76496"/>
                  </a:ext>
                </a:extLst>
              </a:tr>
              <a:tr h="80024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Számításoptimalizált</a:t>
                      </a:r>
                      <a:endParaRPr lang="en-GB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F, Fs, Fsv2, FX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Magas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processzor-memória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arány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9941"/>
                  </a:ext>
                </a:extLst>
              </a:tr>
              <a:tr h="80024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Memóriaoptimalizált</a:t>
                      </a:r>
                      <a:endParaRPr lang="en-GB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Esv3, Ev3, Easv4, Eav4, Epdsv5, Epsv5, Ev4, Esv4, Edv4, Edsv4, Ev5, Esv5, Edv5, Edsv5, Easv5, Eadsv5, Mv2, M, DSv2, Dv2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Magas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memória-processzor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arány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003701"/>
                  </a:ext>
                </a:extLst>
              </a:tr>
              <a:tr h="78397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Tároptimalizált</a:t>
                      </a:r>
                      <a:endParaRPr lang="en-GB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Lsv2, Lsv3, Lasv3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Nagy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lemezteljesítmény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és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I/O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ideális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big data-, SQL-, NoSQL-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adatbázisokhoz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adattárházakhoz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és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nagy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tranzakciós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adatbázisokhoz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46794"/>
                  </a:ext>
                </a:extLst>
              </a:tr>
              <a:tr h="99230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GPU</a:t>
                      </a:r>
                      <a:endParaRPr lang="en-GB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NC, NCv2, NCv3, NCasT4_v3, ND, NDv2, NV, NVv3, NVv4, NDasrA100_v4, NDm_A100_v4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Elérhető egy vagy több GPU-</a:t>
                      </a:r>
                      <a:r>
                        <a:rPr lang="hu-HU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val</a:t>
                      </a:r>
                      <a:r>
                        <a:rPr lang="hu-H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63856"/>
                  </a:ext>
                </a:extLst>
              </a:tr>
              <a:tr h="704214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Nagy teljesítményű számítás</a:t>
                      </a:r>
                      <a:endParaRPr lang="hu-HU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HB, HBv2, HBv3, HC, H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 leggyorsabb és legerősebb processzorral.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54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9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65" y="-121012"/>
            <a:ext cx="9706069" cy="3952232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Dedikált kiszolgáló</a:t>
            </a:r>
            <a:br>
              <a:rPr lang="hu-HU" sz="4400" dirty="0">
                <a:solidFill>
                  <a:schemeClr val="bg1"/>
                </a:solidFill>
                <a:effectLst/>
              </a:rPr>
            </a:br>
            <a:r>
              <a:rPr lang="hu-HU" sz="4400" dirty="0">
                <a:solidFill>
                  <a:schemeClr val="bg1"/>
                </a:solidFill>
                <a:effectLst/>
              </a:rPr>
              <a:t>Spot VM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4400" dirty="0">
                <a:solidFill>
                  <a:schemeClr val="bg1"/>
                </a:solidFill>
                <a:effectLst/>
              </a:rPr>
              <a:t>Fenntartott példány 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7" name="Content Placeholder 6" descr="Rinominare una macchina virtuale in VmWare ESXi da console SSH">
            <a:extLst>
              <a:ext uri="{FF2B5EF4-FFF2-40B4-BE49-F238E27FC236}">
                <a16:creationId xmlns:a16="http://schemas.microsoft.com/office/drawing/2014/main" id="{27A7AD32-C91D-6365-6296-8A9453427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7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20331" y="2506662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05667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685" y="283663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Demó</a:t>
            </a: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289115"/>
            <a:ext cx="3120428" cy="827881"/>
          </a:xfrm>
        </p:spPr>
        <p:txBody>
          <a:bodyPr>
            <a:normAutofit fontScale="92500" lnSpcReduction="1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VM</a:t>
            </a:r>
          </a:p>
        </p:txBody>
      </p:sp>
    </p:spTree>
    <p:extLst>
      <p:ext uri="{BB962C8B-B14F-4D97-AF65-F5344CB8AC3E}">
        <p14:creationId xmlns:p14="http://schemas.microsoft.com/office/powerpoint/2010/main" val="1810602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Kiszolgáló nélküli megoldások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224" y="1634150"/>
            <a:ext cx="11828352" cy="5223850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CI/CD 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Átmeneti környezet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SSL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Saját </a:t>
            </a:r>
            <a:r>
              <a:rPr lang="hu-HU" sz="3200" dirty="0" err="1">
                <a:solidFill>
                  <a:schemeClr val="bg1"/>
                </a:solidFill>
              </a:rPr>
              <a:t>domain</a:t>
            </a:r>
            <a:r>
              <a:rPr lang="hu-HU" sz="3200" dirty="0">
                <a:solidFill>
                  <a:schemeClr val="bg1"/>
                </a:solidFill>
              </a:rPr>
              <a:t> név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App Service </a:t>
            </a:r>
            <a:r>
              <a:rPr lang="hu-HU" sz="3200" dirty="0" err="1">
                <a:solidFill>
                  <a:schemeClr val="bg1"/>
                </a:solidFill>
              </a:rPr>
              <a:t>Plan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Izolált környezet!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Serverless and Playing Around With MongoDB Atlas - CodeProject">
            <a:extLst>
              <a:ext uri="{FF2B5EF4-FFF2-40B4-BE49-F238E27FC236}">
                <a16:creationId xmlns:a16="http://schemas.microsoft.com/office/drawing/2014/main" id="{50B5809C-93D5-A692-94C4-2268CC4EF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02694" y="2012506"/>
            <a:ext cx="3786611" cy="252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6A4BF5-9B9E-A701-2559-503097D888C2}"/>
              </a:ext>
            </a:extLst>
          </p:cNvPr>
          <p:cNvSpPr txBox="1">
            <a:spLocks/>
          </p:cNvSpPr>
          <p:nvPr/>
        </p:nvSpPr>
        <p:spPr>
          <a:xfrm>
            <a:off x="407165" y="1690688"/>
            <a:ext cx="4515658" cy="522385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Nincs virtuálisgép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PaaS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Gyors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”Csak” fejleszteni kell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Git</a:t>
            </a:r>
            <a:r>
              <a:rPr lang="hu-HU" sz="3200" dirty="0">
                <a:solidFill>
                  <a:schemeClr val="bg1"/>
                </a:solidFill>
              </a:rPr>
              <a:t> támogatás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App Service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Plan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0" y="1690688"/>
            <a:ext cx="6200806" cy="4963609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Kiszolgáló mentes megoldásokhoz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Windows, Linux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Skálázható (Virtuálisgépek tulajdonságai)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„Tarifacsomag”: tulajdonságok és méret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Típusok: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Megosztott (Ingyenes és megosztott)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Dedikált (Alap, Standard, Prémium)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Izolált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E80809-8E4A-8C42-939A-FFC84F7870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1" r="6866"/>
          <a:stretch/>
        </p:blipFill>
        <p:spPr>
          <a:xfrm>
            <a:off x="6121002" y="2003417"/>
            <a:ext cx="5985634" cy="4533182"/>
          </a:xfrm>
          <a:prstGeom prst="rect">
            <a:avLst/>
          </a:prstGeom>
          <a:solidFill>
            <a:schemeClr val="bg1">
              <a:lumMod val="95000"/>
              <a:alpha val="50929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692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App </a:t>
            </a:r>
            <a:r>
              <a:rPr lang="hu-HU" dirty="0" err="1">
                <a:solidFill>
                  <a:schemeClr val="bg1"/>
                </a:solidFill>
              </a:rPr>
              <a:t>Services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330859"/>
            <a:ext cx="11828352" cy="5583679"/>
          </a:xfrm>
        </p:spPr>
        <p:txBody>
          <a:bodyPr numCol="1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Kiszolgáló nélküli megoldás (PaaS)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Web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r>
              <a:rPr lang="hu-HU" sz="3200" dirty="0">
                <a:solidFill>
                  <a:schemeClr val="bg1"/>
                </a:solidFill>
              </a:rPr>
              <a:t>, API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r>
              <a:rPr lang="hu-HU" sz="3200" dirty="0">
                <a:solidFill>
                  <a:schemeClr val="bg1"/>
                </a:solidFill>
              </a:rPr>
              <a:t> vagy Mobile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Legnépszerűbb program nyelvek 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Git</a:t>
            </a:r>
            <a:r>
              <a:rPr lang="hu-HU" sz="3200" dirty="0">
                <a:solidFill>
                  <a:schemeClr val="bg1"/>
                </a:solidFill>
              </a:rPr>
              <a:t> támogatás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CI/CD 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Deployment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Slot</a:t>
            </a:r>
            <a:r>
              <a:rPr lang="hu-HU" sz="3200" dirty="0">
                <a:solidFill>
                  <a:schemeClr val="bg1"/>
                </a:solidFill>
              </a:rPr>
              <a:t> (átmeneti környezet)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Számlázás: App Service </a:t>
            </a:r>
            <a:r>
              <a:rPr lang="hu-HU" sz="3200" dirty="0" err="1">
                <a:solidFill>
                  <a:schemeClr val="bg1"/>
                </a:solidFill>
              </a:rPr>
              <a:t>Plan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69E38A-1BDD-72EB-FF1E-BD5523A7C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659397"/>
              </p:ext>
            </p:extLst>
          </p:nvPr>
        </p:nvGraphicFramePr>
        <p:xfrm>
          <a:off x="5809317" y="1747541"/>
          <a:ext cx="7052894" cy="470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9FD4E44-FE01-0933-D85E-A2F4D2F1BB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9398" y="217136"/>
            <a:ext cx="2042602" cy="10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738906-D5B2-434B-B891-7BAB469C4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B9738906-D5B2-434B-B891-7BAB469C4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9B64A2-99C9-974D-9084-8F8FED3C0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D59B64A2-99C9-974D-9084-8F8FED3C0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40EBFD-47A9-F841-A227-211298AE5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AE40EBFD-47A9-F841-A227-211298AE5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B7E407-1AE3-CB45-B859-F9B32724E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DEB7E407-1AE3-CB45-B859-F9B32724E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6A3E1F-9681-BF44-89C1-BF824D630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756A3E1F-9681-BF44-89C1-BF824D630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7CF56E-8339-D648-BF2B-73459EA3E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107CF56E-8339-D648-BF2B-73459EA3E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2B6446-04C7-0849-85A1-7F3436F3F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382B6446-04C7-0849-85A1-7F3436F3F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BA2CFF-AB8A-0341-92C1-F459D31F0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FBA2CFF-AB8A-0341-92C1-F459D31F0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FE1768-26DB-8E4C-9407-EEACB86FF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1AFE1768-26DB-8E4C-9407-EEACB86FF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6B8683-E996-CE4E-B9F7-85074F599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C26B8683-E996-CE4E-B9F7-85074F599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863CB7-2827-1948-B249-AE0414A68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15863CB7-2827-1948-B249-AE0414A68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90D769-E833-4A4C-B313-39B52F7B0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F490D769-E833-4A4C-B313-39B52F7B0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274535-B32F-0A41-93D1-46C7D32B4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97274535-B32F-0A41-93D1-46C7D32B4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AEF34F-8CFB-F747-88B9-E1B9C302B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6CAEF34F-8CFB-F747-88B9-E1B9C302B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EEE851-8E0F-584B-B707-1E32EBED2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74EEE851-8E0F-584B-B707-1E32EBED2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C145AF-8481-F743-A22B-D9B6F96DA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39C145AF-8481-F743-A22B-D9B6F96DA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088EC3-1CBF-8541-90E4-C2803421A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FA088EC3-1CBF-8541-90E4-C2803421A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Web App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330859"/>
            <a:ext cx="11828352" cy="5583679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App Service – Kiszolgáló mentes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Webes alkalmazások gyorsan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WordPress, HTML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Terhelés elosztás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Deployment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Slot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Monitorozás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Saját </a:t>
            </a:r>
            <a:r>
              <a:rPr lang="hu-HU" sz="3200" dirty="0" err="1">
                <a:solidFill>
                  <a:schemeClr val="bg1"/>
                </a:solidFill>
              </a:rPr>
              <a:t>domain</a:t>
            </a:r>
            <a:r>
              <a:rPr lang="hu-HU" sz="3200" dirty="0">
                <a:solidFill>
                  <a:schemeClr val="bg1"/>
                </a:solidFill>
              </a:rPr>
              <a:t> és tanúsítvány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Számlázás: App Service </a:t>
            </a:r>
            <a:r>
              <a:rPr lang="hu-HU" sz="3200" dirty="0" err="1">
                <a:solidFill>
                  <a:schemeClr val="bg1"/>
                </a:solidFill>
              </a:rPr>
              <a:t>Plan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79D69-165C-9854-A327-2BCC333E9D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50171" y="298540"/>
            <a:ext cx="1382416" cy="1382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3B67E1-4D2C-6982-E8D6-1BBE1D1F2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283" y="2387804"/>
            <a:ext cx="7139236" cy="3560322"/>
          </a:xfrm>
          <a:prstGeom prst="rect">
            <a:avLst/>
          </a:prstGeom>
          <a:solidFill>
            <a:schemeClr val="bg1">
              <a:alpha val="51786"/>
            </a:schemeClr>
          </a:solidFill>
        </p:spPr>
      </p:pic>
    </p:spTree>
    <p:extLst>
      <p:ext uri="{BB962C8B-B14F-4D97-AF65-F5344CB8AC3E}">
        <p14:creationId xmlns:p14="http://schemas.microsoft.com/office/powerpoint/2010/main" val="35590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Logic</a:t>
            </a:r>
            <a:r>
              <a:rPr lang="hu-HU" sz="4400" dirty="0">
                <a:solidFill>
                  <a:schemeClr val="bg1"/>
                </a:solidFill>
                <a:effectLst/>
              </a:rPr>
              <a:t> App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330859"/>
            <a:ext cx="11828352" cy="5583679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App Service – Kiszolgáló mentes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Workflow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Varázsló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Grafikus felület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Sablonok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Ütemezés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Bármi, amihez </a:t>
            </a:r>
            <a:r>
              <a:rPr lang="hu-HU" sz="3200" dirty="0" err="1">
                <a:solidFill>
                  <a:schemeClr val="bg1"/>
                </a:solidFill>
              </a:rPr>
              <a:t>workflow</a:t>
            </a:r>
            <a:r>
              <a:rPr lang="hu-HU" sz="3200" dirty="0">
                <a:solidFill>
                  <a:schemeClr val="bg1"/>
                </a:solidFill>
              </a:rPr>
              <a:t> kell </a:t>
            </a:r>
            <a:r>
              <a:rPr lang="hu-HU" sz="3200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Számlázás: App Service </a:t>
            </a:r>
            <a:r>
              <a:rPr lang="hu-HU" sz="3200" dirty="0" err="1">
                <a:solidFill>
                  <a:schemeClr val="bg1"/>
                </a:solidFill>
              </a:rPr>
              <a:t>Plan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50171" y="298540"/>
            <a:ext cx="1382416" cy="1382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D8C2BC-15F8-D794-8419-D6050EBD8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949" y="1351641"/>
            <a:ext cx="5778559" cy="53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685" y="283663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Demó</a:t>
            </a: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183639"/>
            <a:ext cx="3120428" cy="827881"/>
          </a:xfrm>
        </p:spPr>
        <p:txBody>
          <a:bodyPr>
            <a:normAutofit fontScale="92500" lnSpcReduction="1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Web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59756-4A32-DC9F-F031-059C07D74C94}"/>
              </a:ext>
            </a:extLst>
          </p:cNvPr>
          <p:cNvSpPr txBox="1"/>
          <p:nvPr/>
        </p:nvSpPr>
        <p:spPr>
          <a:xfrm>
            <a:off x="395692" y="331304"/>
            <a:ext cx="459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trn-node-demo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37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Hálózati és hálózatbiztonsági megoldások</a:t>
            </a:r>
            <a:endParaRPr lang="en-HU" sz="60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8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507" y="254949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1. rész</a:t>
            </a:r>
          </a:p>
        </p:txBody>
      </p:sp>
    </p:spTree>
    <p:extLst>
      <p:ext uri="{BB962C8B-B14F-4D97-AF65-F5344CB8AC3E}">
        <p14:creationId xmlns:p14="http://schemas.microsoft.com/office/powerpoint/2010/main" val="387115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00" y="417218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Hálózati és hálózatbiztonsági megoldások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690688"/>
            <a:ext cx="11828352" cy="5223850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Virtuális Hálózat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Application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Gateway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Traffic</a:t>
            </a:r>
            <a:r>
              <a:rPr lang="hu-HU" sz="3200" dirty="0">
                <a:solidFill>
                  <a:schemeClr val="bg1"/>
                </a:solidFill>
              </a:rPr>
              <a:t> Manager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Terheléselosztás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CDN (</a:t>
            </a:r>
            <a:r>
              <a:rPr lang="hu-HU" sz="3200" dirty="0" err="1">
                <a:solidFill>
                  <a:schemeClr val="bg1"/>
                </a:solidFill>
              </a:rPr>
              <a:t>Content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Delivery</a:t>
            </a:r>
            <a:r>
              <a:rPr lang="hu-HU" sz="3200" dirty="0">
                <a:solidFill>
                  <a:schemeClr val="bg1"/>
                </a:solidFill>
              </a:rPr>
              <a:t> Network)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Bastion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DNS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WAF (Web Alkalmazás Tűzfal)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Network </a:t>
            </a:r>
            <a:r>
              <a:rPr lang="hu-HU" sz="3200" dirty="0" err="1">
                <a:solidFill>
                  <a:schemeClr val="bg1"/>
                </a:solidFill>
              </a:rPr>
              <a:t>Security</a:t>
            </a:r>
            <a:r>
              <a:rPr lang="hu-HU" sz="3200" dirty="0">
                <a:solidFill>
                  <a:schemeClr val="bg1"/>
                </a:solidFill>
              </a:rPr>
              <a:t> Group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DDos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Protection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VPN </a:t>
            </a:r>
            <a:r>
              <a:rPr lang="hu-HU" sz="3200" dirty="0" err="1">
                <a:solidFill>
                  <a:schemeClr val="bg1"/>
                </a:solidFill>
              </a:rPr>
              <a:t>Gateway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Express </a:t>
            </a:r>
            <a:r>
              <a:rPr lang="hu-HU" sz="3200" dirty="0" err="1">
                <a:solidFill>
                  <a:schemeClr val="bg1"/>
                </a:solidFill>
              </a:rPr>
              <a:t>Route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Virtuális hálózat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330859"/>
            <a:ext cx="11828352" cy="5583679"/>
          </a:xfrm>
        </p:spPr>
        <p:txBody>
          <a:bodyPr numCol="1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IPv4 és IPv6 támogatás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Biztonságos kommunikáció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 cím készletén osztozik az összes alhálózat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Alhálózat első 5 IP-je foglalt (0-4)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Bastion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Host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DDoS</a:t>
            </a:r>
            <a:r>
              <a:rPr lang="hu-HU" sz="3200" dirty="0">
                <a:solidFill>
                  <a:schemeClr val="bg1"/>
                </a:solidFill>
              </a:rPr>
              <a:t> védelem, Tűzfal (DMZ)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Max. 1000 (előfizetésenként)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Max. 3000 alhálózat (előfizetésenként)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VNet</a:t>
            </a:r>
            <a:r>
              <a:rPr lang="hu-HU" sz="3200" dirty="0">
                <a:solidFill>
                  <a:schemeClr val="bg1"/>
                </a:solidFill>
              </a:rPr>
              <a:t> Peering (</a:t>
            </a:r>
            <a:r>
              <a:rPr lang="hu-HU" sz="3200" dirty="0" err="1">
                <a:solidFill>
                  <a:schemeClr val="bg1"/>
                </a:solidFill>
              </a:rPr>
              <a:t>max</a:t>
            </a:r>
            <a:r>
              <a:rPr lang="hu-HU" sz="3200" dirty="0">
                <a:solidFill>
                  <a:schemeClr val="bg1"/>
                </a:solidFill>
              </a:rPr>
              <a:t>. 500) 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Network </a:t>
            </a:r>
            <a:r>
              <a:rPr lang="hu-HU" sz="3200" dirty="0" err="1">
                <a:solidFill>
                  <a:schemeClr val="bg1"/>
                </a:solidFill>
              </a:rPr>
              <a:t>Security</a:t>
            </a:r>
            <a:r>
              <a:rPr lang="hu-HU" sz="3200" dirty="0">
                <a:solidFill>
                  <a:schemeClr val="bg1"/>
                </a:solidFill>
              </a:rPr>
              <a:t> Group &amp; </a:t>
            </a:r>
            <a:r>
              <a:rPr lang="hu-HU" sz="3200" dirty="0" err="1">
                <a:solidFill>
                  <a:schemeClr val="bg1"/>
                </a:solidFill>
              </a:rPr>
              <a:t>Application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Security</a:t>
            </a:r>
            <a:r>
              <a:rPr lang="hu-HU" sz="3200" dirty="0">
                <a:solidFill>
                  <a:schemeClr val="bg1"/>
                </a:solidFill>
              </a:rPr>
              <a:t> Group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88032" y="246123"/>
            <a:ext cx="2124802" cy="111434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69E38A-1BDD-72EB-FF1E-BD5523A7C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131178"/>
              </p:ext>
            </p:extLst>
          </p:nvPr>
        </p:nvGraphicFramePr>
        <p:xfrm>
          <a:off x="6070600" y="965388"/>
          <a:ext cx="6500772" cy="489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707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7168E4-38D0-8A43-85D3-34A2253B4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67168E4-38D0-8A43-85D3-34A2253B4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B0B34F-0E2F-6040-BE43-C9A8AA1B9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7B0B34F-0E2F-6040-BE43-C9A8AA1B9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CF735E-F271-DD46-8395-FB5208470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6CF735E-F271-DD46-8395-FB5208470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B82A07-96C5-804A-BCE5-EF2D3BF4B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D5B82A07-96C5-804A-BCE5-EF2D3BF4B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0D5215-3C2B-FF4F-9323-7E786B26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80D5215-3C2B-FF4F-9323-7E786B26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290089-42F7-584E-8EC6-24F59C3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00290089-42F7-584E-8EC6-24F59C31B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85A0A7-3AAB-3647-BD4F-4628971DC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885A0A7-3AAB-3647-BD4F-4628971DC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DNS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330859"/>
            <a:ext cx="11828352" cy="5583679"/>
          </a:xfrm>
        </p:spPr>
        <p:txBody>
          <a:bodyPr numCol="1">
            <a:normAutofit/>
          </a:bodyPr>
          <a:lstStyle/>
          <a:p>
            <a:pPr>
              <a:lnSpc>
                <a:spcPct val="250000"/>
              </a:lnSpc>
            </a:pPr>
            <a:r>
              <a:rPr lang="hu-HU" sz="3200" dirty="0">
                <a:solidFill>
                  <a:schemeClr val="bg1"/>
                </a:solidFill>
              </a:rPr>
              <a:t>A DNS tárolja a </a:t>
            </a:r>
            <a:r>
              <a:rPr lang="hu-HU" sz="3200" dirty="0" err="1">
                <a:solidFill>
                  <a:schemeClr val="bg1"/>
                </a:solidFill>
              </a:rPr>
              <a:t>domain</a:t>
            </a:r>
            <a:r>
              <a:rPr lang="hu-HU" sz="3200" dirty="0">
                <a:solidFill>
                  <a:schemeClr val="bg1"/>
                </a:solidFill>
              </a:rPr>
              <a:t> nevekhez tartozó IP címeket</a:t>
            </a:r>
          </a:p>
          <a:p>
            <a:pPr>
              <a:lnSpc>
                <a:spcPct val="250000"/>
              </a:lnSpc>
            </a:pPr>
            <a:r>
              <a:rPr lang="hu-HU" sz="3200" dirty="0">
                <a:solidFill>
                  <a:schemeClr val="bg1"/>
                </a:solidFill>
              </a:rPr>
              <a:t>Standard</a:t>
            </a:r>
          </a:p>
          <a:p>
            <a:pPr>
              <a:lnSpc>
                <a:spcPct val="250000"/>
              </a:lnSpc>
            </a:pPr>
            <a:r>
              <a:rPr lang="hu-HU" sz="3200" dirty="0">
                <a:solidFill>
                  <a:schemeClr val="bg1"/>
                </a:solidFill>
              </a:rPr>
              <a:t>Gyors és megbízható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54166" y="281364"/>
            <a:ext cx="2124800" cy="1114340"/>
          </a:xfrm>
          <a:prstGeom prst="rect">
            <a:avLst/>
          </a:prstGeom>
        </p:spPr>
      </p:pic>
      <p:pic>
        <p:nvPicPr>
          <p:cNvPr id="7" name="Picture 6" descr="Clipart - Desktop Computer (#3)">
            <a:extLst>
              <a:ext uri="{FF2B5EF4-FFF2-40B4-BE49-F238E27FC236}">
                <a16:creationId xmlns:a16="http://schemas.microsoft.com/office/drawing/2014/main" id="{05972576-9F5D-C45A-8704-9BEE3A0B6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10401" y="3529099"/>
            <a:ext cx="1100666" cy="1226150"/>
          </a:xfrm>
          <a:prstGeom prst="rect">
            <a:avLst/>
          </a:prstGeom>
          <a:noFill/>
        </p:spPr>
      </p:pic>
      <p:pic>
        <p:nvPicPr>
          <p:cNvPr id="12" name="Picture 11" descr="Clipart - web server">
            <a:extLst>
              <a:ext uri="{FF2B5EF4-FFF2-40B4-BE49-F238E27FC236}">
                <a16:creationId xmlns:a16="http://schemas.microsoft.com/office/drawing/2014/main" id="{009088E6-D57F-10E6-7710-BE5264EE5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311876" y="4385506"/>
            <a:ext cx="1279923" cy="1534568"/>
          </a:xfrm>
          <a:prstGeom prst="rect">
            <a:avLst/>
          </a:prstGeom>
          <a:noFill/>
        </p:spPr>
      </p:pic>
      <p:pic>
        <p:nvPicPr>
          <p:cNvPr id="14" name="Picture 13" descr="DNS Server">
            <a:extLst>
              <a:ext uri="{FF2B5EF4-FFF2-40B4-BE49-F238E27FC236}">
                <a16:creationId xmlns:a16="http://schemas.microsoft.com/office/drawing/2014/main" id="{D47A9FA4-514C-5A7A-5AB5-99DB234A0D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311876" y="2386838"/>
            <a:ext cx="1226150" cy="1226150"/>
          </a:xfrm>
          <a:prstGeom prst="rect">
            <a:avLst/>
          </a:prstGeom>
          <a:noFill/>
        </p:spPr>
      </p:pic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1F9EDCE8-D98F-BFA5-5E17-14F43EB3B504}"/>
              </a:ext>
            </a:extLst>
          </p:cNvPr>
          <p:cNvCxnSpPr>
            <a:cxnSpLocks/>
            <a:stCxn id="7" idx="0"/>
            <a:endCxn id="14" idx="1"/>
          </p:cNvCxnSpPr>
          <p:nvPr/>
        </p:nvCxnSpPr>
        <p:spPr>
          <a:xfrm rot="5400000" flipH="1" flipV="1">
            <a:off x="8171712" y="2388935"/>
            <a:ext cx="529186" cy="1751142"/>
          </a:xfrm>
          <a:prstGeom prst="bentConnector2">
            <a:avLst/>
          </a:prstGeom>
          <a:noFill/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E11B713-3DC7-714C-64AD-23A80B88D7BB}"/>
              </a:ext>
            </a:extLst>
          </p:cNvPr>
          <p:cNvSpPr txBox="1"/>
          <p:nvPr/>
        </p:nvSpPr>
        <p:spPr>
          <a:xfrm>
            <a:off x="9428771" y="3593036"/>
            <a:ext cx="929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DNS szerver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721C5-BD73-3BBC-0BD2-D2FDFF7EAD75}"/>
              </a:ext>
            </a:extLst>
          </p:cNvPr>
          <p:cNvSpPr txBox="1"/>
          <p:nvPr/>
        </p:nvSpPr>
        <p:spPr>
          <a:xfrm>
            <a:off x="6332410" y="4694258"/>
            <a:ext cx="1970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https://</a:t>
            </a:r>
            <a:r>
              <a:rPr lang="hu-HU" sz="1200" dirty="0" err="1">
                <a:solidFill>
                  <a:schemeClr val="bg1">
                    <a:lumMod val="95000"/>
                  </a:schemeClr>
                </a:solidFill>
              </a:rPr>
              <a:t>gerillamentorklub.hu</a:t>
            </a:r>
            <a:endParaRPr lang="hu-H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458733-D716-375B-BE46-3C7711C4D744}"/>
              </a:ext>
            </a:extLst>
          </p:cNvPr>
          <p:cNvSpPr txBox="1"/>
          <p:nvPr/>
        </p:nvSpPr>
        <p:spPr>
          <a:xfrm>
            <a:off x="9070521" y="5930508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sz="1200" dirty="0">
                <a:solidFill>
                  <a:srgbClr val="F2F2F2"/>
                </a:solidFill>
                <a:effectLst/>
                <a:latin typeface="Courier New" panose="02070309020205020404" pitchFamily="49" charset="0"/>
              </a:rPr>
              <a:t>185.75.192.3</a:t>
            </a:r>
          </a:p>
        </p:txBody>
      </p:sp>
      <p:pic>
        <p:nvPicPr>
          <p:cNvPr id="27" name="Graphic 26" descr="Badge outline">
            <a:extLst>
              <a:ext uri="{FF2B5EF4-FFF2-40B4-BE49-F238E27FC236}">
                <a16:creationId xmlns:a16="http://schemas.microsoft.com/office/drawing/2014/main" id="{CBFF2F34-A842-901A-3D2A-730480FA13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83669" y="4390555"/>
            <a:ext cx="580702" cy="580702"/>
          </a:xfrm>
          <a:prstGeom prst="rect">
            <a:avLst/>
          </a:prstGeom>
        </p:spPr>
      </p:pic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01E9D88D-09EC-6B17-BBC9-05AA5B8FD37A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8111067" y="4142174"/>
            <a:ext cx="1200809" cy="1010616"/>
          </a:xfrm>
          <a:prstGeom prst="bentConnector3">
            <a:avLst/>
          </a:prstGeom>
          <a:noFill/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Badge 1 outline">
            <a:extLst>
              <a:ext uri="{FF2B5EF4-FFF2-40B4-BE49-F238E27FC236}">
                <a16:creationId xmlns:a16="http://schemas.microsoft.com/office/drawing/2014/main" id="{99012C3E-93B0-6064-0604-6A4DB7882E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46431" y="3037516"/>
            <a:ext cx="555520" cy="5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Terhelés elosztás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97" y="1479465"/>
            <a:ext cx="8890332" cy="5583679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Alkalmazás magas rendelkezésre állás és teljesítmény optimalizálás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Szabályok alapján osztják el a terhelést 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Bizonyos hálózati forgalmat tudnak csak kezelni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Könnyen skálázhatók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 háttér rendszerek egészségi állapotát figyelik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59396" y="281364"/>
            <a:ext cx="1114340" cy="1114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A0B6EB-0231-2A42-44CD-828049EA66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14" t="3518" r="9682" b="4953"/>
          <a:stretch/>
        </p:blipFill>
        <p:spPr>
          <a:xfrm>
            <a:off x="9256663" y="2156798"/>
            <a:ext cx="2954866" cy="34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Tárolók (Storage)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08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00" y="417218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Tárolók (Storage) és mentési megoldások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24" y="2209800"/>
            <a:ext cx="11828352" cy="3484563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Blob</a:t>
            </a:r>
            <a:r>
              <a:rPr lang="hu-HU" sz="3200" dirty="0">
                <a:solidFill>
                  <a:schemeClr val="bg1"/>
                </a:solidFill>
              </a:rPr>
              <a:t> Storage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Data Lake Storage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Archive</a:t>
            </a:r>
            <a:r>
              <a:rPr lang="hu-HU" sz="3200" dirty="0">
                <a:solidFill>
                  <a:schemeClr val="bg1"/>
                </a:solidFill>
              </a:rPr>
              <a:t> Storage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Disk</a:t>
            </a:r>
            <a:r>
              <a:rPr lang="hu-HU" sz="3200" dirty="0">
                <a:solidFill>
                  <a:schemeClr val="bg1"/>
                </a:solidFill>
              </a:rPr>
              <a:t> Storage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Files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Data </a:t>
            </a:r>
            <a:r>
              <a:rPr lang="hu-HU" sz="3200" dirty="0" err="1">
                <a:solidFill>
                  <a:schemeClr val="bg1"/>
                </a:solidFill>
              </a:rPr>
              <a:t>Box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Backup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NetApp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Files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Disk</a:t>
            </a:r>
            <a:r>
              <a:rPr lang="hu-HU" sz="4400" dirty="0">
                <a:solidFill>
                  <a:schemeClr val="bg1"/>
                </a:solidFill>
                <a:effectLst/>
              </a:rPr>
              <a:t> Storage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97" y="1479466"/>
            <a:ext cx="8890332" cy="5319268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Virtuálisgép lemez (IaaS)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Felügyelt diszk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Standard HDD, Standard SSD, Prémium SSD, Ultra </a:t>
            </a:r>
            <a:r>
              <a:rPr lang="hu-HU" sz="3200" dirty="0" err="1">
                <a:solidFill>
                  <a:schemeClr val="bg1"/>
                </a:solidFill>
              </a:rPr>
              <a:t>Disk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HDD méretek: 32 GB – 32 TB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SSD méretek: 4 GB – 8 TB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 teljes méretért fizetni kell!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Típus befolyásolja a SLA-t és a sebességet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Helyi vagy Zóna redundancia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54757" y="565058"/>
            <a:ext cx="3717344" cy="19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Storage Account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4" y="1631106"/>
            <a:ext cx="8890332" cy="5523229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Tárfiók: Adattárolás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Több megoldás egyben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Olcsó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Biztonságos (SAS, kulcsok, https, ...)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Nincs valódi korlát (5 PB)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Helyi-, Zóna- és </a:t>
            </a:r>
            <a:r>
              <a:rPr lang="hu-HU" sz="3200" dirty="0" err="1">
                <a:solidFill>
                  <a:schemeClr val="bg1"/>
                </a:solidFill>
              </a:rPr>
              <a:t>Georedundáns</a:t>
            </a:r>
            <a:r>
              <a:rPr lang="hu-HU" sz="3200" dirty="0">
                <a:solidFill>
                  <a:schemeClr val="bg1"/>
                </a:solidFill>
              </a:rPr>
              <a:t> adat tárolás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Data Lake Storage Gen2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Statikus weboldal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60658" y="223429"/>
            <a:ext cx="993142" cy="993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F8E8B-FC51-EF35-9CEF-BBDC8AEAF7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80669" y="2709008"/>
            <a:ext cx="5457724" cy="233902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389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Tárfiók típusok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5DCA00-60E7-7137-9E00-1CDAD2DE2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112534"/>
              </p:ext>
            </p:extLst>
          </p:nvPr>
        </p:nvGraphicFramePr>
        <p:xfrm>
          <a:off x="838200" y="2032001"/>
          <a:ext cx="10515600" cy="455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133">
                  <a:extLst>
                    <a:ext uri="{9D8B030D-6E8A-4147-A177-3AD203B41FA5}">
                      <a16:colId xmlns:a16="http://schemas.microsoft.com/office/drawing/2014/main" val="2500344396"/>
                    </a:ext>
                  </a:extLst>
                </a:gridCol>
                <a:gridCol w="2208107">
                  <a:extLst>
                    <a:ext uri="{9D8B030D-6E8A-4147-A177-3AD203B41FA5}">
                      <a16:colId xmlns:a16="http://schemas.microsoft.com/office/drawing/2014/main" val="28109991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008700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763333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70848417"/>
                    </a:ext>
                  </a:extLst>
                </a:gridCol>
              </a:tblGrid>
              <a:tr h="510519"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Blob</a:t>
                      </a:r>
                      <a:r>
                        <a:rPr lang="hu-HU" sz="1200" dirty="0"/>
                        <a:t> 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File 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Table</a:t>
                      </a:r>
                      <a:r>
                        <a:rPr lang="hu-HU" sz="1200" dirty="0"/>
                        <a:t> 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Queue</a:t>
                      </a:r>
                      <a:r>
                        <a:rPr lang="hu-HU" sz="1200" dirty="0"/>
                        <a:t> Storage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492708"/>
                  </a:ext>
                </a:extLst>
              </a:tr>
              <a:tr h="833748">
                <a:tc>
                  <a:txBody>
                    <a:bodyPr/>
                    <a:lstStyle/>
                    <a:p>
                      <a:r>
                        <a:rPr lang="hu-HU" dirty="0"/>
                        <a:t>Mi is 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Hatalmas, hibatűrő diszk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Fájlszerver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NoSQL</a:t>
                      </a:r>
                      <a:r>
                        <a:rPr lang="hu-HU" sz="1400" dirty="0"/>
                        <a:t> adatbázis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Üzenet sor adatbázis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357241"/>
                  </a:ext>
                </a:extLst>
              </a:tr>
              <a:tr h="833748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Tárolt objektumok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Fájlok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Megosztott fájlok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JSON objektumok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Üzenetek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595074"/>
                  </a:ext>
                </a:extLst>
              </a:tr>
              <a:tr h="914827">
                <a:tc>
                  <a:txBody>
                    <a:bodyPr/>
                    <a:lstStyle/>
                    <a:p>
                      <a:r>
                        <a:rPr lang="hu-HU" dirty="0"/>
                        <a:t>Mire használható?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Fájlok tárolása weboldalakhoz, alkalmazásokhoz, mentésekhez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Fájlmegosztás szervezeten belül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Alkalmazások mögötti adatbázis adatainak tárolása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Üzenetek tárolására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12196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r>
                        <a:rPr lang="hu-HU" sz="1600" dirty="0"/>
                        <a:t>Biztonság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HTTPS, Elsődleges és másodlagos kulcs, SAS, Tűzfal, Titkosítás, Redundancia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dirty="0"/>
                        <a:t>TCP, UDP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dirty="0"/>
                        <a:t>HTTP, HTTPS, HTTP/2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dirty="0"/>
                        <a:t>HTTP, HTTPS, HTTP/2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287184"/>
                  </a:ext>
                </a:extLst>
              </a:tr>
              <a:tr h="1019814">
                <a:tc>
                  <a:txBody>
                    <a:bodyPr/>
                    <a:lstStyle/>
                    <a:p>
                      <a:r>
                        <a:rPr lang="hu-HU" dirty="0"/>
                        <a:t>Példa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Saját weboldalam számára itt tárolom a képeket. (akár CDN-el)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„</a:t>
                      </a:r>
                      <a:r>
                        <a:rPr lang="hu-HU" sz="1400" dirty="0" err="1"/>
                        <a:t>K</a:t>
                      </a:r>
                      <a:r>
                        <a:rPr lang="hu-HU" sz="1400" dirty="0"/>
                        <a:t>” meghajtó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WebShop</a:t>
                      </a:r>
                      <a:r>
                        <a:rPr lang="hu-HU" sz="1400" dirty="0"/>
                        <a:t> adatbázis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WebShop</a:t>
                      </a:r>
                      <a:r>
                        <a:rPr lang="hu-HU" sz="1400" dirty="0"/>
                        <a:t> megrendelések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109596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6487F97D-A03B-0AF7-44EF-710BC642B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04159" y="1393976"/>
            <a:ext cx="576000" cy="576000"/>
          </a:xfrm>
          <a:prstGeom prst="rect">
            <a:avLst/>
          </a:prstGeom>
          <a:noFill/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F1C0C2-538F-89DB-4429-C0B06683E8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822863" y="1395704"/>
            <a:ext cx="576000" cy="57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C273057-0199-4765-C73E-675B6A46C2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36330" y="1393976"/>
            <a:ext cx="576000" cy="576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C0441A1-4394-71B1-D824-A0A2B1630E4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652416" y="1393976"/>
            <a:ext cx="576000" cy="57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EBDD4D-33C3-1448-F2CD-A544BF65FCE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360658" y="223429"/>
            <a:ext cx="993142" cy="9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61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Adat tárolás a felhőben</a:t>
            </a:r>
            <a:br>
              <a:rPr lang="hu-HU" sz="6000" b="1" dirty="0">
                <a:solidFill>
                  <a:schemeClr val="bg1"/>
                </a:solidFill>
                <a:effectLst/>
              </a:rPr>
            </a:br>
            <a:r>
              <a:rPr lang="hu-HU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- adatbázisok -</a:t>
            </a:r>
            <a:endParaRPr lang="hu-HU" sz="6000" b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8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U" dirty="0">
                <a:solidFill>
                  <a:schemeClr val="bg1"/>
                </a:solidFill>
              </a:rPr>
              <a:t>Mi a felhő?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392BE0-C50A-6A28-F6A3-EC6139EC11CA}"/>
              </a:ext>
            </a:extLst>
          </p:cNvPr>
          <p:cNvSpPr txBox="1"/>
          <p:nvPr/>
        </p:nvSpPr>
        <p:spPr>
          <a:xfrm>
            <a:off x="1189655" y="1504355"/>
            <a:ext cx="101426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800" b="1" dirty="0">
                <a:solidFill>
                  <a:schemeClr val="bg1"/>
                </a:solidFill>
              </a:rPr>
              <a:t>“Internetről elérhető számítógépek összessége, amelyeken valamilyen alkalmazás és/vagy adatbázis működik”</a:t>
            </a:r>
          </a:p>
          <a:p>
            <a:pPr algn="ctr"/>
            <a:endParaRPr lang="en-HU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Szerverek (host)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adatközpontokban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a világ több pontján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felhasználók/cégek közvetlenül nem férnek hozzá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alkalmazásokat futtatnak rajta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Cégek kiadásait drasztikusan csökkeni (eszköz és ember)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Pl.: Google szolgáltatások, Dropbox, Facebook, Instagram, TikTok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Legnagyobbak: Amazon AWS, Microsoft Azure, Google GCP </a:t>
            </a:r>
          </a:p>
        </p:txBody>
      </p:sp>
    </p:spTree>
    <p:extLst>
      <p:ext uri="{BB962C8B-B14F-4D97-AF65-F5344CB8AC3E}">
        <p14:creationId xmlns:p14="http://schemas.microsoft.com/office/powerpoint/2010/main" val="25710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00" y="417218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Adat tárolás a felhőben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F735EE-A1A7-E832-A852-E29E66DEC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320" y="472260"/>
            <a:ext cx="1145092" cy="1382754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A2674F-93E7-E38D-6355-B94BC1C85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996386"/>
              </p:ext>
            </p:extLst>
          </p:nvPr>
        </p:nvGraphicFramePr>
        <p:xfrm>
          <a:off x="558800" y="1933281"/>
          <a:ext cx="10969612" cy="479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684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C87D4-8F43-1342-B354-9699FABE1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1EC87D4-8F43-1342-B354-9699FABE1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74B84D-03A8-C24E-83FF-634AD43AC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C74B84D-03A8-C24E-83FF-634AD43AC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801A-6B94-A845-9EAF-C8B1CC39A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B54F801A-6B94-A845-9EAF-C8B1CC39A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179CC6-9534-3947-AB6C-27DB8EED3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3B179CC6-9534-3947-AB6C-27DB8EED3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E3013B-BBB6-AD41-965E-55887B1AC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4E3013B-BBB6-AD41-965E-55887B1AC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BA9C2C-5EDD-5B42-BC15-3D0D7BA67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30BA9C2C-5EDD-5B42-BC15-3D0D7BA67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80EB8-8483-104A-81FF-07F5E4852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FE80EB8-8483-104A-81FF-07F5E4852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51258D-A48C-BE46-8A93-BA4FE5AD4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751258D-A48C-BE46-8A93-BA4FE5AD4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A97846-2A44-234D-9985-21F7C96BD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AA97846-2A44-234D-9985-21F7C96BD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D75C17-63D1-8942-8878-9561DB3D1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8D75C17-63D1-8942-8878-9561DB3D1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077A11-BCE9-3546-8154-7971381B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4077A11-BCE9-3546-8154-7971381B1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8E582E-1AEA-784A-853A-C46A802FB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708E582E-1AEA-784A-853A-C46A802FB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350DEE-A9BB-F646-B457-72C5E00A0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9B350DEE-A9BB-F646-B457-72C5E00A0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3ECE9C-4D6E-5C45-8F77-81D71F88A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B3ECE9C-4D6E-5C45-8F77-81D71F88A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084C7E-B0F8-DB45-BB07-C5362F2D4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C5084C7E-B0F8-DB45-BB07-C5362F2D4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720F92-F8F9-3219-92BE-E7F21276B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6106" y="1620000"/>
            <a:ext cx="5697930" cy="4716000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Nem relációs adatbázis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Dinamikus adatszerkezet (a tárolt objektum határozza meg a struktúrát)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Hierarchikus adatok tárolására optimalizálva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Egyszerű </a:t>
            </a:r>
            <a:r>
              <a:rPr lang="hu-HU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adatlekérdezésre</a:t>
            </a: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 optimalizálva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Horizontális skálázás jellemzi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MongoDB</a:t>
            </a: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hu-HU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CosmosDB</a:t>
            </a: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, Cassandra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43BF6C-F13F-2A1C-ADD2-F2B00381B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3" y="1620000"/>
            <a:ext cx="5697930" cy="4716000"/>
          </a:xfrm>
        </p:spPr>
        <p:txBody>
          <a:bodyPr>
            <a:normAutofit fontScale="92500"/>
          </a:bodyPr>
          <a:lstStyle/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Relációs adatbázis (RDBMS)</a:t>
            </a:r>
          </a:p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Előre 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definiált</a:t>
            </a: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statikus adatszerkezet(táblák, mezők, indexek)</a:t>
            </a:r>
            <a:endParaRPr lang="en-HU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Hierarchikus adattárolás nem támogatott</a:t>
            </a:r>
            <a:endParaRPr lang="en-HU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Bonyolult </a:t>
            </a:r>
            <a:r>
              <a:rPr lang="hu-HU" sz="2400" b="0" i="0" u="none" strike="noStrike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adatlekérdezésre</a:t>
            </a: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optimalizálva</a:t>
            </a:r>
            <a:endParaRPr lang="en-HU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Vertikális skálázás jellemzi</a:t>
            </a:r>
            <a:endParaRPr lang="en-HU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MS SQL, </a:t>
            </a:r>
            <a:r>
              <a:rPr lang="hu-HU" sz="2400" b="0" i="0" u="none" strike="noStrike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MySQL</a:t>
            </a: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hu-HU" sz="2400" b="0" i="0" u="none" strike="noStrike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MariaDB</a:t>
            </a: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hu-HU" sz="2400" b="0" i="0" u="none" strike="noStrike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PostgreSQL</a:t>
            </a: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Oracle</a:t>
            </a:r>
            <a:endParaRPr lang="en-HU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effectLst/>
              </a:rPr>
              <a:t>Adat tárolás a felhőben</a:t>
            </a:r>
            <a:br>
              <a:rPr lang="hu-HU" sz="4400" dirty="0">
                <a:solidFill>
                  <a:schemeClr val="bg1"/>
                </a:solidFill>
                <a:effectLst/>
              </a:rPr>
            </a:br>
            <a:r>
              <a:rPr lang="hu-HU" sz="4400" dirty="0">
                <a:solidFill>
                  <a:schemeClr val="bg1"/>
                </a:solidFill>
                <a:effectLst/>
              </a:rPr>
              <a:t>SQL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vs</a:t>
            </a:r>
            <a:r>
              <a:rPr lang="hu-HU" sz="4400" dirty="0">
                <a:solidFill>
                  <a:schemeClr val="bg1"/>
                </a:solidFill>
                <a:effectLst/>
              </a:rPr>
              <a:t>.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NoSQL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F735EE-A1A7-E832-A852-E29E66DEC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320" y="472260"/>
            <a:ext cx="1145092" cy="13827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600385-4F48-9D02-E1DA-C547213AD6B4}"/>
              </a:ext>
            </a:extLst>
          </p:cNvPr>
          <p:cNvSpPr/>
          <p:nvPr/>
        </p:nvSpPr>
        <p:spPr>
          <a:xfrm>
            <a:off x="2400552" y="951667"/>
            <a:ext cx="129875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SQL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22522-0BEF-46A4-515B-3A927F1E467E}"/>
              </a:ext>
            </a:extLst>
          </p:cNvPr>
          <p:cNvSpPr/>
          <p:nvPr/>
        </p:nvSpPr>
        <p:spPr>
          <a:xfrm>
            <a:off x="7355213" y="961817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NoSQL</a:t>
            </a:r>
          </a:p>
        </p:txBody>
      </p:sp>
    </p:spTree>
    <p:extLst>
      <p:ext uri="{BB962C8B-B14F-4D97-AF65-F5344CB8AC3E}">
        <p14:creationId xmlns:p14="http://schemas.microsoft.com/office/powerpoint/2010/main" val="460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685" y="283663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Demó</a:t>
            </a: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0534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183639"/>
            <a:ext cx="3120428" cy="827881"/>
          </a:xfrm>
        </p:spPr>
        <p:txBody>
          <a:bodyPr>
            <a:normAutofit fontScale="92500" lnSpcReduction="1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59756-4A32-DC9F-F031-059C07D74C94}"/>
              </a:ext>
            </a:extLst>
          </p:cNvPr>
          <p:cNvSpPr txBox="1"/>
          <p:nvPr/>
        </p:nvSpPr>
        <p:spPr>
          <a:xfrm>
            <a:off x="395692" y="331304"/>
            <a:ext cx="517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</a:t>
            </a:r>
            <a:r>
              <a:rPr lang="hu-HU" dirty="0">
                <a:solidFill>
                  <a:schemeClr val="bg1"/>
                </a:solidFill>
              </a:rPr>
              <a:t>-</a:t>
            </a:r>
            <a:r>
              <a:rPr lang="hu-HU" dirty="0" err="1">
                <a:solidFill>
                  <a:schemeClr val="bg1"/>
                </a:solidFill>
              </a:rPr>
              <a:t>azure</a:t>
            </a:r>
            <a:r>
              <a:rPr lang="hu-HU" dirty="0">
                <a:solidFill>
                  <a:schemeClr val="bg1"/>
                </a:solidFill>
              </a:rPr>
              <a:t>-webapp-</a:t>
            </a:r>
            <a:r>
              <a:rPr lang="hu-HU" dirty="0" err="1">
                <a:solidFill>
                  <a:schemeClr val="bg1"/>
                </a:solidFill>
              </a:rPr>
              <a:t>sql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F1F56B4-88CA-1A49-1B4D-52D4F3C27CFA}"/>
              </a:ext>
            </a:extLst>
          </p:cNvPr>
          <p:cNvSpPr txBox="1">
            <a:spLocks/>
          </p:cNvSpPr>
          <p:nvPr/>
        </p:nvSpPr>
        <p:spPr>
          <a:xfrm>
            <a:off x="3735116" y="1183638"/>
            <a:ext cx="3120428" cy="827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6000" dirty="0" err="1">
                <a:solidFill>
                  <a:schemeClr val="bg1"/>
                </a:solidFill>
              </a:rPr>
              <a:t>WebApp</a:t>
            </a:r>
            <a:r>
              <a:rPr lang="hu-HU" sz="6000" dirty="0">
                <a:solidFill>
                  <a:schemeClr val="bg1"/>
                </a:solidFill>
              </a:rPr>
              <a:t> +</a:t>
            </a:r>
          </a:p>
        </p:txBody>
      </p:sp>
    </p:spTree>
    <p:extLst>
      <p:ext uri="{BB962C8B-B14F-4D97-AF65-F5344CB8AC3E}">
        <p14:creationId xmlns:p14="http://schemas.microsoft.com/office/powerpoint/2010/main" val="3092513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Konténer megoldások és </a:t>
            </a:r>
            <a:r>
              <a:rPr lang="hu-HU" sz="6000" b="1" dirty="0" err="1">
                <a:solidFill>
                  <a:schemeClr val="bg1"/>
                </a:solidFill>
                <a:effectLst/>
              </a:rPr>
              <a:t>mikro</a:t>
            </a:r>
            <a:r>
              <a:rPr lang="hu-HU" sz="6000" b="1" dirty="0">
                <a:solidFill>
                  <a:schemeClr val="bg1"/>
                </a:solidFill>
                <a:effectLst/>
              </a:rPr>
              <a:t> szolgáltatások</a:t>
            </a:r>
            <a:endParaRPr lang="hu-HU" sz="6000" b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6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Konténer megoldások és</a:t>
            </a:r>
            <a:br>
              <a:rPr lang="hu-HU" sz="4400" dirty="0">
                <a:solidFill>
                  <a:schemeClr val="bg1"/>
                </a:solidFill>
                <a:effectLst/>
              </a:rPr>
            </a:br>
            <a:r>
              <a:rPr lang="hu-HU" sz="4400" dirty="0" err="1">
                <a:solidFill>
                  <a:schemeClr val="bg1"/>
                </a:solidFill>
                <a:effectLst/>
              </a:rPr>
              <a:t>mikroszolgáltatások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259" y="360000"/>
            <a:ext cx="1848407" cy="13255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181824" y="2209800"/>
            <a:ext cx="11828352" cy="348456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AKS (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Kubernetes</a:t>
            </a:r>
            <a:r>
              <a:rPr lang="hu-HU" sz="3200" dirty="0">
                <a:solidFill>
                  <a:schemeClr val="bg1"/>
                </a:solidFill>
              </a:rPr>
              <a:t> Service)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Red Hat </a:t>
            </a:r>
            <a:r>
              <a:rPr lang="hu-HU" sz="3200" dirty="0" err="1">
                <a:solidFill>
                  <a:schemeClr val="bg1"/>
                </a:solidFill>
              </a:rPr>
              <a:t>OpenShift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Service </a:t>
            </a:r>
            <a:r>
              <a:rPr lang="hu-HU" sz="3200" dirty="0" err="1">
                <a:solidFill>
                  <a:schemeClr val="bg1"/>
                </a:solidFill>
              </a:rPr>
              <a:t>Fabric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Instances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Registry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Web App </a:t>
            </a:r>
            <a:r>
              <a:rPr lang="hu-HU" sz="3200" dirty="0" err="1">
                <a:solidFill>
                  <a:schemeClr val="bg1"/>
                </a:solidFill>
              </a:rPr>
              <a:t>for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Containers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functions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effectLst/>
              </a:rPr>
              <a:t>Konténer megoldások</a:t>
            </a:r>
            <a:br>
              <a:rPr lang="hu-HU" sz="4400" dirty="0">
                <a:solidFill>
                  <a:schemeClr val="bg1"/>
                </a:solidFill>
                <a:effectLst/>
              </a:rPr>
            </a:br>
            <a:r>
              <a:rPr lang="hu-HU" sz="4400" dirty="0">
                <a:solidFill>
                  <a:schemeClr val="bg1"/>
                </a:solidFill>
                <a:effectLst/>
              </a:rPr>
              <a:t>Docker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vs</a:t>
            </a:r>
            <a:r>
              <a:rPr lang="hu-HU" sz="4400" dirty="0">
                <a:solidFill>
                  <a:schemeClr val="bg1"/>
                </a:solidFill>
                <a:effectLst/>
              </a:rPr>
              <a:t>.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Virtualizáció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8618F8-7475-B8E2-B4D2-16F12F316133}"/>
              </a:ext>
            </a:extLst>
          </p:cNvPr>
          <p:cNvSpPr/>
          <p:nvPr/>
        </p:nvSpPr>
        <p:spPr>
          <a:xfrm>
            <a:off x="643466" y="5422667"/>
            <a:ext cx="4275667" cy="9313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Fizikai szerver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93CF8F-DC1B-3171-6E36-B37AAB21FE37}"/>
              </a:ext>
            </a:extLst>
          </p:cNvPr>
          <p:cNvSpPr/>
          <p:nvPr/>
        </p:nvSpPr>
        <p:spPr>
          <a:xfrm>
            <a:off x="6637867" y="5422666"/>
            <a:ext cx="4275667" cy="9313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Fizikai szerver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170851D-2506-EE3D-9F34-591FEF644D5F}"/>
              </a:ext>
            </a:extLst>
          </p:cNvPr>
          <p:cNvSpPr/>
          <p:nvPr/>
        </p:nvSpPr>
        <p:spPr>
          <a:xfrm>
            <a:off x="643466" y="4381267"/>
            <a:ext cx="4275667" cy="931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Host</a:t>
            </a:r>
            <a:r>
              <a:rPr lang="hu-HU" dirty="0"/>
              <a:t> Operációs rendszer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F3653CA-E5EA-E48C-2D94-72AFF590D9C9}"/>
              </a:ext>
            </a:extLst>
          </p:cNvPr>
          <p:cNvSpPr/>
          <p:nvPr/>
        </p:nvSpPr>
        <p:spPr>
          <a:xfrm>
            <a:off x="6637867" y="4381266"/>
            <a:ext cx="4275667" cy="931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Host</a:t>
            </a:r>
            <a:r>
              <a:rPr lang="hu-HU" dirty="0"/>
              <a:t> Operációs rendszer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EDD996A-CF19-49E0-1272-C836683F3922}"/>
              </a:ext>
            </a:extLst>
          </p:cNvPr>
          <p:cNvSpPr/>
          <p:nvPr/>
        </p:nvSpPr>
        <p:spPr>
          <a:xfrm>
            <a:off x="6637867" y="3339866"/>
            <a:ext cx="4275667" cy="9313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Hypervisor</a:t>
            </a:r>
            <a:r>
              <a:rPr lang="hu-HU" dirty="0"/>
              <a:t> (</a:t>
            </a:r>
            <a:r>
              <a:rPr lang="hu-HU" dirty="0" err="1"/>
              <a:t>virtulizációs</a:t>
            </a:r>
            <a:r>
              <a:rPr lang="hu-HU" dirty="0"/>
              <a:t> réteg)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F4993A-BAFD-3622-0A63-64FC51A5BED7}"/>
              </a:ext>
            </a:extLst>
          </p:cNvPr>
          <p:cNvSpPr/>
          <p:nvPr/>
        </p:nvSpPr>
        <p:spPr>
          <a:xfrm>
            <a:off x="643465" y="3901867"/>
            <a:ext cx="4275667" cy="369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Docker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DC40EA-12A0-F036-CFFF-2D45962E5552}"/>
              </a:ext>
            </a:extLst>
          </p:cNvPr>
          <p:cNvGrpSpPr/>
          <p:nvPr/>
        </p:nvGrpSpPr>
        <p:grpSpPr>
          <a:xfrm>
            <a:off x="6637867" y="1544932"/>
            <a:ext cx="1346200" cy="1684867"/>
            <a:chOff x="6637867" y="1544932"/>
            <a:chExt cx="1346200" cy="168486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FA2482B-81BF-0D14-82CD-0B934B1C97EA}"/>
                </a:ext>
              </a:extLst>
            </p:cNvPr>
            <p:cNvSpPr/>
            <p:nvPr/>
          </p:nvSpPr>
          <p:spPr>
            <a:xfrm>
              <a:off x="6637867" y="1544932"/>
              <a:ext cx="1346200" cy="168486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252C93F-E7D0-E69E-453B-6A32EA0CEA68}"/>
                </a:ext>
              </a:extLst>
            </p:cNvPr>
            <p:cNvSpPr/>
            <p:nvPr/>
          </p:nvSpPr>
          <p:spPr>
            <a:xfrm>
              <a:off x="6718311" y="2429933"/>
              <a:ext cx="1181089" cy="728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err="1"/>
                <a:t>Guest</a:t>
              </a:r>
              <a:r>
                <a:rPr lang="hu-HU" sz="1100" dirty="0"/>
                <a:t> Operációs rendszer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1872BAA-718F-3891-6F93-955DA8A9C8D1}"/>
                </a:ext>
              </a:extLst>
            </p:cNvPr>
            <p:cNvSpPr/>
            <p:nvPr/>
          </p:nvSpPr>
          <p:spPr>
            <a:xfrm>
              <a:off x="6718310" y="1623183"/>
              <a:ext cx="1181089" cy="728499"/>
            </a:xfrm>
            <a:prstGeom prst="roundRect">
              <a:avLst/>
            </a:prstGeom>
            <a:solidFill>
              <a:srgbClr val="B44C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/>
                <a:t>Alkalmazás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927117-AD7A-86EA-3DBA-A8AFEB49C1B6}"/>
              </a:ext>
            </a:extLst>
          </p:cNvPr>
          <p:cNvGrpSpPr/>
          <p:nvPr/>
        </p:nvGrpSpPr>
        <p:grpSpPr>
          <a:xfrm>
            <a:off x="9563100" y="1544930"/>
            <a:ext cx="1346200" cy="1684867"/>
            <a:chOff x="6637867" y="1544932"/>
            <a:chExt cx="1346200" cy="168486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3CDAC5E-AC09-D469-4A0A-542FD8F51F59}"/>
                </a:ext>
              </a:extLst>
            </p:cNvPr>
            <p:cNvSpPr/>
            <p:nvPr/>
          </p:nvSpPr>
          <p:spPr>
            <a:xfrm>
              <a:off x="6637867" y="1544932"/>
              <a:ext cx="1346200" cy="168486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182E1CB-4FBF-F06F-B794-10F60B0AD58B}"/>
                </a:ext>
              </a:extLst>
            </p:cNvPr>
            <p:cNvSpPr/>
            <p:nvPr/>
          </p:nvSpPr>
          <p:spPr>
            <a:xfrm>
              <a:off x="6718311" y="2429933"/>
              <a:ext cx="1181089" cy="728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err="1"/>
                <a:t>Guest</a:t>
              </a:r>
              <a:r>
                <a:rPr lang="hu-HU" sz="1100" dirty="0"/>
                <a:t> Operációs rendszer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8A7F8E0-F63B-2A06-FC0A-D760023B43A4}"/>
                </a:ext>
              </a:extLst>
            </p:cNvPr>
            <p:cNvSpPr/>
            <p:nvPr/>
          </p:nvSpPr>
          <p:spPr>
            <a:xfrm>
              <a:off x="6718310" y="1623183"/>
              <a:ext cx="1181089" cy="728499"/>
            </a:xfrm>
            <a:prstGeom prst="roundRect">
              <a:avLst/>
            </a:prstGeom>
            <a:solidFill>
              <a:srgbClr val="B44C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/>
                <a:t>Alkalmazás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E953D7-1D7B-91DD-6CB3-6B8470F3EDCA}"/>
              </a:ext>
            </a:extLst>
          </p:cNvPr>
          <p:cNvGrpSpPr/>
          <p:nvPr/>
        </p:nvGrpSpPr>
        <p:grpSpPr>
          <a:xfrm>
            <a:off x="8100483" y="1544930"/>
            <a:ext cx="1346200" cy="1684867"/>
            <a:chOff x="6637867" y="1544932"/>
            <a:chExt cx="1346200" cy="1684867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048D846-5DCF-863D-D8C6-5F2538C2A94E}"/>
                </a:ext>
              </a:extLst>
            </p:cNvPr>
            <p:cNvSpPr/>
            <p:nvPr/>
          </p:nvSpPr>
          <p:spPr>
            <a:xfrm>
              <a:off x="6637867" y="1544932"/>
              <a:ext cx="1346200" cy="168486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FCFE947-75C6-A7C6-F380-873B140562FC}"/>
                </a:ext>
              </a:extLst>
            </p:cNvPr>
            <p:cNvSpPr/>
            <p:nvPr/>
          </p:nvSpPr>
          <p:spPr>
            <a:xfrm>
              <a:off x="6718311" y="2429933"/>
              <a:ext cx="1181089" cy="728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err="1"/>
                <a:t>Guest</a:t>
              </a:r>
              <a:r>
                <a:rPr lang="hu-HU" sz="1100" dirty="0"/>
                <a:t> Operációs rendszer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AFB881A-0EC0-C578-0F00-D9855B27A503}"/>
                </a:ext>
              </a:extLst>
            </p:cNvPr>
            <p:cNvSpPr/>
            <p:nvPr/>
          </p:nvSpPr>
          <p:spPr>
            <a:xfrm>
              <a:off x="6718310" y="1623183"/>
              <a:ext cx="1181089" cy="728499"/>
            </a:xfrm>
            <a:prstGeom prst="roundRect">
              <a:avLst/>
            </a:prstGeom>
            <a:solidFill>
              <a:srgbClr val="B44C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/>
                <a:t>Alkalmazás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7F4D741-7986-C9BB-9E7E-4781397595B1}"/>
              </a:ext>
            </a:extLst>
          </p:cNvPr>
          <p:cNvSpPr/>
          <p:nvPr/>
        </p:nvSpPr>
        <p:spPr>
          <a:xfrm>
            <a:off x="643466" y="3063300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B9CC7ED-2B3C-672B-DCDE-4656473D85B8}"/>
              </a:ext>
            </a:extLst>
          </p:cNvPr>
          <p:cNvSpPr/>
          <p:nvPr/>
        </p:nvSpPr>
        <p:spPr>
          <a:xfrm>
            <a:off x="3996264" y="3063733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272AC28-0FDA-AC68-431B-E3E539745499}"/>
              </a:ext>
            </a:extLst>
          </p:cNvPr>
          <p:cNvSpPr/>
          <p:nvPr/>
        </p:nvSpPr>
        <p:spPr>
          <a:xfrm>
            <a:off x="1733551" y="3063299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ED155AA-BDD2-EA09-404A-06D922AF64A6}"/>
              </a:ext>
            </a:extLst>
          </p:cNvPr>
          <p:cNvSpPr/>
          <p:nvPr/>
        </p:nvSpPr>
        <p:spPr>
          <a:xfrm>
            <a:off x="2906179" y="3077033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</p:spTree>
    <p:extLst>
      <p:ext uri="{BB962C8B-B14F-4D97-AF65-F5344CB8AC3E}">
        <p14:creationId xmlns:p14="http://schemas.microsoft.com/office/powerpoint/2010/main" val="6873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720F92-F8F9-3219-92BE-E7F21276B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4090" y="1512797"/>
            <a:ext cx="5697930" cy="5094000"/>
          </a:xfrm>
        </p:spPr>
        <p:txBody>
          <a:bodyPr>
            <a:noAutofit/>
          </a:bodyPr>
          <a:lstStyle/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Teljes izoláció a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host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 és a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guest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-ek között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Külön vendég operációs rendszer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A virtuális gépek, különböző verziójú OS-t is használhatnak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Kezelés: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Virtualizációs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 megoldás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Terheléselosztás: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Load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balancer</a:t>
            </a:r>
            <a:endParaRPr lang="hu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Alkalmazás telepítés körülményes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43BF6C-F13F-2A1C-ADD2-F2B00381B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019" y="1512797"/>
            <a:ext cx="5697930" cy="4716000"/>
          </a:xfrm>
        </p:spPr>
        <p:txBody>
          <a:bodyPr>
            <a:noAutofit/>
          </a:bodyPr>
          <a:lstStyle/>
          <a:p>
            <a:pPr marL="0" marR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„Enyhe” izoláció a konténer és a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host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 között</a:t>
            </a:r>
          </a:p>
          <a:p>
            <a:pPr marL="0" marR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Nincs külön vendég operációs rendszer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Minden Docker konténer példány ugyanazon verziójú OS-t használ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Kezelés: Docker,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Kubernetes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OpenShift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Terheléselosztás: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Orchestrator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Komlex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 alkalmazások egyben költöztetése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600385-4F48-9D02-E1DA-C547213AD6B4}"/>
              </a:ext>
            </a:extLst>
          </p:cNvPr>
          <p:cNvSpPr/>
          <p:nvPr/>
        </p:nvSpPr>
        <p:spPr>
          <a:xfrm>
            <a:off x="1954757" y="951667"/>
            <a:ext cx="2190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Docker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22522-0BEF-46A4-515B-3A927F1E467E}"/>
              </a:ext>
            </a:extLst>
          </p:cNvPr>
          <p:cNvSpPr/>
          <p:nvPr/>
        </p:nvSpPr>
        <p:spPr>
          <a:xfrm>
            <a:off x="6537268" y="961817"/>
            <a:ext cx="3744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Virtualizáció</a:t>
            </a:r>
            <a:endParaRPr lang="en-GB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8DA570F-D225-A08C-FC53-A4275354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0" y="504000"/>
            <a:ext cx="11183564" cy="369332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effectLst/>
              </a:rPr>
              <a:t>Konténer megoldások</a:t>
            </a:r>
            <a:endParaRPr lang="hu-HU" sz="660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325B18-BBCD-A997-4F85-6B3A2AE37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009" y="144000"/>
            <a:ext cx="100399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Container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Registry</a:t>
            </a:r>
            <a:r>
              <a:rPr lang="hu-HU" sz="4400" dirty="0">
                <a:solidFill>
                  <a:schemeClr val="bg1"/>
                </a:solidFill>
                <a:effectLst/>
              </a:rPr>
              <a:t> (ACR)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3" y="1631106"/>
            <a:ext cx="11800269" cy="5142227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Docker image (kép) tároló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Privát és Publikus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Védett (kulcsok, titkosítás, izoláció, tűzfal)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Standardizált: </a:t>
            </a:r>
            <a:r>
              <a:rPr lang="hu-HU" sz="3200" dirty="0" err="1">
                <a:solidFill>
                  <a:schemeClr val="bg1"/>
                </a:solidFill>
              </a:rPr>
              <a:t>Kubernetes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OpenShift</a:t>
            </a:r>
            <a:r>
              <a:rPr lang="hu-HU" sz="3200" dirty="0">
                <a:solidFill>
                  <a:schemeClr val="bg1"/>
                </a:solidFill>
              </a:rPr>
              <a:t>, Docker </a:t>
            </a:r>
            <a:r>
              <a:rPr lang="hu-HU" sz="3200" dirty="0" err="1">
                <a:solidFill>
                  <a:schemeClr val="bg1"/>
                </a:solidFill>
              </a:rPr>
              <a:t>instances</a:t>
            </a:r>
            <a:r>
              <a:rPr lang="hu-HU" sz="3200" dirty="0">
                <a:solidFill>
                  <a:schemeClr val="bg1"/>
                </a:solidFill>
              </a:rPr>
              <a:t>, App </a:t>
            </a:r>
            <a:r>
              <a:rPr lang="hu-HU" sz="3200" dirty="0" err="1">
                <a:solidFill>
                  <a:schemeClr val="bg1"/>
                </a:solidFill>
              </a:rPr>
              <a:t>Services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Automatizálás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Georeplikáció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7FE3-A1EB-29CF-1E97-909E36B2C9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58683" y="498666"/>
            <a:ext cx="1721962" cy="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Container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Instances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3" y="1631106"/>
            <a:ext cx="11156803" cy="5523229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Docker konténer (tároló)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Nem szükséges kiszolgáló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Gyors létrehozás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Izoláció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DockerHub</a:t>
            </a:r>
            <a:r>
              <a:rPr lang="hu-HU" sz="3200" dirty="0">
                <a:solidFill>
                  <a:schemeClr val="bg1"/>
                </a:solidFill>
              </a:rPr>
              <a:t> és 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Registry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Automatizáció: </a:t>
            </a:r>
            <a:r>
              <a:rPr lang="hu-HU" sz="3200" dirty="0" err="1">
                <a:solidFill>
                  <a:schemeClr val="bg1"/>
                </a:solidFill>
              </a:rPr>
              <a:t>Logic</a:t>
            </a:r>
            <a:r>
              <a:rPr lang="hu-HU" sz="3200" dirty="0">
                <a:solidFill>
                  <a:schemeClr val="bg1"/>
                </a:solidFill>
              </a:rPr>
              <a:t> App, </a:t>
            </a:r>
            <a:r>
              <a:rPr lang="hu-HU" sz="3200" dirty="0" err="1">
                <a:solidFill>
                  <a:schemeClr val="bg1"/>
                </a:solidFill>
              </a:rPr>
              <a:t>Queue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Function</a:t>
            </a:r>
            <a:endParaRPr lang="hu-HU" sz="32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7FE3-A1EB-29CF-1E97-909E36B2C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59658" y="360000"/>
            <a:ext cx="994142" cy="99414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C222578-1C10-B90E-4C36-5247D0633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100801"/>
              </p:ext>
            </p:extLst>
          </p:nvPr>
        </p:nvGraphicFramePr>
        <p:xfrm>
          <a:off x="4842930" y="1376581"/>
          <a:ext cx="6807202" cy="453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59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1E8262-BC46-EC48-A3E3-0ECF5DB05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511E8262-BC46-EC48-A3E3-0ECF5DB05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3CBF5A-CD5F-6C4E-A5E1-4299BB489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0E3CBF5A-CD5F-6C4E-A5E1-4299BB489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BBE76D-BFBA-1E43-999F-AFFFF92D0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80BBE76D-BFBA-1E43-999F-AFFFF92D0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7AC532-61C0-2044-AE49-6EF5F96F7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D97AC532-61C0-2044-AE49-6EF5F96F7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D1E090-9AAB-8949-A831-2B0985B94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C2D1E090-9AAB-8949-A831-2B0985B94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F2E7EF-059D-1C40-AF93-38F1251D5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7F2E7EF-059D-1C40-AF93-38F1251D5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9C7808-7686-0F4C-8AFD-3741AE275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C29C7808-7686-0F4C-8AFD-3741AE275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13AD2E-A9B7-7C4C-BCEF-C05F1BA08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9513AD2E-A9B7-7C4C-BCEF-C05F1BA08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Kubernetes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Services</a:t>
            </a:r>
            <a:r>
              <a:rPr lang="hu-HU" sz="4400" dirty="0">
                <a:solidFill>
                  <a:schemeClr val="bg1"/>
                </a:solidFill>
                <a:effectLst/>
              </a:rPr>
              <a:t> (AKS)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3" y="1295401"/>
            <a:ext cx="11800269" cy="5664200"/>
          </a:xfrm>
        </p:spPr>
        <p:txBody>
          <a:bodyPr numCol="1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Kubernetes</a:t>
            </a:r>
            <a:r>
              <a:rPr lang="hu-HU" sz="3200" dirty="0">
                <a:solidFill>
                  <a:schemeClr val="bg1"/>
                </a:solidFill>
              </a:rPr>
              <a:t> (K8s)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Orchestrator</a:t>
            </a:r>
            <a:endParaRPr lang="hu-HU" sz="3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sz="2600" dirty="0">
                <a:solidFill>
                  <a:schemeClr val="bg1"/>
                </a:solidFill>
              </a:rPr>
              <a:t>Üzembehelyezés</a:t>
            </a:r>
          </a:p>
          <a:p>
            <a:pPr lvl="1">
              <a:lnSpc>
                <a:spcPct val="150000"/>
              </a:lnSpc>
            </a:pPr>
            <a:r>
              <a:rPr lang="hu-HU" sz="2600" dirty="0">
                <a:solidFill>
                  <a:schemeClr val="bg1"/>
                </a:solidFill>
              </a:rPr>
              <a:t>Felügyelet</a:t>
            </a:r>
          </a:p>
          <a:p>
            <a:pPr lvl="1">
              <a:lnSpc>
                <a:spcPct val="150000"/>
              </a:lnSpc>
            </a:pPr>
            <a:r>
              <a:rPr lang="hu-HU" sz="2600" dirty="0">
                <a:solidFill>
                  <a:schemeClr val="bg1"/>
                </a:solidFill>
              </a:rPr>
              <a:t>Kezelés (tárhely, hálózat)</a:t>
            </a:r>
          </a:p>
          <a:p>
            <a:pPr lvl="1">
              <a:lnSpc>
                <a:spcPct val="150000"/>
              </a:lnSpc>
            </a:pPr>
            <a:r>
              <a:rPr lang="hu-HU" sz="2600" dirty="0">
                <a:solidFill>
                  <a:schemeClr val="bg1"/>
                </a:solidFill>
              </a:rPr>
              <a:t>Terheléselosztás</a:t>
            </a:r>
          </a:p>
          <a:p>
            <a:pPr lvl="1">
              <a:lnSpc>
                <a:spcPct val="150000"/>
              </a:lnSpc>
            </a:pPr>
            <a:r>
              <a:rPr lang="hu-HU" sz="2600" dirty="0">
                <a:solidFill>
                  <a:schemeClr val="bg1"/>
                </a:solidFill>
              </a:rPr>
              <a:t>Skálázás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Node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Namespace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Pod</a:t>
            </a:r>
            <a:r>
              <a:rPr lang="hu-HU" sz="3200" dirty="0">
                <a:solidFill>
                  <a:schemeClr val="bg1"/>
                </a:solidFill>
              </a:rPr>
              <a:t> (több konténer)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Mikroszolgáltatások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Visual </a:t>
            </a:r>
            <a:r>
              <a:rPr lang="hu-HU" sz="3200" dirty="0" err="1">
                <a:solidFill>
                  <a:schemeClr val="bg1"/>
                </a:solidFill>
              </a:rPr>
              <a:t>Studio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Code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GitHub </a:t>
            </a:r>
            <a:r>
              <a:rPr lang="hu-HU" sz="3200" dirty="0" err="1">
                <a:solidFill>
                  <a:schemeClr val="bg1"/>
                </a:solidFill>
              </a:rPr>
              <a:t>actions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DevOps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7FE3-A1EB-29CF-1E97-909E36B2C9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72133" y="498666"/>
            <a:ext cx="1260642" cy="1109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822DD-FAB5-1A87-1A7E-056105221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74899" y="1150832"/>
            <a:ext cx="13716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5BD455-B7E8-C788-030A-B6FA8AA1AC4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6467" y="1906089"/>
            <a:ext cx="5943600" cy="39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története és fejlődése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42" y="1403287"/>
            <a:ext cx="6511105" cy="53505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Indulás: 2008. október</a:t>
            </a:r>
          </a:p>
          <a:p>
            <a:pPr>
              <a:lnSpc>
                <a:spcPct val="150000"/>
              </a:lnSpc>
            </a:pPr>
            <a:r>
              <a:rPr lang="hu-HU" dirty="0" err="1">
                <a:solidFill>
                  <a:schemeClr val="bg1"/>
                </a:solidFill>
              </a:rPr>
              <a:t>Cloud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Services</a:t>
            </a:r>
            <a:r>
              <a:rPr lang="hu-HU" dirty="0">
                <a:solidFill>
                  <a:schemeClr val="bg1"/>
                </a:solidFill>
              </a:rPr>
              <a:t> (V1) </a:t>
            </a:r>
          </a:p>
          <a:p>
            <a:pPr lvl="1">
              <a:lnSpc>
                <a:spcPct val="150000"/>
              </a:lnSpc>
            </a:pPr>
            <a:r>
              <a:rPr lang="hu-HU" dirty="0" err="1">
                <a:solidFill>
                  <a:schemeClr val="bg1"/>
                </a:solidFill>
              </a:rPr>
              <a:t>Azure</a:t>
            </a:r>
            <a:r>
              <a:rPr lang="hu-HU" dirty="0">
                <a:solidFill>
                  <a:schemeClr val="bg1"/>
                </a:solidFill>
              </a:rPr>
              <a:t> Service Manager (ASM)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IaaS fókusz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Hálózati kártyák nem külön erőforrások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Szinte csak Windows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Ami nem volt: szerep alapú jogok, erőforrás sablon, tag, házirend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Végleges „lekapcsolás”: 2017.</a:t>
            </a:r>
          </a:p>
          <a:p>
            <a:pPr lvl="1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015072-DA19-CE43-32DA-7412035DC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747" y="1403287"/>
            <a:ext cx="7308561" cy="545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507" y="254949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3. rész</a:t>
            </a:r>
          </a:p>
        </p:txBody>
      </p:sp>
    </p:spTree>
    <p:extLst>
      <p:ext uri="{BB962C8B-B14F-4D97-AF65-F5344CB8AC3E}">
        <p14:creationId xmlns:p14="http://schemas.microsoft.com/office/powerpoint/2010/main" val="3748617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Erőforrás elemzés és riasztás</a:t>
            </a:r>
            <a:endParaRPr lang="hu-HU" sz="6000" b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8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Erőforrás elemzés és riasztás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40334" y="352998"/>
            <a:ext cx="2554258" cy="13395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838200" y="2667529"/>
            <a:ext cx="11828352" cy="173566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Monitor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Metrics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Advisor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Network </a:t>
            </a:r>
            <a:r>
              <a:rPr lang="hu-HU" sz="3200" dirty="0" err="1">
                <a:solidFill>
                  <a:schemeClr val="bg1"/>
                </a:solidFill>
              </a:rPr>
              <a:t>Watcher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Cost Management</a:t>
            </a:r>
          </a:p>
        </p:txBody>
      </p:sp>
    </p:spTree>
    <p:extLst>
      <p:ext uri="{BB962C8B-B14F-4D97-AF65-F5344CB8AC3E}">
        <p14:creationId xmlns:p14="http://schemas.microsoft.com/office/powerpoint/2010/main" val="28717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9CDAFE-2B58-4AAD-7014-86183E4BF3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835"/>
          <a:stretch/>
        </p:blipFill>
        <p:spPr>
          <a:xfrm>
            <a:off x="6082179" y="2074333"/>
            <a:ext cx="9912298" cy="47836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Monitor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3" y="1631106"/>
            <a:ext cx="11800269" cy="5142227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Telemetrikák gyűjtése és elemzése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Teljesítmény és rendelkezésre állás</a:t>
            </a:r>
          </a:p>
          <a:p>
            <a:pPr lvl="1">
              <a:lnSpc>
                <a:spcPct val="150000"/>
              </a:lnSpc>
            </a:pPr>
            <a:r>
              <a:rPr lang="hu-HU" sz="2800" dirty="0" err="1">
                <a:solidFill>
                  <a:schemeClr val="bg1"/>
                </a:solidFill>
              </a:rPr>
              <a:t>Logok</a:t>
            </a:r>
            <a:r>
              <a:rPr lang="hu-HU" sz="2800" dirty="0">
                <a:solidFill>
                  <a:schemeClr val="bg1"/>
                </a:solidFill>
              </a:rPr>
              <a:t> elemzése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Diagnosztikai beállítások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Riasztások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Alkalmazás és virtuálisgép elemzés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Diagramok létrehozása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7FE3-A1EB-29CF-1E97-909E36B2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758683" y="498666"/>
            <a:ext cx="1721962" cy="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Biztonságos felhő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57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Biztonságos felhő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47680" y="352998"/>
            <a:ext cx="1339566" cy="13395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360000" y="1692565"/>
            <a:ext cx="11679600" cy="5026288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</a:pPr>
            <a:r>
              <a:rPr lang="hu-HU" sz="3200" dirty="0">
                <a:solidFill>
                  <a:schemeClr val="bg1"/>
                </a:solidFill>
              </a:rPr>
              <a:t>Termékek:</a:t>
            </a:r>
          </a:p>
          <a:p>
            <a:pPr lvl="1">
              <a:lnSpc>
                <a:spcPct val="220000"/>
              </a:lnSpc>
            </a:pPr>
            <a:r>
              <a:rPr lang="hu-HU" sz="2800" dirty="0" err="1">
                <a:solidFill>
                  <a:schemeClr val="bg1"/>
                </a:solidFill>
              </a:rPr>
              <a:t>Security</a:t>
            </a:r>
            <a:r>
              <a:rPr lang="hu-HU" sz="2800" dirty="0">
                <a:solidFill>
                  <a:schemeClr val="bg1"/>
                </a:solidFill>
              </a:rPr>
              <a:t> Center</a:t>
            </a:r>
          </a:p>
          <a:p>
            <a:pPr lvl="1">
              <a:lnSpc>
                <a:spcPct val="220000"/>
              </a:lnSpc>
            </a:pPr>
            <a:r>
              <a:rPr lang="hu-HU" sz="2800" dirty="0" err="1">
                <a:solidFill>
                  <a:schemeClr val="bg1"/>
                </a:solidFill>
              </a:rPr>
              <a:t>Azure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Advisor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22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Sentinel</a:t>
            </a:r>
            <a:r>
              <a:rPr lang="hu-HU" sz="3200" dirty="0">
                <a:solidFill>
                  <a:schemeClr val="bg1"/>
                </a:solidFill>
              </a:rPr>
              <a:t> (SIEM)</a:t>
            </a:r>
          </a:p>
          <a:p>
            <a:pPr lvl="1">
              <a:lnSpc>
                <a:spcPct val="220000"/>
              </a:lnSpc>
            </a:pPr>
            <a:r>
              <a:rPr lang="hu-HU" sz="3200" dirty="0">
                <a:solidFill>
                  <a:schemeClr val="bg1"/>
                </a:solidFill>
              </a:rPr>
              <a:t>Network </a:t>
            </a:r>
            <a:r>
              <a:rPr lang="hu-HU" sz="3200" dirty="0" err="1">
                <a:solidFill>
                  <a:schemeClr val="bg1"/>
                </a:solidFill>
              </a:rPr>
              <a:t>Watcher</a:t>
            </a:r>
            <a:endParaRPr lang="hu-HU" sz="3200" dirty="0">
              <a:solidFill>
                <a:schemeClr val="bg1"/>
              </a:solidFill>
            </a:endParaRPr>
          </a:p>
          <a:p>
            <a:pPr lvl="1">
              <a:lnSpc>
                <a:spcPct val="22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endParaRPr lang="hu-HU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hu-HU" sz="3200" dirty="0">
                <a:solidFill>
                  <a:schemeClr val="bg1"/>
                </a:solidFill>
              </a:rPr>
              <a:t>Aktivitások: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SSL tanúsítvány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Titkosítás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Erős jelszavak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 err="1">
                <a:solidFill>
                  <a:schemeClr val="bg1"/>
                </a:solidFill>
              </a:rPr>
              <a:t>Two-Factor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authentication</a:t>
            </a:r>
            <a:r>
              <a:rPr lang="hu-HU" sz="2800" dirty="0">
                <a:solidFill>
                  <a:schemeClr val="bg1"/>
                </a:solidFill>
              </a:rPr>
              <a:t> (több-faktoros </a:t>
            </a:r>
            <a:r>
              <a:rPr lang="hu-HU" sz="2800" dirty="0" err="1">
                <a:solidFill>
                  <a:schemeClr val="bg1"/>
                </a:solidFill>
              </a:rPr>
              <a:t>authentikáció</a:t>
            </a:r>
            <a:r>
              <a:rPr lang="hu-HU" sz="2800" dirty="0">
                <a:solidFill>
                  <a:schemeClr val="bg1"/>
                </a:solidFill>
              </a:rPr>
              <a:t>)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Megbízható megoldások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Legfrissebb szoftverek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Érzékeny adatok védelme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Hibrid megoldások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5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Hibrid megoldások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414933" y="320547"/>
            <a:ext cx="2302513" cy="141883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360000" y="2115897"/>
            <a:ext cx="11679600" cy="502996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hu-HU" sz="2800" dirty="0" err="1">
                <a:solidFill>
                  <a:schemeClr val="bg1"/>
                </a:solidFill>
              </a:rPr>
              <a:t>Azure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Active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Directory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sz="2800" dirty="0" err="1">
                <a:solidFill>
                  <a:schemeClr val="bg1"/>
                </a:solidFill>
              </a:rPr>
              <a:t>Azure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DevOps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Express </a:t>
            </a:r>
            <a:r>
              <a:rPr lang="hu-HU" sz="3200" dirty="0" err="1">
                <a:solidFill>
                  <a:schemeClr val="bg1"/>
                </a:solidFill>
              </a:rPr>
              <a:t>Route</a:t>
            </a:r>
            <a:endParaRPr lang="hu-HU" sz="3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Sentinel</a:t>
            </a:r>
            <a:endParaRPr lang="hu-HU" sz="3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Stack</a:t>
            </a:r>
            <a:r>
              <a:rPr lang="hu-HU" sz="3200" dirty="0">
                <a:solidFill>
                  <a:schemeClr val="bg1"/>
                </a:solidFill>
              </a:rPr>
              <a:t> (+ HCI, Edge, HUB)</a:t>
            </a: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Security</a:t>
            </a:r>
            <a:r>
              <a:rPr lang="hu-HU" sz="3200" dirty="0">
                <a:solidFill>
                  <a:schemeClr val="bg1"/>
                </a:solidFill>
              </a:rPr>
              <a:t> Center</a:t>
            </a: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Arc</a:t>
            </a: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VPN</a:t>
            </a: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StorSimple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08495-D1D1-CE37-95B6-27B5853DB3B3}"/>
              </a:ext>
            </a:extLst>
          </p:cNvPr>
          <p:cNvSpPr txBox="1"/>
          <p:nvPr/>
        </p:nvSpPr>
        <p:spPr>
          <a:xfrm>
            <a:off x="228598" y="1413282"/>
            <a:ext cx="1148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Több felhős megoldások. Hagyományos megoldások felhővel kiegészítve. </a:t>
            </a:r>
          </a:p>
        </p:txBody>
      </p:sp>
    </p:spTree>
    <p:extLst>
      <p:ext uri="{BB962C8B-B14F-4D97-AF65-F5344CB8AC3E}">
        <p14:creationId xmlns:p14="http://schemas.microsoft.com/office/powerpoint/2010/main" val="23022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Felhőbe “költözés”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23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Felhőbe “költözés”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14933" y="425554"/>
            <a:ext cx="2302513" cy="120881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360000" y="1742782"/>
            <a:ext cx="11679600" cy="503055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60000"/>
              </a:lnSpc>
            </a:pPr>
            <a:r>
              <a:rPr lang="hu-HU" sz="2800" dirty="0">
                <a:solidFill>
                  <a:schemeClr val="bg1"/>
                </a:solidFill>
              </a:rPr>
              <a:t>Tervezés, tervezés, tervezés</a:t>
            </a:r>
          </a:p>
          <a:p>
            <a:pPr lvl="1">
              <a:lnSpc>
                <a:spcPct val="160000"/>
              </a:lnSpc>
            </a:pPr>
            <a:r>
              <a:rPr lang="hu-HU" sz="2800" dirty="0">
                <a:solidFill>
                  <a:schemeClr val="bg1"/>
                </a:solidFill>
              </a:rPr>
              <a:t>Képzett személyzet</a:t>
            </a:r>
          </a:p>
          <a:p>
            <a:pPr lvl="1">
              <a:lnSpc>
                <a:spcPct val="160000"/>
              </a:lnSpc>
            </a:pPr>
            <a:r>
              <a:rPr lang="hu-HU" sz="2800" dirty="0">
                <a:solidFill>
                  <a:schemeClr val="bg1"/>
                </a:solidFill>
              </a:rPr>
              <a:t>Felhő szolgáltató</a:t>
            </a:r>
          </a:p>
          <a:p>
            <a:pPr lvl="1">
              <a:lnSpc>
                <a:spcPct val="160000"/>
              </a:lnSpc>
            </a:pPr>
            <a:r>
              <a:rPr lang="hu-HU" sz="2800" dirty="0">
                <a:solidFill>
                  <a:schemeClr val="bg1"/>
                </a:solidFill>
              </a:rPr>
              <a:t>Technológia</a:t>
            </a:r>
          </a:p>
          <a:p>
            <a:pPr lvl="1">
              <a:lnSpc>
                <a:spcPct val="160000"/>
              </a:lnSpc>
            </a:pPr>
            <a:r>
              <a:rPr lang="hu-HU" sz="2800" dirty="0">
                <a:solidFill>
                  <a:schemeClr val="bg1"/>
                </a:solidFill>
              </a:rPr>
              <a:t>Termékek:</a:t>
            </a:r>
          </a:p>
          <a:p>
            <a:pPr lvl="2">
              <a:lnSpc>
                <a:spcPct val="110000"/>
              </a:lnSpc>
            </a:pPr>
            <a:r>
              <a:rPr lang="hu-HU" sz="2400" dirty="0" err="1">
                <a:solidFill>
                  <a:schemeClr val="bg1"/>
                </a:solidFill>
              </a:rPr>
              <a:t>Database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Migration</a:t>
            </a:r>
            <a:r>
              <a:rPr lang="hu-HU" sz="2400" dirty="0">
                <a:solidFill>
                  <a:schemeClr val="bg1"/>
                </a:solidFill>
              </a:rPr>
              <a:t> Service</a:t>
            </a:r>
          </a:p>
          <a:p>
            <a:pPr lvl="2">
              <a:lnSpc>
                <a:spcPct val="110000"/>
              </a:lnSpc>
            </a:pPr>
            <a:r>
              <a:rPr lang="hu-HU" sz="2400" dirty="0" err="1">
                <a:solidFill>
                  <a:schemeClr val="bg1"/>
                </a:solidFill>
              </a:rPr>
              <a:t>Azure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Migrate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r>
              <a:rPr lang="hu-HU" sz="2800" dirty="0">
                <a:solidFill>
                  <a:schemeClr val="bg1"/>
                </a:solidFill>
              </a:rPr>
              <a:t>Módszerek:</a:t>
            </a:r>
          </a:p>
          <a:p>
            <a:pPr lvl="2">
              <a:lnSpc>
                <a:spcPct val="100000"/>
              </a:lnSpc>
            </a:pPr>
            <a:r>
              <a:rPr lang="hu-HU" sz="2400" dirty="0">
                <a:solidFill>
                  <a:schemeClr val="bg1"/>
                </a:solidFill>
              </a:rPr>
              <a:t>„Lift-and-Shift”</a:t>
            </a:r>
          </a:p>
          <a:p>
            <a:pPr lvl="2">
              <a:lnSpc>
                <a:spcPct val="100000"/>
              </a:lnSpc>
            </a:pPr>
            <a:r>
              <a:rPr lang="hu-HU" sz="2400" dirty="0">
                <a:solidFill>
                  <a:schemeClr val="bg1"/>
                </a:solidFill>
              </a:rPr>
              <a:t>Teljes telepítés</a:t>
            </a:r>
          </a:p>
          <a:p>
            <a:pPr lvl="2">
              <a:lnSpc>
                <a:spcPct val="100000"/>
              </a:lnSpc>
            </a:pPr>
            <a:r>
              <a:rPr lang="hu-HU" sz="2400" dirty="0">
                <a:solidFill>
                  <a:schemeClr val="bg1"/>
                </a:solidFill>
              </a:rPr>
              <a:t>Újjáépítés</a:t>
            </a:r>
          </a:p>
          <a:p>
            <a:pPr lvl="2">
              <a:lnSpc>
                <a:spcPct val="100000"/>
              </a:lnSpc>
            </a:pPr>
            <a:r>
              <a:rPr lang="hu-HU" sz="2400" dirty="0">
                <a:solidFill>
                  <a:schemeClr val="bg1"/>
                </a:solidFill>
              </a:rPr>
              <a:t>Újra tervezés</a:t>
            </a:r>
          </a:p>
          <a:p>
            <a:pPr lvl="2">
              <a:lnSpc>
                <a:spcPct val="100000"/>
              </a:lnSpc>
            </a:pPr>
            <a:r>
              <a:rPr lang="hu-HU" sz="2400" dirty="0" err="1">
                <a:solidFill>
                  <a:schemeClr val="bg1"/>
                </a:solidFill>
              </a:rPr>
              <a:t>Mikroszolgáltatások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hu-H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36AF73-216A-1D09-AB43-BA53D3694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268568"/>
              </p:ext>
            </p:extLst>
          </p:nvPr>
        </p:nvGraphicFramePr>
        <p:xfrm>
          <a:off x="3380400" y="2522391"/>
          <a:ext cx="5638800" cy="410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673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4DAAD-73A8-1746-80A7-64658DBB5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944DAAD-73A8-1746-80A7-64658DBB5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1D785-3AAD-EF4B-8CF0-5D90BEA09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CB1D785-3AAD-EF4B-8CF0-5D90BEA09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25BE-95A9-A14B-A423-C4B0195A2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3B525BE-95A9-A14B-A423-C4B0195A2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1C2CE-8C5C-D647-A665-855CD5036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BA01C2CE-8C5C-D647-A665-855CD5036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399FA-8456-B549-AF8D-6D8782004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DA399FA-8456-B549-AF8D-6D8782004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CF1248-7E5A-F544-A6A5-6EE84D092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BCF1248-7E5A-F544-A6A5-6EE84D092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4D3F6E-56C5-234E-AE8B-D7385A67D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04D3F6E-56C5-234E-AE8B-D7385A67D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CDE66-F2E1-4C4A-80B4-8BB2AF86C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0CCDE66-F2E1-4C4A-80B4-8BB2AF86C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62B32D-1CD6-3146-962A-BBFC5717F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C62B32D-1CD6-3146-962A-BBFC5717F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története és fejlődése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42" y="1370530"/>
            <a:ext cx="6554708" cy="53833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2014. április: V2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Azure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Resource</a:t>
            </a:r>
            <a:r>
              <a:rPr lang="hu-HU" dirty="0">
                <a:solidFill>
                  <a:schemeClr val="bg1"/>
                </a:solidFill>
              </a:rPr>
              <a:t> Manager (ARM)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Új portál: https://</a:t>
            </a:r>
            <a:r>
              <a:rPr lang="hu-HU" dirty="0" err="1">
                <a:solidFill>
                  <a:schemeClr val="bg1"/>
                </a:solidFill>
              </a:rPr>
              <a:t>portal.azure.com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IaaS, PaaS, SaaS, </a:t>
            </a:r>
            <a:r>
              <a:rPr lang="hu-HU" dirty="0" err="1">
                <a:solidFill>
                  <a:schemeClr val="bg1"/>
                </a:solidFill>
              </a:rPr>
              <a:t>XaaS</a:t>
            </a:r>
            <a:endParaRPr lang="hu-HU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Microsoft      Linux</a:t>
            </a:r>
            <a:endParaRPr lang="hu-HU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Minden építőkocka külön konfigurálható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Új dolgok: 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szerep alapú jogok, erőforrás sablon, tag, házirend, erőforrás „zárlat”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Visszafelé kompatibilis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46DE0-5C30-A624-3CD1-314432F18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581" y="1370530"/>
            <a:ext cx="10799554" cy="583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6B3C27-5540-6EA3-2FAA-3B4564187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939" y="3694507"/>
            <a:ext cx="2952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Felhőbe “költözés”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14933" y="425554"/>
            <a:ext cx="2302513" cy="120881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F3B581C-5DD5-68A3-AFED-35EF0BD3F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393389"/>
              </p:ext>
            </p:extLst>
          </p:nvPr>
        </p:nvGraphicFramePr>
        <p:xfrm>
          <a:off x="618066" y="1634373"/>
          <a:ext cx="11209745" cy="507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384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5CC378-47B7-4249-9729-85AD74DF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25CC378-47B7-4249-9729-85AD74DF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25CC378-47B7-4249-9729-85AD74DF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BA48A-5329-A243-A24B-225C3951A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FFFBA48A-5329-A243-A24B-225C3951A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FFFBA48A-5329-A243-A24B-225C3951A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52FC1C-9C75-4A43-BA74-A77AEE3B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D52FC1C-9C75-4A43-BA74-A77AEE3B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D52FC1C-9C75-4A43-BA74-A77AEE3B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445356-5BF5-4847-831C-41AD1C31C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DB445356-5BF5-4847-831C-41AD1C31C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DB445356-5BF5-4847-831C-41AD1C31C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DB11DB-0C62-2849-B255-FE5923FD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FDB11DB-0C62-2849-B255-FE5923FD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FDB11DB-0C62-2849-B255-FE5923FD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B130E3-D91C-6746-B36A-552EC6E2C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2FB130E3-D91C-6746-B36A-552EC6E2C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B130E3-D91C-6746-B36A-552EC6E2C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63B50F-286F-7849-8A2E-AEB8CD827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3163B50F-286F-7849-8A2E-AEB8CD827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3163B50F-286F-7849-8A2E-AEB8CD827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CCCA42-562B-8E48-889C-EBC0F0E0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A7CCCA42-562B-8E48-889C-EBC0F0E0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A7CCCA42-562B-8E48-889C-EBC0F0E0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86E10C-CC6F-8B46-8FEF-9EF546DD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C486E10C-CC6F-8B46-8FEF-9EF546DD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C486E10C-CC6F-8B46-8FEF-9EF546DD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05E864-6058-1E5E-4F07-3C6E3202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HU" sz="6600" b="1" dirty="0">
                <a:solidFill>
                  <a:schemeClr val="accent1"/>
                </a:solidFill>
              </a:rPr>
              <a:t>Köszönöm!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9FC02F-2485-3E06-F08D-66AC9FFFC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416" y="1754160"/>
            <a:ext cx="3484980" cy="4646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F41A41-FD4B-58CD-3FAD-F9114372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8090" y="2881086"/>
            <a:ext cx="6435042" cy="3102188"/>
          </a:xfrm>
        </p:spPr>
        <p:txBody>
          <a:bodyPr/>
          <a:lstStyle/>
          <a:p>
            <a:r>
              <a:rPr lang="en-GB" sz="1800" dirty="0"/>
              <a:t>GitHub: </a:t>
            </a:r>
            <a:r>
              <a:rPr lang="en-GB" sz="1800" dirty="0">
                <a:hlinkClick r:id="rId3"/>
              </a:rPr>
              <a:t>https://github.com/cloudsteak</a:t>
            </a:r>
            <a:endParaRPr lang="en-GB" sz="1800" dirty="0"/>
          </a:p>
          <a:p>
            <a:endParaRPr lang="en-HU" sz="1800" dirty="0"/>
          </a:p>
          <a:p>
            <a:r>
              <a:rPr lang="en-HU" sz="1800" dirty="0"/>
              <a:t>Blog: </a:t>
            </a:r>
            <a:r>
              <a:rPr lang="en-HU" sz="1800" dirty="0">
                <a:hlinkClick r:id="rId4"/>
              </a:rPr>
              <a:t>https://cloudsteak.com</a:t>
            </a:r>
            <a:endParaRPr lang="en-HU" sz="1800" dirty="0"/>
          </a:p>
          <a:p>
            <a:endParaRPr lang="en-HU" sz="1800" dirty="0"/>
          </a:p>
          <a:p>
            <a:r>
              <a:rPr lang="en-HU" sz="1800" dirty="0"/>
              <a:t>LinkedIn: </a:t>
            </a:r>
            <a:r>
              <a:rPr lang="en-GB" sz="1800" dirty="0">
                <a:hlinkClick r:id="rId5"/>
              </a:rPr>
              <a:t>https://www.linkedin.com/in/tibor-kiss-the1bit</a:t>
            </a:r>
            <a:endParaRPr lang="en-GB" sz="1800" dirty="0"/>
          </a:p>
          <a:p>
            <a:endParaRPr lang="en-GB" sz="1800" dirty="0"/>
          </a:p>
          <a:p>
            <a:endParaRPr lang="en-H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DDAAA9-0B0D-DBCE-FC99-DB557EF8D993}"/>
              </a:ext>
            </a:extLst>
          </p:cNvPr>
          <p:cNvCxnSpPr>
            <a:cxnSpLocks/>
          </p:cNvCxnSpPr>
          <p:nvPr/>
        </p:nvCxnSpPr>
        <p:spPr>
          <a:xfrm>
            <a:off x="5100057" y="336884"/>
            <a:ext cx="0" cy="636470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78B739-6CEA-C6DF-B2C6-0EF430E28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0000" y="360000"/>
            <a:ext cx="24889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66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Linkek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360000" y="1330961"/>
            <a:ext cx="11679600" cy="536138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Demók, segédletek: 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https://github.com/cloudsteak/mentor-klub-azure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Szótár: 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https://cloudsteak-gmk-shared.s3.eu-central-1.amazonaws.com/all-cloud-glossary.png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Felhők összehasonlítása: 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https://lucid.app/lucidchart/13fde51a-271f-456a-b2b3-ef6869f9ee6a/view?page=GiFLkXTb1E1J</a:t>
            </a:r>
            <a:endParaRPr lang="hu-H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bg1"/>
                </a:solidFill>
              </a:rPr>
              <a:t>Ár kalkulátor: </a:t>
            </a:r>
            <a:r>
              <a:rPr lang="hu-HU" sz="20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https://azure.microsoft.com/hu-hu/pricing/calculator/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bg1"/>
                </a:solidFill>
              </a:rPr>
              <a:t>Szolgáltatás korlátok: </a:t>
            </a:r>
            <a:r>
              <a:rPr lang="hu-HU" sz="20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https://learn.microsoft.com/hu-hu/azure/azure-resource-manager/management/azure-subscription-service-limits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 err="1">
                <a:solidFill>
                  <a:schemeClr val="bg1"/>
                </a:solidFill>
              </a:rPr>
              <a:t>Azure</a:t>
            </a:r>
            <a:r>
              <a:rPr lang="hu-HU" sz="2000" dirty="0">
                <a:solidFill>
                  <a:schemeClr val="bg1"/>
                </a:solidFill>
              </a:rPr>
              <a:t> dokumentáció: </a:t>
            </a:r>
            <a:r>
              <a:rPr lang="hu-HU" sz="20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https://azure.microsoft.com/hu-hu</a:t>
            </a:r>
            <a:endParaRPr lang="hu-HU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Azure</a:t>
            </a:r>
            <a:r>
              <a:rPr lang="hu-H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CLI: </a:t>
            </a:r>
            <a:r>
              <a:rPr lang="hu-HU" sz="20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https://learn.microsoft.com/hu-hu/cli/azure/</a:t>
            </a:r>
            <a:endParaRPr lang="hu-HU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055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1E9796-F9A6-BDB3-7121-F98E641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34" y="263525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Kérdések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64681-3DF6-6A41-FF7D-8C2001D622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12" name="Picture 11" descr="Question Mark PNG Images | PNG All">
            <a:extLst>
              <a:ext uri="{FF2B5EF4-FFF2-40B4-BE49-F238E27FC236}">
                <a16:creationId xmlns:a16="http://schemas.microsoft.com/office/drawing/2014/main" id="{C05E1EE6-6A53-AC4F-2296-B9A98222B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19311" y="1473200"/>
            <a:ext cx="7772400" cy="46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78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804D-7432-D474-C61C-850166B1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HU" sz="4000" b="1">
                <a:solidFill>
                  <a:schemeClr val="accent1"/>
                </a:solidFill>
              </a:rPr>
              <a:t>További képzések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4229052-0787-FBEB-1276-5522F86F31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15329" y="1714369"/>
            <a:ext cx="7161342" cy="385271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99D89-32B7-6602-EB6F-B01721039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106" y="5656988"/>
            <a:ext cx="9869787" cy="4707061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https://</a:t>
            </a:r>
            <a:r>
              <a:rPr lang="en-GB" sz="3200" dirty="0" err="1"/>
              <a:t>gerillamentorklub.hu</a:t>
            </a:r>
            <a:endParaRPr lang="en-HU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978A3-6504-8B3B-7188-E38875B04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969" y="217226"/>
            <a:ext cx="3450313" cy="14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87CBD6-6DCE-45AF-BAD1-5594C5D2D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0" y="1864443"/>
            <a:ext cx="5326613" cy="471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DAC7DB-91F2-45AF-9257-943F9677F8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869" y="1864443"/>
            <a:ext cx="5326613" cy="471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6071E1-1856-4F87-AB8C-59667D389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0" y="1118441"/>
            <a:ext cx="11183564" cy="55917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5E6EEF-A13A-437D-83A7-2EC3D2A9C7D5}"/>
              </a:ext>
            </a:extLst>
          </p:cNvPr>
          <p:cNvSpPr/>
          <p:nvPr/>
        </p:nvSpPr>
        <p:spPr bwMode="gray">
          <a:xfrm>
            <a:off x="5189774" y="1787984"/>
            <a:ext cx="6497660" cy="4904098"/>
          </a:xfrm>
          <a:prstGeom prst="rect">
            <a:avLst/>
          </a:prstGeom>
          <a:solidFill>
            <a:srgbClr val="505050"/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B7929-DE9D-F488-A575-BFE03A8C087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koncepció (fizikai)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2" y="1980399"/>
            <a:ext cx="7885568" cy="535059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hu-HU" dirty="0">
                <a:solidFill>
                  <a:schemeClr val="bg1"/>
                </a:solidFill>
              </a:rPr>
              <a:t>Régiók (</a:t>
            </a:r>
            <a:r>
              <a:rPr lang="hu-HU" dirty="0" err="1">
                <a:solidFill>
                  <a:schemeClr val="bg1"/>
                </a:solidFill>
              </a:rPr>
              <a:t>Region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250000"/>
              </a:lnSpc>
            </a:pPr>
            <a:r>
              <a:rPr lang="hu-HU" dirty="0">
                <a:solidFill>
                  <a:schemeClr val="bg1"/>
                </a:solidFill>
              </a:rPr>
              <a:t>Rendelkezésre állási zónák (</a:t>
            </a:r>
            <a:r>
              <a:rPr lang="hu-HU" dirty="0" err="1">
                <a:solidFill>
                  <a:schemeClr val="bg1"/>
                </a:solidFill>
              </a:rPr>
              <a:t>Availability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Zones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250000"/>
              </a:lnSpc>
            </a:pPr>
            <a:r>
              <a:rPr lang="hu-HU" dirty="0">
                <a:solidFill>
                  <a:schemeClr val="bg1"/>
                </a:solidFill>
              </a:rPr>
              <a:t>Adatközpontok (Data Center)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5E7900-CA93-953D-94AF-EB675A500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065948"/>
              </p:ext>
            </p:extLst>
          </p:nvPr>
        </p:nvGraphicFramePr>
        <p:xfrm>
          <a:off x="6265579" y="1566936"/>
          <a:ext cx="5736299" cy="529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24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AD3B0C-209E-BF4D-8202-35A475C2D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0AD3B0C-209E-BF4D-8202-35A475C2D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2DE0D6-278D-3742-878B-3C2D50193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A2DE0D6-278D-3742-878B-3C2D50193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2D21-AAC4-3649-812F-26004EBE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A9402D21-AAC4-3649-812F-26004EBE4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B0324-F74C-3044-8728-822DA0679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3EB0324-F74C-3044-8728-822DA0679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49C039-65C5-4C43-8774-4306D71F2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D49C039-65C5-4C43-8774-4306D71F2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ADD4E8-393C-FB4E-86E4-87114F0F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6ADD4E8-393C-FB4E-86E4-87114F0F2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118FA-E223-934D-BD9E-566ECDA0C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6F118FA-E223-934D-BD9E-566ECDA0C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C6BCBB-9D49-5843-B42C-9B3DFE618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7BC6BCBB-9D49-5843-B42C-9B3DFE618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C7D3D-E436-2243-BCB2-32C8187A7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C71C7D3D-E436-2243-BCB2-32C8187A7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D8D-9A3E-9A44-98A5-057BF0336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03C00D8D-9A3E-9A44-98A5-057BF0336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641AE-F544-034D-B9FB-8A739DD3D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A6641AE-F544-034D-B9FB-8A739DD3D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DABEB8-E48E-4A47-B150-00CA35950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BDABEB8-E48E-4A47-B150-00CA35950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AD8D79-F16B-4D4B-8579-54244E96D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2EAD8D79-F16B-4D4B-8579-54244E96D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97568D-5010-C445-AB1C-6F809AC22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CF97568D-5010-C445-AB1C-6F809AC22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F59AF-26EA-8049-9706-FDEFE9501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73EF59AF-26EA-8049-9706-FDEFE9501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69197-3675-5A4A-8CAD-7BDBBD0EF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81C69197-3675-5A4A-8CAD-7BDBBD0EF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1E1AE-81BE-ED4F-8518-992205A18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87E1E1AE-81BE-ED4F-8518-992205A18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8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Adatközpontok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BCF8B-039F-C242-BBA0-1DA48AA10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73" y="1439501"/>
            <a:ext cx="9205346" cy="5178582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5037DC2-310F-3592-E800-EFA80DA98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821333"/>
              </p:ext>
            </p:extLst>
          </p:nvPr>
        </p:nvGraphicFramePr>
        <p:xfrm>
          <a:off x="3822777" y="1252364"/>
          <a:ext cx="14414722" cy="596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373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A438D2-6763-C245-A45C-2496986A3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47A438D2-6763-C245-A45C-2496986A3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A144A6-61CC-1A44-8D55-54EA7D961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DCA144A6-61CC-1A44-8D55-54EA7D961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E6E6C1A-8038-424B-BA06-49D4CB833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2E6E6C1A-8038-424B-BA06-49D4CB833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7E1C4A-40A3-F549-9E81-6DBA0AEFE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957E1C4A-40A3-F549-9E81-6DBA0AEFE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E58F55-B66C-C847-89FA-D615F0883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E0E58F55-B66C-C847-89FA-D615F0883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9DE246-AD3B-EC45-AB75-8CEDD2C02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BE9DE246-AD3B-EC45-AB75-8CEDD2C02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3283FE-5C26-E847-A6A4-457B0BCF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953283FE-5C26-E847-A6A4-457B0BCF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CE0B6D-2E43-EE4E-B8FD-249A6EE51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30CE0B6D-2E43-EE4E-B8FD-249A6EE51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35FD09-A8EE-D844-ABDF-A9E3C8C88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F035FD09-A8EE-D844-ABDF-A9E3C8C88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GMK 01">
      <a:dk1>
        <a:srgbClr val="000000"/>
      </a:dk1>
      <a:lt1>
        <a:srgbClr val="FFFFFF"/>
      </a:lt1>
      <a:dk2>
        <a:srgbClr val="3C3C3B"/>
      </a:dk2>
      <a:lt2>
        <a:srgbClr val="E7E6E6"/>
      </a:lt2>
      <a:accent1>
        <a:srgbClr val="24B3B3"/>
      </a:accent1>
      <a:accent2>
        <a:srgbClr val="3EB39C"/>
      </a:accent2>
      <a:accent3>
        <a:srgbClr val="5CB780"/>
      </a:accent3>
      <a:accent4>
        <a:srgbClr val="3C3C3B"/>
      </a:accent4>
      <a:accent5>
        <a:srgbClr val="828282"/>
      </a:accent5>
      <a:accent6>
        <a:srgbClr val="70ADD7"/>
      </a:accent6>
      <a:hlink>
        <a:srgbClr val="3C3C3B"/>
      </a:hlink>
      <a:folHlink>
        <a:srgbClr val="3C3C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K-PowerPoint-2022" id="{A5670185-BF2C-D54C-939C-76F46DBED37E}" vid="{A5CD4182-263A-A44E-B1A8-BF2BEE451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11433</TotalTime>
  <Words>2595</Words>
  <Application>Microsoft Macintosh PowerPoint</Application>
  <PresentationFormat>Widescreen</PresentationFormat>
  <Paragraphs>667</Paragraphs>
  <Slides>64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 Unicode MS</vt:lpstr>
      <vt:lpstr>.SFNS</vt:lpstr>
      <vt:lpstr>Arial</vt:lpstr>
      <vt:lpstr>Calibri</vt:lpstr>
      <vt:lpstr>Calibri Light</vt:lpstr>
      <vt:lpstr>Courier New</vt:lpstr>
      <vt:lpstr>Wingdings</vt:lpstr>
      <vt:lpstr>Office Theme</vt:lpstr>
      <vt:lpstr>Microsoft Azure</vt:lpstr>
      <vt:lpstr>Áttekintés</vt:lpstr>
      <vt:lpstr>1. rész</vt:lpstr>
      <vt:lpstr>Mi a felhő?</vt:lpstr>
      <vt:lpstr>Azure története és fejlődése</vt:lpstr>
      <vt:lpstr>Azure története és fejlődése</vt:lpstr>
      <vt:lpstr>PowerPoint Presentation</vt:lpstr>
      <vt:lpstr>Azure koncepció (fizikai)</vt:lpstr>
      <vt:lpstr>Adatközpontok</vt:lpstr>
      <vt:lpstr>Rendelkezésre állási zónák</vt:lpstr>
      <vt:lpstr>Azure Régiók</vt:lpstr>
      <vt:lpstr>Azure koncepció (logikai)</vt:lpstr>
      <vt:lpstr>Demó</vt:lpstr>
      <vt:lpstr>Kinek a felelőssége?</vt:lpstr>
      <vt:lpstr>Rendelkezésre állás</vt:lpstr>
      <vt:lpstr>Mennyibe kerülhet?</vt:lpstr>
      <vt:lpstr>2. rész</vt:lpstr>
      <vt:lpstr>Compute, avagy számolási és szerver megoldások</vt:lpstr>
      <vt:lpstr>Compute, avagy számolási és szerver megoldások</vt:lpstr>
      <vt:lpstr>Virtuálisgép</vt:lpstr>
      <vt:lpstr>Dedikált kiszolgáló Spot VM Fenntartott példány </vt:lpstr>
      <vt:lpstr>Demó</vt:lpstr>
      <vt:lpstr>Kiszolgáló nélküli megoldások</vt:lpstr>
      <vt:lpstr>App Service Plan</vt:lpstr>
      <vt:lpstr>App Services</vt:lpstr>
      <vt:lpstr>Web App</vt:lpstr>
      <vt:lpstr>Logic App</vt:lpstr>
      <vt:lpstr>Demó</vt:lpstr>
      <vt:lpstr>Hálózati és hálózatbiztonsági megoldások</vt:lpstr>
      <vt:lpstr>Hálózati és hálózatbiztonsági megoldások</vt:lpstr>
      <vt:lpstr>Virtuális hálózat</vt:lpstr>
      <vt:lpstr>Azure DNS</vt:lpstr>
      <vt:lpstr>Terhelés elosztás</vt:lpstr>
      <vt:lpstr>Tárolók (Storage)</vt:lpstr>
      <vt:lpstr>Tárolók (Storage) és mentési megoldások</vt:lpstr>
      <vt:lpstr>Azure Disk Storage</vt:lpstr>
      <vt:lpstr>Azure Storage Account</vt:lpstr>
      <vt:lpstr>Tárfiók típusok</vt:lpstr>
      <vt:lpstr>Adat tárolás a felhőben - adatbázisok -</vt:lpstr>
      <vt:lpstr>Adat tárolás a felhőben</vt:lpstr>
      <vt:lpstr>Adat tárolás a felhőben SQL vs. NoSQL</vt:lpstr>
      <vt:lpstr>Demó</vt:lpstr>
      <vt:lpstr>Konténer megoldások és mikro szolgáltatások</vt:lpstr>
      <vt:lpstr>Konténer megoldások és mikroszolgáltatások</vt:lpstr>
      <vt:lpstr>Konténer megoldások Docker vs. Virtualizáció</vt:lpstr>
      <vt:lpstr>Konténer megoldások</vt:lpstr>
      <vt:lpstr>Container Registry (ACR)</vt:lpstr>
      <vt:lpstr>Container Instances</vt:lpstr>
      <vt:lpstr>Azure Kubernetes Services (AKS)</vt:lpstr>
      <vt:lpstr>3. rész</vt:lpstr>
      <vt:lpstr>Erőforrás elemzés és riasztás</vt:lpstr>
      <vt:lpstr>Erőforrás elemzés és riasztás</vt:lpstr>
      <vt:lpstr>Azure Monitor</vt:lpstr>
      <vt:lpstr>Biztonságos felhő</vt:lpstr>
      <vt:lpstr>Biztonságos felhő</vt:lpstr>
      <vt:lpstr>Hibrid megoldások</vt:lpstr>
      <vt:lpstr>Hibrid megoldások</vt:lpstr>
      <vt:lpstr>Felhőbe “költözés”</vt:lpstr>
      <vt:lpstr>Felhőbe “költözés”</vt:lpstr>
      <vt:lpstr>Felhőbe “költözés”</vt:lpstr>
      <vt:lpstr>Köszönöm!</vt:lpstr>
      <vt:lpstr>Linkek</vt:lpstr>
      <vt:lpstr>Kérdések</vt:lpstr>
      <vt:lpstr>További képzések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Kiss, Tibor</dc:creator>
  <cp:lastModifiedBy>Tibor Kiss</cp:lastModifiedBy>
  <cp:revision>120</cp:revision>
  <dcterms:created xsi:type="dcterms:W3CDTF">2022-09-29T09:34:10Z</dcterms:created>
  <dcterms:modified xsi:type="dcterms:W3CDTF">2024-02-15T15:13:41Z</dcterms:modified>
</cp:coreProperties>
</file>