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61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9"/>
  </p:notesMasterIdLst>
  <p:sldIdLst>
    <p:sldId id="256" r:id="rId2"/>
    <p:sldId id="872" r:id="rId3"/>
    <p:sldId id="258" r:id="rId4"/>
    <p:sldId id="883" r:id="rId5"/>
    <p:sldId id="871" r:id="rId6"/>
    <p:sldId id="259" r:id="rId7"/>
    <p:sldId id="938" r:id="rId8"/>
    <p:sldId id="870" r:id="rId9"/>
    <p:sldId id="876" r:id="rId10"/>
    <p:sldId id="877" r:id="rId11"/>
    <p:sldId id="875" r:id="rId12"/>
    <p:sldId id="939" r:id="rId13"/>
    <p:sldId id="878" r:id="rId14"/>
    <p:sldId id="940" r:id="rId15"/>
    <p:sldId id="882" r:id="rId16"/>
    <p:sldId id="879" r:id="rId17"/>
    <p:sldId id="880" r:id="rId18"/>
    <p:sldId id="881" r:id="rId19"/>
    <p:sldId id="884" r:id="rId20"/>
    <p:sldId id="885" r:id="rId21"/>
    <p:sldId id="895" r:id="rId22"/>
    <p:sldId id="886" r:id="rId23"/>
    <p:sldId id="887" r:id="rId24"/>
    <p:sldId id="941" r:id="rId25"/>
    <p:sldId id="888" r:id="rId26"/>
    <p:sldId id="890" r:id="rId27"/>
    <p:sldId id="943" r:id="rId28"/>
    <p:sldId id="942" r:id="rId29"/>
    <p:sldId id="944" r:id="rId30"/>
    <p:sldId id="945" r:id="rId31"/>
    <p:sldId id="946" r:id="rId32"/>
    <p:sldId id="947" r:id="rId33"/>
    <p:sldId id="948" r:id="rId34"/>
    <p:sldId id="949" r:id="rId35"/>
    <p:sldId id="896" r:id="rId36"/>
    <p:sldId id="897" r:id="rId37"/>
    <p:sldId id="898" r:id="rId38"/>
    <p:sldId id="951" r:id="rId39"/>
    <p:sldId id="952" r:id="rId40"/>
    <p:sldId id="899" r:id="rId41"/>
    <p:sldId id="900" r:id="rId42"/>
    <p:sldId id="901" r:id="rId43"/>
    <p:sldId id="902" r:id="rId44"/>
    <p:sldId id="903" r:id="rId45"/>
    <p:sldId id="953" r:id="rId46"/>
    <p:sldId id="904" r:id="rId47"/>
    <p:sldId id="905" r:id="rId48"/>
    <p:sldId id="908" r:id="rId49"/>
    <p:sldId id="909" r:id="rId50"/>
    <p:sldId id="954" r:id="rId51"/>
    <p:sldId id="936" r:id="rId52"/>
    <p:sldId id="955" r:id="rId53"/>
    <p:sldId id="910" r:id="rId54"/>
    <p:sldId id="911" r:id="rId55"/>
    <p:sldId id="913" r:id="rId56"/>
    <p:sldId id="956" r:id="rId57"/>
    <p:sldId id="914" r:id="rId58"/>
    <p:sldId id="916" r:id="rId59"/>
    <p:sldId id="957" r:id="rId60"/>
    <p:sldId id="918" r:id="rId61"/>
    <p:sldId id="915" r:id="rId62"/>
    <p:sldId id="920" r:id="rId63"/>
    <p:sldId id="919" r:id="rId64"/>
    <p:sldId id="921" r:id="rId65"/>
    <p:sldId id="937" r:id="rId66"/>
    <p:sldId id="922" r:id="rId67"/>
    <p:sldId id="924" r:id="rId68"/>
    <p:sldId id="958" r:id="rId69"/>
    <p:sldId id="959" r:id="rId70"/>
    <p:sldId id="950" r:id="rId71"/>
    <p:sldId id="923" r:id="rId72"/>
    <p:sldId id="925" r:id="rId73"/>
    <p:sldId id="926" r:id="rId74"/>
    <p:sldId id="927" r:id="rId75"/>
    <p:sldId id="928" r:id="rId76"/>
    <p:sldId id="929" r:id="rId77"/>
    <p:sldId id="930" r:id="rId78"/>
    <p:sldId id="931" r:id="rId79"/>
    <p:sldId id="932" r:id="rId80"/>
    <p:sldId id="933" r:id="rId81"/>
    <p:sldId id="934" r:id="rId82"/>
    <p:sldId id="960" r:id="rId83"/>
    <p:sldId id="961" r:id="rId84"/>
    <p:sldId id="962" r:id="rId85"/>
    <p:sldId id="265" r:id="rId86"/>
    <p:sldId id="935" r:id="rId87"/>
    <p:sldId id="266" r:id="rId88"/>
  </p:sldIdLst>
  <p:sldSz cx="12192000" cy="6858000"/>
  <p:notesSz cx="6858000" cy="9144000"/>
  <p:defaultTextStyle>
    <a:defPPr>
      <a:defRPr lang="en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4CBE"/>
    <a:srgbClr val="F467FF"/>
    <a:srgbClr val="F6FFB8"/>
    <a:srgbClr val="FFB8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FC4FDC-B11E-684A-AA36-F3613A078C76}" v="5" dt="2024-01-10T20:45:02.2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17"/>
    <p:restoredTop sz="70899"/>
  </p:normalViewPr>
  <p:slideViewPr>
    <p:cSldViewPr snapToGrid="0" snapToObjects="1">
      <p:cViewPr varScale="1">
        <p:scale>
          <a:sx n="109" d="100"/>
          <a:sy n="109" d="100"/>
        </p:scale>
        <p:origin x="22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E837B2-3850-184F-8FFD-8AACE20F4C85}" type="doc">
      <dgm:prSet loTypeId="urn:microsoft.com/office/officeart/2005/8/layout/hierarchy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2355917-02CC-274F-908E-4C9B92806519}">
      <dgm:prSet phldrT="[Text]"/>
      <dgm:spPr/>
      <dgm:t>
        <a:bodyPr/>
        <a:lstStyle/>
        <a:p>
          <a:r>
            <a:rPr lang="en-GB" dirty="0" err="1"/>
            <a:t>Régió</a:t>
          </a:r>
          <a:endParaRPr lang="en-GB" dirty="0"/>
        </a:p>
      </dgm:t>
    </dgm:pt>
    <dgm:pt modelId="{9C127783-4019-EE41-92F1-86D20146DD38}" type="parTrans" cxnId="{2B95FFE3-77F5-6D49-909D-B140D1317CF6}">
      <dgm:prSet/>
      <dgm:spPr/>
      <dgm:t>
        <a:bodyPr/>
        <a:lstStyle/>
        <a:p>
          <a:endParaRPr lang="en-GB"/>
        </a:p>
      </dgm:t>
    </dgm:pt>
    <dgm:pt modelId="{830C73B2-937F-5E42-A18E-4422DB6C4FAB}" type="sibTrans" cxnId="{2B95FFE3-77F5-6D49-909D-B140D1317CF6}">
      <dgm:prSet/>
      <dgm:spPr/>
      <dgm:t>
        <a:bodyPr/>
        <a:lstStyle/>
        <a:p>
          <a:endParaRPr lang="en-GB"/>
        </a:p>
      </dgm:t>
    </dgm:pt>
    <dgm:pt modelId="{5AEEA2FA-F078-8E4F-A364-63076640EAF8}">
      <dgm:prSet phldrT="[Text]"/>
      <dgm:spPr/>
      <dgm:t>
        <a:bodyPr/>
        <a:lstStyle/>
        <a:p>
          <a:r>
            <a:rPr lang="hu-HU" dirty="0">
              <a:solidFill>
                <a:schemeClr val="tx1"/>
              </a:solidFill>
            </a:rPr>
            <a:t>Rendelkezésre állási zóna</a:t>
          </a:r>
          <a:endParaRPr lang="en-GB" dirty="0">
            <a:solidFill>
              <a:schemeClr val="tx1"/>
            </a:solidFill>
          </a:endParaRPr>
        </a:p>
      </dgm:t>
    </dgm:pt>
    <dgm:pt modelId="{D6C6685F-C700-114D-B9FE-04E4C99DB1CF}" type="parTrans" cxnId="{781DAEDF-0A0F-6947-A601-DA769BDE800C}">
      <dgm:prSet/>
      <dgm:spPr/>
      <dgm:t>
        <a:bodyPr/>
        <a:lstStyle/>
        <a:p>
          <a:endParaRPr lang="en-GB"/>
        </a:p>
      </dgm:t>
    </dgm:pt>
    <dgm:pt modelId="{B0BE8EE8-1675-3343-A9FF-7EC5249F98B8}" type="sibTrans" cxnId="{781DAEDF-0A0F-6947-A601-DA769BDE800C}">
      <dgm:prSet/>
      <dgm:spPr/>
      <dgm:t>
        <a:bodyPr/>
        <a:lstStyle/>
        <a:p>
          <a:endParaRPr lang="en-GB"/>
        </a:p>
      </dgm:t>
    </dgm:pt>
    <dgm:pt modelId="{CC86B14A-9CB5-9E45-8E47-A8392F92595C}">
      <dgm:prSet phldrT="[Text]"/>
      <dgm:spPr/>
      <dgm:t>
        <a:bodyPr/>
        <a:lstStyle/>
        <a:p>
          <a:r>
            <a:rPr lang="en-GB" dirty="0" err="1"/>
            <a:t>Adatközpont</a:t>
          </a:r>
          <a:endParaRPr lang="en-GB" dirty="0"/>
        </a:p>
      </dgm:t>
    </dgm:pt>
    <dgm:pt modelId="{6925E3C0-5592-C648-9DA4-E9D181D7F25D}" type="parTrans" cxnId="{77F0B1B1-3333-4941-B73F-E30C47A48469}">
      <dgm:prSet/>
      <dgm:spPr/>
      <dgm:t>
        <a:bodyPr/>
        <a:lstStyle/>
        <a:p>
          <a:endParaRPr lang="en-GB"/>
        </a:p>
      </dgm:t>
    </dgm:pt>
    <dgm:pt modelId="{4101B4C1-F046-BF48-BA86-E0BE5C217AC1}" type="sibTrans" cxnId="{77F0B1B1-3333-4941-B73F-E30C47A48469}">
      <dgm:prSet/>
      <dgm:spPr/>
      <dgm:t>
        <a:bodyPr/>
        <a:lstStyle/>
        <a:p>
          <a:endParaRPr lang="en-GB"/>
        </a:p>
      </dgm:t>
    </dgm:pt>
    <dgm:pt modelId="{65305216-4520-4E4A-8DF5-788E0425D3A5}">
      <dgm:prSet phldrT="[Text]"/>
      <dgm:spPr/>
      <dgm:t>
        <a:bodyPr/>
        <a:lstStyle/>
        <a:p>
          <a:r>
            <a:rPr lang="en-GB" dirty="0" err="1"/>
            <a:t>Adatközpont</a:t>
          </a:r>
          <a:endParaRPr lang="en-GB" dirty="0"/>
        </a:p>
      </dgm:t>
    </dgm:pt>
    <dgm:pt modelId="{249A2EF3-F02D-DD44-97F2-89F72A156FB7}" type="parTrans" cxnId="{4AFC6BEB-3A79-BD47-AC45-53438A54242E}">
      <dgm:prSet/>
      <dgm:spPr/>
      <dgm:t>
        <a:bodyPr/>
        <a:lstStyle/>
        <a:p>
          <a:endParaRPr lang="en-GB"/>
        </a:p>
      </dgm:t>
    </dgm:pt>
    <dgm:pt modelId="{CAC901D0-8F9F-2049-9F3F-ABA50A894414}" type="sibTrans" cxnId="{4AFC6BEB-3A79-BD47-AC45-53438A54242E}">
      <dgm:prSet/>
      <dgm:spPr/>
      <dgm:t>
        <a:bodyPr/>
        <a:lstStyle/>
        <a:p>
          <a:endParaRPr lang="en-GB"/>
        </a:p>
      </dgm:t>
    </dgm:pt>
    <dgm:pt modelId="{3897F948-83F8-4048-A375-A7C4389C5AC5}">
      <dgm:prSet phldrT="[Text]"/>
      <dgm:spPr/>
      <dgm:t>
        <a:bodyPr/>
        <a:lstStyle/>
        <a:p>
          <a:r>
            <a:rPr lang="hu-HU" dirty="0">
              <a:solidFill>
                <a:schemeClr val="tx1"/>
              </a:solidFill>
            </a:rPr>
            <a:t>Rendelkezésre állási zóna</a:t>
          </a:r>
          <a:endParaRPr lang="en-GB" dirty="0">
            <a:solidFill>
              <a:schemeClr val="tx1"/>
            </a:solidFill>
          </a:endParaRPr>
        </a:p>
      </dgm:t>
    </dgm:pt>
    <dgm:pt modelId="{8471DB76-864B-2549-B71F-A3B3EE21B341}" type="parTrans" cxnId="{4AB1EDA6-096B-A249-97C8-BA15C49A54AE}">
      <dgm:prSet/>
      <dgm:spPr/>
      <dgm:t>
        <a:bodyPr/>
        <a:lstStyle/>
        <a:p>
          <a:endParaRPr lang="en-GB"/>
        </a:p>
      </dgm:t>
    </dgm:pt>
    <dgm:pt modelId="{C9D84496-22C4-E440-9C64-B2A58B7502AE}" type="sibTrans" cxnId="{4AB1EDA6-096B-A249-97C8-BA15C49A54AE}">
      <dgm:prSet/>
      <dgm:spPr/>
      <dgm:t>
        <a:bodyPr/>
        <a:lstStyle/>
        <a:p>
          <a:endParaRPr lang="en-GB"/>
        </a:p>
      </dgm:t>
    </dgm:pt>
    <dgm:pt modelId="{B31EB36A-0D87-924F-AAED-F576EB6FBCC8}">
      <dgm:prSet phldrT="[Text]"/>
      <dgm:spPr/>
      <dgm:t>
        <a:bodyPr/>
        <a:lstStyle/>
        <a:p>
          <a:r>
            <a:rPr lang="en-GB" dirty="0" err="1"/>
            <a:t>Adatközpont</a:t>
          </a:r>
          <a:endParaRPr lang="en-GB" dirty="0"/>
        </a:p>
      </dgm:t>
    </dgm:pt>
    <dgm:pt modelId="{EB66A4BA-6436-B841-9FF5-9DA72D5D7C42}" type="parTrans" cxnId="{C106E169-80A0-B249-A953-587B46B5641E}">
      <dgm:prSet/>
      <dgm:spPr/>
      <dgm:t>
        <a:bodyPr/>
        <a:lstStyle/>
        <a:p>
          <a:endParaRPr lang="en-GB"/>
        </a:p>
      </dgm:t>
    </dgm:pt>
    <dgm:pt modelId="{5FD2F04F-30DA-6540-9D63-4C8A79764D98}" type="sibTrans" cxnId="{C106E169-80A0-B249-A953-587B46B5641E}">
      <dgm:prSet/>
      <dgm:spPr/>
      <dgm:t>
        <a:bodyPr/>
        <a:lstStyle/>
        <a:p>
          <a:endParaRPr lang="en-GB"/>
        </a:p>
      </dgm:t>
    </dgm:pt>
    <dgm:pt modelId="{02EF72E3-BA47-E54E-8CE5-8A5F25B33C4F}" type="pres">
      <dgm:prSet presAssocID="{6FE837B2-3850-184F-8FFD-8AACE20F4C8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FA13F37-3817-0344-9A7A-552BE1F9A963}" type="pres">
      <dgm:prSet presAssocID="{F2355917-02CC-274F-908E-4C9B92806519}" presName="hierRoot1" presStyleCnt="0"/>
      <dgm:spPr/>
    </dgm:pt>
    <dgm:pt modelId="{9C2B45DC-8738-034E-8DC9-AA9091C4E03A}" type="pres">
      <dgm:prSet presAssocID="{F2355917-02CC-274F-908E-4C9B92806519}" presName="composite" presStyleCnt="0"/>
      <dgm:spPr/>
    </dgm:pt>
    <dgm:pt modelId="{B0AD3B0C-209E-BF4D-8202-35A475C2D75F}" type="pres">
      <dgm:prSet presAssocID="{F2355917-02CC-274F-908E-4C9B92806519}" presName="background" presStyleLbl="node0" presStyleIdx="0" presStyleCnt="1"/>
      <dgm:spPr/>
    </dgm:pt>
    <dgm:pt modelId="{CA2DE0D6-278D-3742-878B-3C2D50193CEB}" type="pres">
      <dgm:prSet presAssocID="{F2355917-02CC-274F-908E-4C9B92806519}" presName="text" presStyleLbl="fgAcc0" presStyleIdx="0" presStyleCnt="1">
        <dgm:presLayoutVars>
          <dgm:chPref val="3"/>
        </dgm:presLayoutVars>
      </dgm:prSet>
      <dgm:spPr/>
    </dgm:pt>
    <dgm:pt modelId="{098A879E-6C45-6041-A759-42974D198867}" type="pres">
      <dgm:prSet presAssocID="{F2355917-02CC-274F-908E-4C9B92806519}" presName="hierChild2" presStyleCnt="0"/>
      <dgm:spPr/>
    </dgm:pt>
    <dgm:pt modelId="{A9402D21-AAC4-3649-812F-26004EBE4E00}" type="pres">
      <dgm:prSet presAssocID="{D6C6685F-C700-114D-B9FE-04E4C99DB1CF}" presName="Name10" presStyleLbl="parChTrans1D2" presStyleIdx="0" presStyleCnt="2"/>
      <dgm:spPr/>
    </dgm:pt>
    <dgm:pt modelId="{C3BB0171-0AE3-6B46-91B5-B86A88CC3BC5}" type="pres">
      <dgm:prSet presAssocID="{5AEEA2FA-F078-8E4F-A364-63076640EAF8}" presName="hierRoot2" presStyleCnt="0"/>
      <dgm:spPr/>
    </dgm:pt>
    <dgm:pt modelId="{087F525C-785D-4040-B5DC-5E408AF09DF0}" type="pres">
      <dgm:prSet presAssocID="{5AEEA2FA-F078-8E4F-A364-63076640EAF8}" presName="composite2" presStyleCnt="0"/>
      <dgm:spPr/>
    </dgm:pt>
    <dgm:pt modelId="{63EB0324-F74C-3044-8728-822DA0679B3A}" type="pres">
      <dgm:prSet presAssocID="{5AEEA2FA-F078-8E4F-A364-63076640EAF8}" presName="background2" presStyleLbl="node2" presStyleIdx="0" presStyleCnt="2"/>
      <dgm:spPr/>
    </dgm:pt>
    <dgm:pt modelId="{8D49C039-65C5-4C43-8774-4306D71F2CC9}" type="pres">
      <dgm:prSet presAssocID="{5AEEA2FA-F078-8E4F-A364-63076640EAF8}" presName="text2" presStyleLbl="fgAcc2" presStyleIdx="0" presStyleCnt="2">
        <dgm:presLayoutVars>
          <dgm:chPref val="3"/>
        </dgm:presLayoutVars>
      </dgm:prSet>
      <dgm:spPr/>
    </dgm:pt>
    <dgm:pt modelId="{AB74F19E-57DF-C445-9211-26EF08946337}" type="pres">
      <dgm:prSet presAssocID="{5AEEA2FA-F078-8E4F-A364-63076640EAF8}" presName="hierChild3" presStyleCnt="0"/>
      <dgm:spPr/>
    </dgm:pt>
    <dgm:pt modelId="{C71C7D3D-E436-2243-BCB2-32C8187A77EA}" type="pres">
      <dgm:prSet presAssocID="{6925E3C0-5592-C648-9DA4-E9D181D7F25D}" presName="Name17" presStyleLbl="parChTrans1D3" presStyleIdx="0" presStyleCnt="3"/>
      <dgm:spPr/>
    </dgm:pt>
    <dgm:pt modelId="{6562041B-6BED-4E4D-8CA5-26A8D282BBEA}" type="pres">
      <dgm:prSet presAssocID="{CC86B14A-9CB5-9E45-8E47-A8392F92595C}" presName="hierRoot3" presStyleCnt="0"/>
      <dgm:spPr/>
    </dgm:pt>
    <dgm:pt modelId="{08CA59CB-B2E0-694D-8E7A-306AC7CD1209}" type="pres">
      <dgm:prSet presAssocID="{CC86B14A-9CB5-9E45-8E47-A8392F92595C}" presName="composite3" presStyleCnt="0"/>
      <dgm:spPr/>
    </dgm:pt>
    <dgm:pt modelId="{03C00D8D-9A3E-9A44-98A5-057BF033657F}" type="pres">
      <dgm:prSet presAssocID="{CC86B14A-9CB5-9E45-8E47-A8392F92595C}" presName="background3" presStyleLbl="node3" presStyleIdx="0" presStyleCnt="3"/>
      <dgm:spPr/>
    </dgm:pt>
    <dgm:pt modelId="{4A6641AE-F544-034D-B9FB-8A739DD3D639}" type="pres">
      <dgm:prSet presAssocID="{CC86B14A-9CB5-9E45-8E47-A8392F92595C}" presName="text3" presStyleLbl="fgAcc3" presStyleIdx="0" presStyleCnt="3">
        <dgm:presLayoutVars>
          <dgm:chPref val="3"/>
        </dgm:presLayoutVars>
      </dgm:prSet>
      <dgm:spPr/>
    </dgm:pt>
    <dgm:pt modelId="{A8EB135C-811D-E343-829C-A81302702CA2}" type="pres">
      <dgm:prSet presAssocID="{CC86B14A-9CB5-9E45-8E47-A8392F92595C}" presName="hierChild4" presStyleCnt="0"/>
      <dgm:spPr/>
    </dgm:pt>
    <dgm:pt modelId="{2BDABEB8-E48E-4A47-B150-00CA3595086D}" type="pres">
      <dgm:prSet presAssocID="{249A2EF3-F02D-DD44-97F2-89F72A156FB7}" presName="Name17" presStyleLbl="parChTrans1D3" presStyleIdx="1" presStyleCnt="3"/>
      <dgm:spPr/>
    </dgm:pt>
    <dgm:pt modelId="{8AE37F71-A483-E84D-97FD-D641A54A793F}" type="pres">
      <dgm:prSet presAssocID="{65305216-4520-4E4A-8DF5-788E0425D3A5}" presName="hierRoot3" presStyleCnt="0"/>
      <dgm:spPr/>
    </dgm:pt>
    <dgm:pt modelId="{E0695520-4B33-9343-A471-F4AF46519B72}" type="pres">
      <dgm:prSet presAssocID="{65305216-4520-4E4A-8DF5-788E0425D3A5}" presName="composite3" presStyleCnt="0"/>
      <dgm:spPr/>
    </dgm:pt>
    <dgm:pt modelId="{2EAD8D79-F16B-4D4B-8579-54244E96D0E6}" type="pres">
      <dgm:prSet presAssocID="{65305216-4520-4E4A-8DF5-788E0425D3A5}" presName="background3" presStyleLbl="node3" presStyleIdx="1" presStyleCnt="3"/>
      <dgm:spPr/>
    </dgm:pt>
    <dgm:pt modelId="{CF97568D-5010-C445-AB1C-6F809AC22AD1}" type="pres">
      <dgm:prSet presAssocID="{65305216-4520-4E4A-8DF5-788E0425D3A5}" presName="text3" presStyleLbl="fgAcc3" presStyleIdx="1" presStyleCnt="3">
        <dgm:presLayoutVars>
          <dgm:chPref val="3"/>
        </dgm:presLayoutVars>
      </dgm:prSet>
      <dgm:spPr/>
    </dgm:pt>
    <dgm:pt modelId="{9B5816FB-6E7E-B34A-B625-45A770686240}" type="pres">
      <dgm:prSet presAssocID="{65305216-4520-4E4A-8DF5-788E0425D3A5}" presName="hierChild4" presStyleCnt="0"/>
      <dgm:spPr/>
    </dgm:pt>
    <dgm:pt modelId="{36ADD4E8-393C-FB4E-86E4-87114F0F2921}" type="pres">
      <dgm:prSet presAssocID="{8471DB76-864B-2549-B71F-A3B3EE21B341}" presName="Name10" presStyleLbl="parChTrans1D2" presStyleIdx="1" presStyleCnt="2"/>
      <dgm:spPr/>
    </dgm:pt>
    <dgm:pt modelId="{301E1D1F-2F26-8142-999D-F8A3C7C87551}" type="pres">
      <dgm:prSet presAssocID="{3897F948-83F8-4048-A375-A7C4389C5AC5}" presName="hierRoot2" presStyleCnt="0"/>
      <dgm:spPr/>
    </dgm:pt>
    <dgm:pt modelId="{47D41A3D-AB59-0C47-BB5B-3A11DB3E6C6E}" type="pres">
      <dgm:prSet presAssocID="{3897F948-83F8-4048-A375-A7C4389C5AC5}" presName="composite2" presStyleCnt="0"/>
      <dgm:spPr/>
    </dgm:pt>
    <dgm:pt modelId="{D6F118FA-E223-934D-BD9E-566ECDA0CAA8}" type="pres">
      <dgm:prSet presAssocID="{3897F948-83F8-4048-A375-A7C4389C5AC5}" presName="background2" presStyleLbl="node2" presStyleIdx="1" presStyleCnt="2"/>
      <dgm:spPr/>
    </dgm:pt>
    <dgm:pt modelId="{7BC6BCBB-9D49-5843-B42C-9B3DFE618ECF}" type="pres">
      <dgm:prSet presAssocID="{3897F948-83F8-4048-A375-A7C4389C5AC5}" presName="text2" presStyleLbl="fgAcc2" presStyleIdx="1" presStyleCnt="2">
        <dgm:presLayoutVars>
          <dgm:chPref val="3"/>
        </dgm:presLayoutVars>
      </dgm:prSet>
      <dgm:spPr/>
    </dgm:pt>
    <dgm:pt modelId="{B91859AD-58BE-654F-8327-C475C1D5CDA0}" type="pres">
      <dgm:prSet presAssocID="{3897F948-83F8-4048-A375-A7C4389C5AC5}" presName="hierChild3" presStyleCnt="0"/>
      <dgm:spPr/>
    </dgm:pt>
    <dgm:pt modelId="{73EF59AF-26EA-8049-9706-FDEFE9501D9A}" type="pres">
      <dgm:prSet presAssocID="{EB66A4BA-6436-B841-9FF5-9DA72D5D7C42}" presName="Name17" presStyleLbl="parChTrans1D3" presStyleIdx="2" presStyleCnt="3"/>
      <dgm:spPr/>
    </dgm:pt>
    <dgm:pt modelId="{B6132D09-76DD-9043-841D-A5482182E62A}" type="pres">
      <dgm:prSet presAssocID="{B31EB36A-0D87-924F-AAED-F576EB6FBCC8}" presName="hierRoot3" presStyleCnt="0"/>
      <dgm:spPr/>
    </dgm:pt>
    <dgm:pt modelId="{69BE450C-A1A6-6040-BA99-3A721FEC1F40}" type="pres">
      <dgm:prSet presAssocID="{B31EB36A-0D87-924F-AAED-F576EB6FBCC8}" presName="composite3" presStyleCnt="0"/>
      <dgm:spPr/>
    </dgm:pt>
    <dgm:pt modelId="{81C69197-3675-5A4A-8CAD-7BDBBD0EFB38}" type="pres">
      <dgm:prSet presAssocID="{B31EB36A-0D87-924F-AAED-F576EB6FBCC8}" presName="background3" presStyleLbl="node3" presStyleIdx="2" presStyleCnt="3"/>
      <dgm:spPr/>
    </dgm:pt>
    <dgm:pt modelId="{87E1E1AE-81BE-ED4F-8518-992205A188AE}" type="pres">
      <dgm:prSet presAssocID="{B31EB36A-0D87-924F-AAED-F576EB6FBCC8}" presName="text3" presStyleLbl="fgAcc3" presStyleIdx="2" presStyleCnt="3">
        <dgm:presLayoutVars>
          <dgm:chPref val="3"/>
        </dgm:presLayoutVars>
      </dgm:prSet>
      <dgm:spPr/>
    </dgm:pt>
    <dgm:pt modelId="{0A5EF84E-7381-0B47-9BE7-530F0A5EA36F}" type="pres">
      <dgm:prSet presAssocID="{B31EB36A-0D87-924F-AAED-F576EB6FBCC8}" presName="hierChild4" presStyleCnt="0"/>
      <dgm:spPr/>
    </dgm:pt>
  </dgm:ptLst>
  <dgm:cxnLst>
    <dgm:cxn modelId="{5909C317-250B-6540-A481-198A1BFE956F}" type="presOf" srcId="{5AEEA2FA-F078-8E4F-A364-63076640EAF8}" destId="{8D49C039-65C5-4C43-8774-4306D71F2CC9}" srcOrd="0" destOrd="0" presId="urn:microsoft.com/office/officeart/2005/8/layout/hierarchy1"/>
    <dgm:cxn modelId="{F2E6FF43-2110-8141-9231-7A1A5EC587DE}" type="presOf" srcId="{F2355917-02CC-274F-908E-4C9B92806519}" destId="{CA2DE0D6-278D-3742-878B-3C2D50193CEB}" srcOrd="0" destOrd="0" presId="urn:microsoft.com/office/officeart/2005/8/layout/hierarchy1"/>
    <dgm:cxn modelId="{5FDEC849-9EC5-9348-822A-569E1165547F}" type="presOf" srcId="{6FE837B2-3850-184F-8FFD-8AACE20F4C85}" destId="{02EF72E3-BA47-E54E-8CE5-8A5F25B33C4F}" srcOrd="0" destOrd="0" presId="urn:microsoft.com/office/officeart/2005/8/layout/hierarchy1"/>
    <dgm:cxn modelId="{E5F33B52-2B48-F140-AC7F-BE101521F1A5}" type="presOf" srcId="{6925E3C0-5592-C648-9DA4-E9D181D7F25D}" destId="{C71C7D3D-E436-2243-BCB2-32C8187A77EA}" srcOrd="0" destOrd="0" presId="urn:microsoft.com/office/officeart/2005/8/layout/hierarchy1"/>
    <dgm:cxn modelId="{C106E169-80A0-B249-A953-587B46B5641E}" srcId="{3897F948-83F8-4048-A375-A7C4389C5AC5}" destId="{B31EB36A-0D87-924F-AAED-F576EB6FBCC8}" srcOrd="0" destOrd="0" parTransId="{EB66A4BA-6436-B841-9FF5-9DA72D5D7C42}" sibTransId="{5FD2F04F-30DA-6540-9D63-4C8A79764D98}"/>
    <dgm:cxn modelId="{8D3B8473-CEB9-F94D-93A8-BF329ED77539}" type="presOf" srcId="{D6C6685F-C700-114D-B9FE-04E4C99DB1CF}" destId="{A9402D21-AAC4-3649-812F-26004EBE4E00}" srcOrd="0" destOrd="0" presId="urn:microsoft.com/office/officeart/2005/8/layout/hierarchy1"/>
    <dgm:cxn modelId="{62C9B88F-892F-304E-AD42-971AFE6BA6EF}" type="presOf" srcId="{CC86B14A-9CB5-9E45-8E47-A8392F92595C}" destId="{4A6641AE-F544-034D-B9FB-8A739DD3D639}" srcOrd="0" destOrd="0" presId="urn:microsoft.com/office/officeart/2005/8/layout/hierarchy1"/>
    <dgm:cxn modelId="{4AB1EDA6-096B-A249-97C8-BA15C49A54AE}" srcId="{F2355917-02CC-274F-908E-4C9B92806519}" destId="{3897F948-83F8-4048-A375-A7C4389C5AC5}" srcOrd="1" destOrd="0" parTransId="{8471DB76-864B-2549-B71F-A3B3EE21B341}" sibTransId="{C9D84496-22C4-E440-9C64-B2A58B7502AE}"/>
    <dgm:cxn modelId="{7CAD3BA7-7A51-354E-9ED8-09BE6B7DD82B}" type="presOf" srcId="{B31EB36A-0D87-924F-AAED-F576EB6FBCC8}" destId="{87E1E1AE-81BE-ED4F-8518-992205A188AE}" srcOrd="0" destOrd="0" presId="urn:microsoft.com/office/officeart/2005/8/layout/hierarchy1"/>
    <dgm:cxn modelId="{77F0B1B1-3333-4941-B73F-E30C47A48469}" srcId="{5AEEA2FA-F078-8E4F-A364-63076640EAF8}" destId="{CC86B14A-9CB5-9E45-8E47-A8392F92595C}" srcOrd="0" destOrd="0" parTransId="{6925E3C0-5592-C648-9DA4-E9D181D7F25D}" sibTransId="{4101B4C1-F046-BF48-BA86-E0BE5C217AC1}"/>
    <dgm:cxn modelId="{03F518B4-0400-7648-821C-577614BBB52F}" type="presOf" srcId="{EB66A4BA-6436-B841-9FF5-9DA72D5D7C42}" destId="{73EF59AF-26EA-8049-9706-FDEFE9501D9A}" srcOrd="0" destOrd="0" presId="urn:microsoft.com/office/officeart/2005/8/layout/hierarchy1"/>
    <dgm:cxn modelId="{3706C7B7-80A4-AC4B-A87D-931D56ABE3DA}" type="presOf" srcId="{65305216-4520-4E4A-8DF5-788E0425D3A5}" destId="{CF97568D-5010-C445-AB1C-6F809AC22AD1}" srcOrd="0" destOrd="0" presId="urn:microsoft.com/office/officeart/2005/8/layout/hierarchy1"/>
    <dgm:cxn modelId="{381569CA-91C5-5B48-92E0-946905C7E8A9}" type="presOf" srcId="{8471DB76-864B-2549-B71F-A3B3EE21B341}" destId="{36ADD4E8-393C-FB4E-86E4-87114F0F2921}" srcOrd="0" destOrd="0" presId="urn:microsoft.com/office/officeart/2005/8/layout/hierarchy1"/>
    <dgm:cxn modelId="{C44825D2-9E69-F346-94FC-CD4C524E2BCA}" type="presOf" srcId="{249A2EF3-F02D-DD44-97F2-89F72A156FB7}" destId="{2BDABEB8-E48E-4A47-B150-00CA3595086D}" srcOrd="0" destOrd="0" presId="urn:microsoft.com/office/officeart/2005/8/layout/hierarchy1"/>
    <dgm:cxn modelId="{781DAEDF-0A0F-6947-A601-DA769BDE800C}" srcId="{F2355917-02CC-274F-908E-4C9B92806519}" destId="{5AEEA2FA-F078-8E4F-A364-63076640EAF8}" srcOrd="0" destOrd="0" parTransId="{D6C6685F-C700-114D-B9FE-04E4C99DB1CF}" sibTransId="{B0BE8EE8-1675-3343-A9FF-7EC5249F98B8}"/>
    <dgm:cxn modelId="{2B95FFE3-77F5-6D49-909D-B140D1317CF6}" srcId="{6FE837B2-3850-184F-8FFD-8AACE20F4C85}" destId="{F2355917-02CC-274F-908E-4C9B92806519}" srcOrd="0" destOrd="0" parTransId="{9C127783-4019-EE41-92F1-86D20146DD38}" sibTransId="{830C73B2-937F-5E42-A18E-4422DB6C4FAB}"/>
    <dgm:cxn modelId="{BC9E8CE4-DB16-7F41-BE1F-88BB3B8B280A}" type="presOf" srcId="{3897F948-83F8-4048-A375-A7C4389C5AC5}" destId="{7BC6BCBB-9D49-5843-B42C-9B3DFE618ECF}" srcOrd="0" destOrd="0" presId="urn:microsoft.com/office/officeart/2005/8/layout/hierarchy1"/>
    <dgm:cxn modelId="{4AFC6BEB-3A79-BD47-AC45-53438A54242E}" srcId="{5AEEA2FA-F078-8E4F-A364-63076640EAF8}" destId="{65305216-4520-4E4A-8DF5-788E0425D3A5}" srcOrd="1" destOrd="0" parTransId="{249A2EF3-F02D-DD44-97F2-89F72A156FB7}" sibTransId="{CAC901D0-8F9F-2049-9F3F-ABA50A894414}"/>
    <dgm:cxn modelId="{9DD7B695-5825-974B-AFA5-C2F29224A38C}" type="presParOf" srcId="{02EF72E3-BA47-E54E-8CE5-8A5F25B33C4F}" destId="{9FA13F37-3817-0344-9A7A-552BE1F9A963}" srcOrd="0" destOrd="0" presId="urn:microsoft.com/office/officeart/2005/8/layout/hierarchy1"/>
    <dgm:cxn modelId="{4187C8E1-DC85-9648-A492-74B316E33642}" type="presParOf" srcId="{9FA13F37-3817-0344-9A7A-552BE1F9A963}" destId="{9C2B45DC-8738-034E-8DC9-AA9091C4E03A}" srcOrd="0" destOrd="0" presId="urn:microsoft.com/office/officeart/2005/8/layout/hierarchy1"/>
    <dgm:cxn modelId="{2B174532-2F93-AA43-83ED-81F04A2152CF}" type="presParOf" srcId="{9C2B45DC-8738-034E-8DC9-AA9091C4E03A}" destId="{B0AD3B0C-209E-BF4D-8202-35A475C2D75F}" srcOrd="0" destOrd="0" presId="urn:microsoft.com/office/officeart/2005/8/layout/hierarchy1"/>
    <dgm:cxn modelId="{F316D3BF-5B76-2F4D-9ADF-79AE6F406A30}" type="presParOf" srcId="{9C2B45DC-8738-034E-8DC9-AA9091C4E03A}" destId="{CA2DE0D6-278D-3742-878B-3C2D50193CEB}" srcOrd="1" destOrd="0" presId="urn:microsoft.com/office/officeart/2005/8/layout/hierarchy1"/>
    <dgm:cxn modelId="{ED8400E0-EE75-0C40-97CC-C977B16E3513}" type="presParOf" srcId="{9FA13F37-3817-0344-9A7A-552BE1F9A963}" destId="{098A879E-6C45-6041-A759-42974D198867}" srcOrd="1" destOrd="0" presId="urn:microsoft.com/office/officeart/2005/8/layout/hierarchy1"/>
    <dgm:cxn modelId="{20581FCB-6ABA-6949-9C26-D3447BADDC2A}" type="presParOf" srcId="{098A879E-6C45-6041-A759-42974D198867}" destId="{A9402D21-AAC4-3649-812F-26004EBE4E00}" srcOrd="0" destOrd="0" presId="urn:microsoft.com/office/officeart/2005/8/layout/hierarchy1"/>
    <dgm:cxn modelId="{AFBFAFA2-6665-B04E-92BE-832F8EDD34D5}" type="presParOf" srcId="{098A879E-6C45-6041-A759-42974D198867}" destId="{C3BB0171-0AE3-6B46-91B5-B86A88CC3BC5}" srcOrd="1" destOrd="0" presId="urn:microsoft.com/office/officeart/2005/8/layout/hierarchy1"/>
    <dgm:cxn modelId="{11996A29-4B2C-4443-9A1C-FE2F84353B18}" type="presParOf" srcId="{C3BB0171-0AE3-6B46-91B5-B86A88CC3BC5}" destId="{087F525C-785D-4040-B5DC-5E408AF09DF0}" srcOrd="0" destOrd="0" presId="urn:microsoft.com/office/officeart/2005/8/layout/hierarchy1"/>
    <dgm:cxn modelId="{27735492-1333-F549-B426-65A8F32F22CB}" type="presParOf" srcId="{087F525C-785D-4040-B5DC-5E408AF09DF0}" destId="{63EB0324-F74C-3044-8728-822DA0679B3A}" srcOrd="0" destOrd="0" presId="urn:microsoft.com/office/officeart/2005/8/layout/hierarchy1"/>
    <dgm:cxn modelId="{4004A893-2CE7-F446-AAB7-4D4289F8C522}" type="presParOf" srcId="{087F525C-785D-4040-B5DC-5E408AF09DF0}" destId="{8D49C039-65C5-4C43-8774-4306D71F2CC9}" srcOrd="1" destOrd="0" presId="urn:microsoft.com/office/officeart/2005/8/layout/hierarchy1"/>
    <dgm:cxn modelId="{1B9EE3DB-80F5-CD40-A3E2-53E77B235125}" type="presParOf" srcId="{C3BB0171-0AE3-6B46-91B5-B86A88CC3BC5}" destId="{AB74F19E-57DF-C445-9211-26EF08946337}" srcOrd="1" destOrd="0" presId="urn:microsoft.com/office/officeart/2005/8/layout/hierarchy1"/>
    <dgm:cxn modelId="{83E3025B-3C47-6949-A3F0-152DE0454E3A}" type="presParOf" srcId="{AB74F19E-57DF-C445-9211-26EF08946337}" destId="{C71C7D3D-E436-2243-BCB2-32C8187A77EA}" srcOrd="0" destOrd="0" presId="urn:microsoft.com/office/officeart/2005/8/layout/hierarchy1"/>
    <dgm:cxn modelId="{B2D4F651-F90C-2645-896D-EEA68847D36A}" type="presParOf" srcId="{AB74F19E-57DF-C445-9211-26EF08946337}" destId="{6562041B-6BED-4E4D-8CA5-26A8D282BBEA}" srcOrd="1" destOrd="0" presId="urn:microsoft.com/office/officeart/2005/8/layout/hierarchy1"/>
    <dgm:cxn modelId="{44A9BA0B-7B33-A240-A8DD-D81D6D7CE69F}" type="presParOf" srcId="{6562041B-6BED-4E4D-8CA5-26A8D282BBEA}" destId="{08CA59CB-B2E0-694D-8E7A-306AC7CD1209}" srcOrd="0" destOrd="0" presId="urn:microsoft.com/office/officeart/2005/8/layout/hierarchy1"/>
    <dgm:cxn modelId="{5948B2F5-3EBE-DF4B-B4A0-72886044F931}" type="presParOf" srcId="{08CA59CB-B2E0-694D-8E7A-306AC7CD1209}" destId="{03C00D8D-9A3E-9A44-98A5-057BF033657F}" srcOrd="0" destOrd="0" presId="urn:microsoft.com/office/officeart/2005/8/layout/hierarchy1"/>
    <dgm:cxn modelId="{05C944C5-AA43-5D44-8F15-3F8F0CAEC19A}" type="presParOf" srcId="{08CA59CB-B2E0-694D-8E7A-306AC7CD1209}" destId="{4A6641AE-F544-034D-B9FB-8A739DD3D639}" srcOrd="1" destOrd="0" presId="urn:microsoft.com/office/officeart/2005/8/layout/hierarchy1"/>
    <dgm:cxn modelId="{4BC347AD-A4B5-B942-95C1-A39CDAAAF21D}" type="presParOf" srcId="{6562041B-6BED-4E4D-8CA5-26A8D282BBEA}" destId="{A8EB135C-811D-E343-829C-A81302702CA2}" srcOrd="1" destOrd="0" presId="urn:microsoft.com/office/officeart/2005/8/layout/hierarchy1"/>
    <dgm:cxn modelId="{C017A58E-8DF2-9749-B3F7-45C8AB774DFB}" type="presParOf" srcId="{AB74F19E-57DF-C445-9211-26EF08946337}" destId="{2BDABEB8-E48E-4A47-B150-00CA3595086D}" srcOrd="2" destOrd="0" presId="urn:microsoft.com/office/officeart/2005/8/layout/hierarchy1"/>
    <dgm:cxn modelId="{B7A3AA17-4B68-5348-A2BD-89C4A7730D6A}" type="presParOf" srcId="{AB74F19E-57DF-C445-9211-26EF08946337}" destId="{8AE37F71-A483-E84D-97FD-D641A54A793F}" srcOrd="3" destOrd="0" presId="urn:microsoft.com/office/officeart/2005/8/layout/hierarchy1"/>
    <dgm:cxn modelId="{2B843BD9-2D9F-4F47-839A-6F6AC5FE8E85}" type="presParOf" srcId="{8AE37F71-A483-E84D-97FD-D641A54A793F}" destId="{E0695520-4B33-9343-A471-F4AF46519B72}" srcOrd="0" destOrd="0" presId="urn:microsoft.com/office/officeart/2005/8/layout/hierarchy1"/>
    <dgm:cxn modelId="{C66ADBC3-0A96-DB4A-A2BE-EBC80738CF8A}" type="presParOf" srcId="{E0695520-4B33-9343-A471-F4AF46519B72}" destId="{2EAD8D79-F16B-4D4B-8579-54244E96D0E6}" srcOrd="0" destOrd="0" presId="urn:microsoft.com/office/officeart/2005/8/layout/hierarchy1"/>
    <dgm:cxn modelId="{D2917FB7-5DB9-B449-9C7C-F7B8B806BA87}" type="presParOf" srcId="{E0695520-4B33-9343-A471-F4AF46519B72}" destId="{CF97568D-5010-C445-AB1C-6F809AC22AD1}" srcOrd="1" destOrd="0" presId="urn:microsoft.com/office/officeart/2005/8/layout/hierarchy1"/>
    <dgm:cxn modelId="{202D951B-1695-B145-9691-A5F8C33D3922}" type="presParOf" srcId="{8AE37F71-A483-E84D-97FD-D641A54A793F}" destId="{9B5816FB-6E7E-B34A-B625-45A770686240}" srcOrd="1" destOrd="0" presId="urn:microsoft.com/office/officeart/2005/8/layout/hierarchy1"/>
    <dgm:cxn modelId="{1A5A9692-D7BE-864B-8D00-E79FE9A0B717}" type="presParOf" srcId="{098A879E-6C45-6041-A759-42974D198867}" destId="{36ADD4E8-393C-FB4E-86E4-87114F0F2921}" srcOrd="2" destOrd="0" presId="urn:microsoft.com/office/officeart/2005/8/layout/hierarchy1"/>
    <dgm:cxn modelId="{3A8A8918-1FF9-AD46-80E9-829C9ED5A8FF}" type="presParOf" srcId="{098A879E-6C45-6041-A759-42974D198867}" destId="{301E1D1F-2F26-8142-999D-F8A3C7C87551}" srcOrd="3" destOrd="0" presId="urn:microsoft.com/office/officeart/2005/8/layout/hierarchy1"/>
    <dgm:cxn modelId="{E3B7E36A-C999-B34B-9C2E-265CD8D2553D}" type="presParOf" srcId="{301E1D1F-2F26-8142-999D-F8A3C7C87551}" destId="{47D41A3D-AB59-0C47-BB5B-3A11DB3E6C6E}" srcOrd="0" destOrd="0" presId="urn:microsoft.com/office/officeart/2005/8/layout/hierarchy1"/>
    <dgm:cxn modelId="{1E4655E9-15E4-CF4E-BA8E-A68BD98C7EDE}" type="presParOf" srcId="{47D41A3D-AB59-0C47-BB5B-3A11DB3E6C6E}" destId="{D6F118FA-E223-934D-BD9E-566ECDA0CAA8}" srcOrd="0" destOrd="0" presId="urn:microsoft.com/office/officeart/2005/8/layout/hierarchy1"/>
    <dgm:cxn modelId="{6947A9BE-5055-E94D-BDB3-B1B02C87CA92}" type="presParOf" srcId="{47D41A3D-AB59-0C47-BB5B-3A11DB3E6C6E}" destId="{7BC6BCBB-9D49-5843-B42C-9B3DFE618ECF}" srcOrd="1" destOrd="0" presId="urn:microsoft.com/office/officeart/2005/8/layout/hierarchy1"/>
    <dgm:cxn modelId="{82AC5BEA-2330-6E4E-B93B-572D6BF1BE69}" type="presParOf" srcId="{301E1D1F-2F26-8142-999D-F8A3C7C87551}" destId="{B91859AD-58BE-654F-8327-C475C1D5CDA0}" srcOrd="1" destOrd="0" presId="urn:microsoft.com/office/officeart/2005/8/layout/hierarchy1"/>
    <dgm:cxn modelId="{D63A0512-8326-7F49-A8A3-22A5D70DF914}" type="presParOf" srcId="{B91859AD-58BE-654F-8327-C475C1D5CDA0}" destId="{73EF59AF-26EA-8049-9706-FDEFE9501D9A}" srcOrd="0" destOrd="0" presId="urn:microsoft.com/office/officeart/2005/8/layout/hierarchy1"/>
    <dgm:cxn modelId="{D6CA7EB2-63F3-2749-9ADD-97A8DAA76F12}" type="presParOf" srcId="{B91859AD-58BE-654F-8327-C475C1D5CDA0}" destId="{B6132D09-76DD-9043-841D-A5482182E62A}" srcOrd="1" destOrd="0" presId="urn:microsoft.com/office/officeart/2005/8/layout/hierarchy1"/>
    <dgm:cxn modelId="{1C3E82CF-BA01-014C-85ED-E0D24B317C07}" type="presParOf" srcId="{B6132D09-76DD-9043-841D-A5482182E62A}" destId="{69BE450C-A1A6-6040-BA99-3A721FEC1F40}" srcOrd="0" destOrd="0" presId="urn:microsoft.com/office/officeart/2005/8/layout/hierarchy1"/>
    <dgm:cxn modelId="{17667703-63CE-8D4C-8D5C-59AABA927F70}" type="presParOf" srcId="{69BE450C-A1A6-6040-BA99-3A721FEC1F40}" destId="{81C69197-3675-5A4A-8CAD-7BDBBD0EFB38}" srcOrd="0" destOrd="0" presId="urn:microsoft.com/office/officeart/2005/8/layout/hierarchy1"/>
    <dgm:cxn modelId="{8416FBF0-2DC8-274B-A75C-CF4E8D96519E}" type="presParOf" srcId="{69BE450C-A1A6-6040-BA99-3A721FEC1F40}" destId="{87E1E1AE-81BE-ED4F-8518-992205A188AE}" srcOrd="1" destOrd="0" presId="urn:microsoft.com/office/officeart/2005/8/layout/hierarchy1"/>
    <dgm:cxn modelId="{F3F4FB04-3CFB-8A49-9713-B2D32D7B3CEC}" type="presParOf" srcId="{B6132D09-76DD-9043-841D-A5482182E62A}" destId="{0A5EF84E-7381-0B47-9BE7-530F0A5EA36F}" srcOrd="1" destOrd="0" presId="urn:microsoft.com/office/officeart/2005/8/layout/hierarchy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21B24A0-4726-1D4E-BB99-6EFFC4C7A3B8}" type="doc">
      <dgm:prSet loTypeId="urn:microsoft.com/office/officeart/2005/8/layout/orgChart1" loCatId="process" qsTypeId="urn:microsoft.com/office/officeart/2005/8/quickstyle/simple1" qsCatId="simple" csTypeId="urn:microsoft.com/office/officeart/2005/8/colors/accent1_2" csCatId="accent1" phldr="1"/>
      <dgm:spPr/>
    </dgm:pt>
    <dgm:pt modelId="{D8ADA396-02B1-AD4D-963A-EB8125E803AA}">
      <dgm:prSet phldrT="[Text]" custT="1"/>
      <dgm:spPr/>
      <dgm:t>
        <a:bodyPr/>
        <a:lstStyle/>
        <a:p>
          <a:r>
            <a:rPr lang="en-GB" sz="1600" dirty="0" err="1"/>
            <a:t>Virtuális</a:t>
          </a:r>
          <a:r>
            <a:rPr lang="en-GB" sz="1600" dirty="0"/>
            <a:t> </a:t>
          </a:r>
          <a:r>
            <a:rPr lang="en-GB" sz="1600" dirty="0" err="1"/>
            <a:t>hálózat</a:t>
          </a:r>
          <a:endParaRPr lang="en-GB" sz="1600" dirty="0"/>
        </a:p>
        <a:p>
          <a:r>
            <a:rPr lang="en-GB" sz="1050" dirty="0"/>
            <a:t>(10.10.0.0/16)</a:t>
          </a:r>
        </a:p>
      </dgm:t>
    </dgm:pt>
    <dgm:pt modelId="{E9ED38E4-5516-474E-9E7E-DF09001645B4}" type="parTrans" cxnId="{A6702E37-38EA-8548-B75E-A5D77D8CF0B6}">
      <dgm:prSet/>
      <dgm:spPr/>
      <dgm:t>
        <a:bodyPr/>
        <a:lstStyle/>
        <a:p>
          <a:endParaRPr lang="en-GB"/>
        </a:p>
      </dgm:t>
    </dgm:pt>
    <dgm:pt modelId="{1A9D2FF7-E556-1241-92F2-69F6D02B8648}" type="sibTrans" cxnId="{A6702E37-38EA-8548-B75E-A5D77D8CF0B6}">
      <dgm:prSet/>
      <dgm:spPr/>
      <dgm:t>
        <a:bodyPr/>
        <a:lstStyle/>
        <a:p>
          <a:endParaRPr lang="en-GB"/>
        </a:p>
      </dgm:t>
    </dgm:pt>
    <dgm:pt modelId="{0DE92C1A-00D0-0A4A-AD58-87B0FB4B53F9}">
      <dgm:prSet phldrT="[Text]" custT="1"/>
      <dgm:spPr/>
      <dgm:t>
        <a:bodyPr/>
        <a:lstStyle/>
        <a:p>
          <a:r>
            <a:rPr lang="en-GB" sz="1800" dirty="0" err="1"/>
            <a:t>Alhálózat</a:t>
          </a:r>
          <a:endParaRPr lang="en-GB" sz="1800" dirty="0"/>
        </a:p>
        <a:p>
          <a:r>
            <a:rPr lang="en-GB" sz="1050" dirty="0"/>
            <a:t>(10.10.1.0/24)</a:t>
          </a:r>
        </a:p>
      </dgm:t>
    </dgm:pt>
    <dgm:pt modelId="{35C968C0-2D7C-8142-A8C0-3953ED3D0094}" type="parTrans" cxnId="{F209C77A-87E7-7B46-8DBD-A1243DAAF1CF}">
      <dgm:prSet/>
      <dgm:spPr/>
      <dgm:t>
        <a:bodyPr/>
        <a:lstStyle/>
        <a:p>
          <a:endParaRPr lang="en-GB"/>
        </a:p>
      </dgm:t>
    </dgm:pt>
    <dgm:pt modelId="{2CDD9AC7-3F95-F849-8D21-D1E24748A55A}" type="sibTrans" cxnId="{F209C77A-87E7-7B46-8DBD-A1243DAAF1CF}">
      <dgm:prSet/>
      <dgm:spPr/>
      <dgm:t>
        <a:bodyPr/>
        <a:lstStyle/>
        <a:p>
          <a:endParaRPr lang="en-GB"/>
        </a:p>
      </dgm:t>
    </dgm:pt>
    <dgm:pt modelId="{D2004B10-3F1D-D945-8D05-1A3B04EA8444}">
      <dgm:prSet phldrT="[Text]" custT="1"/>
      <dgm:spPr/>
      <dgm:t>
        <a:bodyPr/>
        <a:lstStyle/>
        <a:p>
          <a:r>
            <a:rPr lang="en-GB" sz="1800" dirty="0" err="1"/>
            <a:t>Alhálózat</a:t>
          </a:r>
          <a:endParaRPr lang="en-GB" sz="1800" dirty="0"/>
        </a:p>
        <a:p>
          <a:r>
            <a:rPr lang="en-GB" sz="1000" dirty="0"/>
            <a:t>(10.10.2.0/24)</a:t>
          </a:r>
        </a:p>
      </dgm:t>
    </dgm:pt>
    <dgm:pt modelId="{30FE1C16-FD92-6C49-AF16-06CA2BBD276F}" type="parTrans" cxnId="{350708DB-9DE1-A949-9339-3D8B8552381D}">
      <dgm:prSet/>
      <dgm:spPr/>
      <dgm:t>
        <a:bodyPr/>
        <a:lstStyle/>
        <a:p>
          <a:endParaRPr lang="en-GB"/>
        </a:p>
      </dgm:t>
    </dgm:pt>
    <dgm:pt modelId="{E9DDC607-B872-1645-B1E6-7535B61C2503}" type="sibTrans" cxnId="{350708DB-9DE1-A949-9339-3D8B8552381D}">
      <dgm:prSet/>
      <dgm:spPr/>
      <dgm:t>
        <a:bodyPr/>
        <a:lstStyle/>
        <a:p>
          <a:endParaRPr lang="en-GB"/>
        </a:p>
      </dgm:t>
    </dgm:pt>
    <dgm:pt modelId="{6438EEEC-6DE6-1B45-AC40-1FD8C75B4D3E}">
      <dgm:prSet phldrT="[Text]" custT="1"/>
      <dgm:spPr/>
      <dgm:t>
        <a:bodyPr/>
        <a:lstStyle/>
        <a:p>
          <a:r>
            <a:rPr lang="en-GB" sz="1800" dirty="0" err="1"/>
            <a:t>Alhálózat</a:t>
          </a:r>
          <a:endParaRPr lang="en-GB" sz="1800" dirty="0"/>
        </a:p>
        <a:p>
          <a:r>
            <a:rPr lang="en-GB" sz="1000" dirty="0"/>
            <a:t>(10.10.3.0/24)</a:t>
          </a:r>
        </a:p>
      </dgm:t>
    </dgm:pt>
    <dgm:pt modelId="{BB311F0E-6BD2-F84C-91CA-286D1C6C9E23}" type="parTrans" cxnId="{129F05F3-6EB1-2E49-8DDF-E9C20C191AFC}">
      <dgm:prSet/>
      <dgm:spPr/>
      <dgm:t>
        <a:bodyPr/>
        <a:lstStyle/>
        <a:p>
          <a:endParaRPr lang="en-GB"/>
        </a:p>
      </dgm:t>
    </dgm:pt>
    <dgm:pt modelId="{2BBA1243-4F8C-8D45-A0E5-561455F4ABCD}" type="sibTrans" cxnId="{129F05F3-6EB1-2E49-8DDF-E9C20C191AFC}">
      <dgm:prSet/>
      <dgm:spPr/>
      <dgm:t>
        <a:bodyPr/>
        <a:lstStyle/>
        <a:p>
          <a:endParaRPr lang="en-GB"/>
        </a:p>
      </dgm:t>
    </dgm:pt>
    <dgm:pt modelId="{FB339741-CF3F-6C4C-A34F-9FF6BE70B918}" type="pres">
      <dgm:prSet presAssocID="{921B24A0-4726-1D4E-BB99-6EFFC4C7A3B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0506465-8E75-6543-8F9F-F9C405EC2576}" type="pres">
      <dgm:prSet presAssocID="{D8ADA396-02B1-AD4D-963A-EB8125E803AA}" presName="hierRoot1" presStyleCnt="0">
        <dgm:presLayoutVars>
          <dgm:hierBranch val="init"/>
        </dgm:presLayoutVars>
      </dgm:prSet>
      <dgm:spPr/>
    </dgm:pt>
    <dgm:pt modelId="{39E7BBBA-F573-FE4A-ACC8-CCE4A56C1940}" type="pres">
      <dgm:prSet presAssocID="{D8ADA396-02B1-AD4D-963A-EB8125E803AA}" presName="rootComposite1" presStyleCnt="0"/>
      <dgm:spPr/>
    </dgm:pt>
    <dgm:pt modelId="{667168E4-38D0-8A43-85D3-34A2253B4406}" type="pres">
      <dgm:prSet presAssocID="{D8ADA396-02B1-AD4D-963A-EB8125E803AA}" presName="rootText1" presStyleLbl="node0" presStyleIdx="0" presStyleCnt="1">
        <dgm:presLayoutVars>
          <dgm:chPref val="3"/>
        </dgm:presLayoutVars>
      </dgm:prSet>
      <dgm:spPr/>
    </dgm:pt>
    <dgm:pt modelId="{D5C29BB0-B695-7546-94D4-6BE6AEC1BBE5}" type="pres">
      <dgm:prSet presAssocID="{D8ADA396-02B1-AD4D-963A-EB8125E803AA}" presName="rootConnector1" presStyleLbl="node1" presStyleIdx="0" presStyleCnt="0"/>
      <dgm:spPr/>
    </dgm:pt>
    <dgm:pt modelId="{E2C6617E-AAC0-1A45-B8BF-D022C5B92E2E}" type="pres">
      <dgm:prSet presAssocID="{D8ADA396-02B1-AD4D-963A-EB8125E803AA}" presName="hierChild2" presStyleCnt="0"/>
      <dgm:spPr/>
    </dgm:pt>
    <dgm:pt modelId="{C7B0B34F-0E2F-6040-BE43-C9A8AA1B930F}" type="pres">
      <dgm:prSet presAssocID="{35C968C0-2D7C-8142-A8C0-3953ED3D0094}" presName="Name37" presStyleLbl="parChTrans1D2" presStyleIdx="0" presStyleCnt="3"/>
      <dgm:spPr/>
    </dgm:pt>
    <dgm:pt modelId="{7BF16EBF-683A-A34F-AD8B-3C95E5FCA58F}" type="pres">
      <dgm:prSet presAssocID="{0DE92C1A-00D0-0A4A-AD58-87B0FB4B53F9}" presName="hierRoot2" presStyleCnt="0">
        <dgm:presLayoutVars>
          <dgm:hierBranch val="init"/>
        </dgm:presLayoutVars>
      </dgm:prSet>
      <dgm:spPr/>
    </dgm:pt>
    <dgm:pt modelId="{641DEFEF-E74E-B941-9D5A-B61929A4186F}" type="pres">
      <dgm:prSet presAssocID="{0DE92C1A-00D0-0A4A-AD58-87B0FB4B53F9}" presName="rootComposite" presStyleCnt="0"/>
      <dgm:spPr/>
    </dgm:pt>
    <dgm:pt modelId="{36CF735E-F271-DD46-8395-FB5208470390}" type="pres">
      <dgm:prSet presAssocID="{0DE92C1A-00D0-0A4A-AD58-87B0FB4B53F9}" presName="rootText" presStyleLbl="node2" presStyleIdx="0" presStyleCnt="3" custLinFactNeighborX="46720" custLinFactNeighborY="-436">
        <dgm:presLayoutVars>
          <dgm:chPref val="3"/>
        </dgm:presLayoutVars>
      </dgm:prSet>
      <dgm:spPr/>
    </dgm:pt>
    <dgm:pt modelId="{F096563B-AAC2-B747-BCEC-775E3AC7767B}" type="pres">
      <dgm:prSet presAssocID="{0DE92C1A-00D0-0A4A-AD58-87B0FB4B53F9}" presName="rootConnector" presStyleLbl="node2" presStyleIdx="0" presStyleCnt="3"/>
      <dgm:spPr/>
    </dgm:pt>
    <dgm:pt modelId="{46D419D8-895D-3B49-9504-378C7EC6A055}" type="pres">
      <dgm:prSet presAssocID="{0DE92C1A-00D0-0A4A-AD58-87B0FB4B53F9}" presName="hierChild4" presStyleCnt="0"/>
      <dgm:spPr/>
    </dgm:pt>
    <dgm:pt modelId="{C4E4A0F6-9928-544E-9CC2-6872134C81F8}" type="pres">
      <dgm:prSet presAssocID="{0DE92C1A-00D0-0A4A-AD58-87B0FB4B53F9}" presName="hierChild5" presStyleCnt="0"/>
      <dgm:spPr/>
    </dgm:pt>
    <dgm:pt modelId="{D5B82A07-96C5-804A-BCE5-EF2D3BF4B9E8}" type="pres">
      <dgm:prSet presAssocID="{30FE1C16-FD92-6C49-AF16-06CA2BBD276F}" presName="Name37" presStyleLbl="parChTrans1D2" presStyleIdx="1" presStyleCnt="3"/>
      <dgm:spPr/>
    </dgm:pt>
    <dgm:pt modelId="{EA6642FF-F5FA-C54F-880A-14A8FF5BB185}" type="pres">
      <dgm:prSet presAssocID="{D2004B10-3F1D-D945-8D05-1A3B04EA8444}" presName="hierRoot2" presStyleCnt="0">
        <dgm:presLayoutVars>
          <dgm:hierBranch val="init"/>
        </dgm:presLayoutVars>
      </dgm:prSet>
      <dgm:spPr/>
    </dgm:pt>
    <dgm:pt modelId="{F1F3FF14-A8BB-7946-93AF-D26B05F9C217}" type="pres">
      <dgm:prSet presAssocID="{D2004B10-3F1D-D945-8D05-1A3B04EA8444}" presName="rootComposite" presStyleCnt="0"/>
      <dgm:spPr/>
    </dgm:pt>
    <dgm:pt modelId="{E80D5215-3C2B-FF4F-9323-7E786B2645BC}" type="pres">
      <dgm:prSet presAssocID="{D2004B10-3F1D-D945-8D05-1A3B04EA8444}" presName="rootText" presStyleLbl="node2" presStyleIdx="1" presStyleCnt="3" custLinFactY="36785" custLinFactNeighborX="-3" custLinFactNeighborY="100000">
        <dgm:presLayoutVars>
          <dgm:chPref val="3"/>
        </dgm:presLayoutVars>
      </dgm:prSet>
      <dgm:spPr/>
    </dgm:pt>
    <dgm:pt modelId="{4B793672-3FF7-7F4F-93EC-34ACEFEFCDC3}" type="pres">
      <dgm:prSet presAssocID="{D2004B10-3F1D-D945-8D05-1A3B04EA8444}" presName="rootConnector" presStyleLbl="node2" presStyleIdx="1" presStyleCnt="3"/>
      <dgm:spPr/>
    </dgm:pt>
    <dgm:pt modelId="{B2BDD891-1DD2-3848-B61B-082BE74C7723}" type="pres">
      <dgm:prSet presAssocID="{D2004B10-3F1D-D945-8D05-1A3B04EA8444}" presName="hierChild4" presStyleCnt="0"/>
      <dgm:spPr/>
    </dgm:pt>
    <dgm:pt modelId="{93ECB505-7BA5-A648-8ACF-0700E6547C58}" type="pres">
      <dgm:prSet presAssocID="{D2004B10-3F1D-D945-8D05-1A3B04EA8444}" presName="hierChild5" presStyleCnt="0"/>
      <dgm:spPr/>
    </dgm:pt>
    <dgm:pt modelId="{00290089-42F7-584E-8EC6-24F59C31B36A}" type="pres">
      <dgm:prSet presAssocID="{BB311F0E-6BD2-F84C-91CA-286D1C6C9E23}" presName="Name37" presStyleLbl="parChTrans1D2" presStyleIdx="2" presStyleCnt="3"/>
      <dgm:spPr/>
    </dgm:pt>
    <dgm:pt modelId="{45B27FE8-5CBC-9A49-B2A5-6DD2270D0270}" type="pres">
      <dgm:prSet presAssocID="{6438EEEC-6DE6-1B45-AC40-1FD8C75B4D3E}" presName="hierRoot2" presStyleCnt="0">
        <dgm:presLayoutVars>
          <dgm:hierBranch val="init"/>
        </dgm:presLayoutVars>
      </dgm:prSet>
      <dgm:spPr/>
    </dgm:pt>
    <dgm:pt modelId="{EF2D5D8C-B173-C549-B304-C78B3BAF2356}" type="pres">
      <dgm:prSet presAssocID="{6438EEEC-6DE6-1B45-AC40-1FD8C75B4D3E}" presName="rootComposite" presStyleCnt="0"/>
      <dgm:spPr/>
    </dgm:pt>
    <dgm:pt modelId="{3885A0A7-3AAB-3647-BD4F-4628971DC7A4}" type="pres">
      <dgm:prSet presAssocID="{6438EEEC-6DE6-1B45-AC40-1FD8C75B4D3E}" presName="rootText" presStyleLbl="node2" presStyleIdx="2" presStyleCnt="3" custLinFactNeighborX="-45782" custLinFactNeighborY="-427">
        <dgm:presLayoutVars>
          <dgm:chPref val="3"/>
        </dgm:presLayoutVars>
      </dgm:prSet>
      <dgm:spPr/>
    </dgm:pt>
    <dgm:pt modelId="{8DB97591-F7C1-7446-8BE7-D7F0AF1D2886}" type="pres">
      <dgm:prSet presAssocID="{6438EEEC-6DE6-1B45-AC40-1FD8C75B4D3E}" presName="rootConnector" presStyleLbl="node2" presStyleIdx="2" presStyleCnt="3"/>
      <dgm:spPr/>
    </dgm:pt>
    <dgm:pt modelId="{E761F464-F8B5-4442-BA7C-0BB4EA0893A2}" type="pres">
      <dgm:prSet presAssocID="{6438EEEC-6DE6-1B45-AC40-1FD8C75B4D3E}" presName="hierChild4" presStyleCnt="0"/>
      <dgm:spPr/>
    </dgm:pt>
    <dgm:pt modelId="{2FEBDC60-291C-2A49-83BD-D12BD33B7124}" type="pres">
      <dgm:prSet presAssocID="{6438EEEC-6DE6-1B45-AC40-1FD8C75B4D3E}" presName="hierChild5" presStyleCnt="0"/>
      <dgm:spPr/>
    </dgm:pt>
    <dgm:pt modelId="{6F3A985F-4740-9F46-ADD4-B837D5B183A7}" type="pres">
      <dgm:prSet presAssocID="{D8ADA396-02B1-AD4D-963A-EB8125E803AA}" presName="hierChild3" presStyleCnt="0"/>
      <dgm:spPr/>
    </dgm:pt>
  </dgm:ptLst>
  <dgm:cxnLst>
    <dgm:cxn modelId="{73D0B007-FAF8-CE42-BF84-FDDD478B9AD4}" type="presOf" srcId="{D8ADA396-02B1-AD4D-963A-EB8125E803AA}" destId="{667168E4-38D0-8A43-85D3-34A2253B4406}" srcOrd="0" destOrd="0" presId="urn:microsoft.com/office/officeart/2005/8/layout/orgChart1"/>
    <dgm:cxn modelId="{A86C0919-9097-C14D-9D03-1BA2ED88038D}" type="presOf" srcId="{D8ADA396-02B1-AD4D-963A-EB8125E803AA}" destId="{D5C29BB0-B695-7546-94D4-6BE6AEC1BBE5}" srcOrd="1" destOrd="0" presId="urn:microsoft.com/office/officeart/2005/8/layout/orgChart1"/>
    <dgm:cxn modelId="{8785761D-983D-0C49-94DF-5E0A57EF11BD}" type="presOf" srcId="{0DE92C1A-00D0-0A4A-AD58-87B0FB4B53F9}" destId="{36CF735E-F271-DD46-8395-FB5208470390}" srcOrd="0" destOrd="0" presId="urn:microsoft.com/office/officeart/2005/8/layout/orgChart1"/>
    <dgm:cxn modelId="{A6702E37-38EA-8548-B75E-A5D77D8CF0B6}" srcId="{921B24A0-4726-1D4E-BB99-6EFFC4C7A3B8}" destId="{D8ADA396-02B1-AD4D-963A-EB8125E803AA}" srcOrd="0" destOrd="0" parTransId="{E9ED38E4-5516-474E-9E7E-DF09001645B4}" sibTransId="{1A9D2FF7-E556-1241-92F2-69F6D02B8648}"/>
    <dgm:cxn modelId="{335D9B3D-8163-2A4B-92DF-8CBE2C9D3969}" type="presOf" srcId="{D2004B10-3F1D-D945-8D05-1A3B04EA8444}" destId="{E80D5215-3C2B-FF4F-9323-7E786B2645BC}" srcOrd="0" destOrd="0" presId="urn:microsoft.com/office/officeart/2005/8/layout/orgChart1"/>
    <dgm:cxn modelId="{D495735B-3635-5F48-BD65-2BFDD3DB9542}" type="presOf" srcId="{0DE92C1A-00D0-0A4A-AD58-87B0FB4B53F9}" destId="{F096563B-AAC2-B747-BCEC-775E3AC7767B}" srcOrd="1" destOrd="0" presId="urn:microsoft.com/office/officeart/2005/8/layout/orgChart1"/>
    <dgm:cxn modelId="{EB792D72-CEDB-8842-81D0-931A7AEB8026}" type="presOf" srcId="{BB311F0E-6BD2-F84C-91CA-286D1C6C9E23}" destId="{00290089-42F7-584E-8EC6-24F59C31B36A}" srcOrd="0" destOrd="0" presId="urn:microsoft.com/office/officeart/2005/8/layout/orgChart1"/>
    <dgm:cxn modelId="{F209C77A-87E7-7B46-8DBD-A1243DAAF1CF}" srcId="{D8ADA396-02B1-AD4D-963A-EB8125E803AA}" destId="{0DE92C1A-00D0-0A4A-AD58-87B0FB4B53F9}" srcOrd="0" destOrd="0" parTransId="{35C968C0-2D7C-8142-A8C0-3953ED3D0094}" sibTransId="{2CDD9AC7-3F95-F849-8D21-D1E24748A55A}"/>
    <dgm:cxn modelId="{F946507F-4DAF-9143-ACE2-A56E5F183182}" type="presOf" srcId="{6438EEEC-6DE6-1B45-AC40-1FD8C75B4D3E}" destId="{8DB97591-F7C1-7446-8BE7-D7F0AF1D2886}" srcOrd="1" destOrd="0" presId="urn:microsoft.com/office/officeart/2005/8/layout/orgChart1"/>
    <dgm:cxn modelId="{3860479F-E695-8E4B-B63F-E244B8BD39AF}" type="presOf" srcId="{921B24A0-4726-1D4E-BB99-6EFFC4C7A3B8}" destId="{FB339741-CF3F-6C4C-A34F-9FF6BE70B918}" srcOrd="0" destOrd="0" presId="urn:microsoft.com/office/officeart/2005/8/layout/orgChart1"/>
    <dgm:cxn modelId="{E12EF1AA-9687-F240-B138-2A502B29A87D}" type="presOf" srcId="{6438EEEC-6DE6-1B45-AC40-1FD8C75B4D3E}" destId="{3885A0A7-3AAB-3647-BD4F-4628971DC7A4}" srcOrd="0" destOrd="0" presId="urn:microsoft.com/office/officeart/2005/8/layout/orgChart1"/>
    <dgm:cxn modelId="{F93EE4CB-A8F8-4042-90F9-496A77DC6FBA}" type="presOf" srcId="{30FE1C16-FD92-6C49-AF16-06CA2BBD276F}" destId="{D5B82A07-96C5-804A-BCE5-EF2D3BF4B9E8}" srcOrd="0" destOrd="0" presId="urn:microsoft.com/office/officeart/2005/8/layout/orgChart1"/>
    <dgm:cxn modelId="{350708DB-9DE1-A949-9339-3D8B8552381D}" srcId="{D8ADA396-02B1-AD4D-963A-EB8125E803AA}" destId="{D2004B10-3F1D-D945-8D05-1A3B04EA8444}" srcOrd="1" destOrd="0" parTransId="{30FE1C16-FD92-6C49-AF16-06CA2BBD276F}" sibTransId="{E9DDC607-B872-1645-B1E6-7535B61C2503}"/>
    <dgm:cxn modelId="{129F05F3-6EB1-2E49-8DDF-E9C20C191AFC}" srcId="{D8ADA396-02B1-AD4D-963A-EB8125E803AA}" destId="{6438EEEC-6DE6-1B45-AC40-1FD8C75B4D3E}" srcOrd="2" destOrd="0" parTransId="{BB311F0E-6BD2-F84C-91CA-286D1C6C9E23}" sibTransId="{2BBA1243-4F8C-8D45-A0E5-561455F4ABCD}"/>
    <dgm:cxn modelId="{22F200FB-3E96-DB4A-A445-BE2EC9EDF1D2}" type="presOf" srcId="{D2004B10-3F1D-D945-8D05-1A3B04EA8444}" destId="{4B793672-3FF7-7F4F-93EC-34ACEFEFCDC3}" srcOrd="1" destOrd="0" presId="urn:microsoft.com/office/officeart/2005/8/layout/orgChart1"/>
    <dgm:cxn modelId="{982F4EFC-709B-9A4E-A704-68847B70B867}" type="presOf" srcId="{35C968C0-2D7C-8142-A8C0-3953ED3D0094}" destId="{C7B0B34F-0E2F-6040-BE43-C9A8AA1B930F}" srcOrd="0" destOrd="0" presId="urn:microsoft.com/office/officeart/2005/8/layout/orgChart1"/>
    <dgm:cxn modelId="{70A589B0-128F-3A40-83FA-736F22D69ED4}" type="presParOf" srcId="{FB339741-CF3F-6C4C-A34F-9FF6BE70B918}" destId="{60506465-8E75-6543-8F9F-F9C405EC2576}" srcOrd="0" destOrd="0" presId="urn:microsoft.com/office/officeart/2005/8/layout/orgChart1"/>
    <dgm:cxn modelId="{5C743A56-288B-7847-B0A2-462340640308}" type="presParOf" srcId="{60506465-8E75-6543-8F9F-F9C405EC2576}" destId="{39E7BBBA-F573-FE4A-ACC8-CCE4A56C1940}" srcOrd="0" destOrd="0" presId="urn:microsoft.com/office/officeart/2005/8/layout/orgChart1"/>
    <dgm:cxn modelId="{2ADC2160-FE72-BF49-95C5-5BDC1A11D6AE}" type="presParOf" srcId="{39E7BBBA-F573-FE4A-ACC8-CCE4A56C1940}" destId="{667168E4-38D0-8A43-85D3-34A2253B4406}" srcOrd="0" destOrd="0" presId="urn:microsoft.com/office/officeart/2005/8/layout/orgChart1"/>
    <dgm:cxn modelId="{35B3DFFC-DCA4-4A42-9CCA-B19DCB44FAF9}" type="presParOf" srcId="{39E7BBBA-F573-FE4A-ACC8-CCE4A56C1940}" destId="{D5C29BB0-B695-7546-94D4-6BE6AEC1BBE5}" srcOrd="1" destOrd="0" presId="urn:microsoft.com/office/officeart/2005/8/layout/orgChart1"/>
    <dgm:cxn modelId="{A928EE85-EA2E-8543-92E2-1CEB801E48C5}" type="presParOf" srcId="{60506465-8E75-6543-8F9F-F9C405EC2576}" destId="{E2C6617E-AAC0-1A45-B8BF-D022C5B92E2E}" srcOrd="1" destOrd="0" presId="urn:microsoft.com/office/officeart/2005/8/layout/orgChart1"/>
    <dgm:cxn modelId="{1A904E6C-E1F2-1C4C-BA7A-EEA434695473}" type="presParOf" srcId="{E2C6617E-AAC0-1A45-B8BF-D022C5B92E2E}" destId="{C7B0B34F-0E2F-6040-BE43-C9A8AA1B930F}" srcOrd="0" destOrd="0" presId="urn:microsoft.com/office/officeart/2005/8/layout/orgChart1"/>
    <dgm:cxn modelId="{69F6A814-22E6-714F-9D5D-E942E3B2E139}" type="presParOf" srcId="{E2C6617E-AAC0-1A45-B8BF-D022C5B92E2E}" destId="{7BF16EBF-683A-A34F-AD8B-3C95E5FCA58F}" srcOrd="1" destOrd="0" presId="urn:microsoft.com/office/officeart/2005/8/layout/orgChart1"/>
    <dgm:cxn modelId="{FEBE1B34-3DC7-E343-8879-90AEAA633D03}" type="presParOf" srcId="{7BF16EBF-683A-A34F-AD8B-3C95E5FCA58F}" destId="{641DEFEF-E74E-B941-9D5A-B61929A4186F}" srcOrd="0" destOrd="0" presId="urn:microsoft.com/office/officeart/2005/8/layout/orgChart1"/>
    <dgm:cxn modelId="{B66F1FEF-6540-2041-A46A-40D3B0D1F519}" type="presParOf" srcId="{641DEFEF-E74E-B941-9D5A-B61929A4186F}" destId="{36CF735E-F271-DD46-8395-FB5208470390}" srcOrd="0" destOrd="0" presId="urn:microsoft.com/office/officeart/2005/8/layout/orgChart1"/>
    <dgm:cxn modelId="{F99D62F1-0289-AD41-94FA-E97F0B379C62}" type="presParOf" srcId="{641DEFEF-E74E-B941-9D5A-B61929A4186F}" destId="{F096563B-AAC2-B747-BCEC-775E3AC7767B}" srcOrd="1" destOrd="0" presId="urn:microsoft.com/office/officeart/2005/8/layout/orgChart1"/>
    <dgm:cxn modelId="{3E9F9409-58F0-7140-BA89-08791297382F}" type="presParOf" srcId="{7BF16EBF-683A-A34F-AD8B-3C95E5FCA58F}" destId="{46D419D8-895D-3B49-9504-378C7EC6A055}" srcOrd="1" destOrd="0" presId="urn:microsoft.com/office/officeart/2005/8/layout/orgChart1"/>
    <dgm:cxn modelId="{5F02B6B8-B66D-274A-A45D-3E9DDE84A4AA}" type="presParOf" srcId="{7BF16EBF-683A-A34F-AD8B-3C95E5FCA58F}" destId="{C4E4A0F6-9928-544E-9CC2-6872134C81F8}" srcOrd="2" destOrd="0" presId="urn:microsoft.com/office/officeart/2005/8/layout/orgChart1"/>
    <dgm:cxn modelId="{83B0D48A-3828-6247-8E0E-B7F0F68CC0FF}" type="presParOf" srcId="{E2C6617E-AAC0-1A45-B8BF-D022C5B92E2E}" destId="{D5B82A07-96C5-804A-BCE5-EF2D3BF4B9E8}" srcOrd="2" destOrd="0" presId="urn:microsoft.com/office/officeart/2005/8/layout/orgChart1"/>
    <dgm:cxn modelId="{22C0CF02-D960-7D43-BE56-04EF4B920504}" type="presParOf" srcId="{E2C6617E-AAC0-1A45-B8BF-D022C5B92E2E}" destId="{EA6642FF-F5FA-C54F-880A-14A8FF5BB185}" srcOrd="3" destOrd="0" presId="urn:microsoft.com/office/officeart/2005/8/layout/orgChart1"/>
    <dgm:cxn modelId="{53C2557A-1CF5-BA4C-BDB2-26A276876A20}" type="presParOf" srcId="{EA6642FF-F5FA-C54F-880A-14A8FF5BB185}" destId="{F1F3FF14-A8BB-7946-93AF-D26B05F9C217}" srcOrd="0" destOrd="0" presId="urn:microsoft.com/office/officeart/2005/8/layout/orgChart1"/>
    <dgm:cxn modelId="{2142B081-A03A-B94D-AE61-F3FC36B5416D}" type="presParOf" srcId="{F1F3FF14-A8BB-7946-93AF-D26B05F9C217}" destId="{E80D5215-3C2B-FF4F-9323-7E786B2645BC}" srcOrd="0" destOrd="0" presId="urn:microsoft.com/office/officeart/2005/8/layout/orgChart1"/>
    <dgm:cxn modelId="{D769EDE2-55E8-804F-A78A-E8B7D5AF4248}" type="presParOf" srcId="{F1F3FF14-A8BB-7946-93AF-D26B05F9C217}" destId="{4B793672-3FF7-7F4F-93EC-34ACEFEFCDC3}" srcOrd="1" destOrd="0" presId="urn:microsoft.com/office/officeart/2005/8/layout/orgChart1"/>
    <dgm:cxn modelId="{9DFC2027-0B8D-6B41-B16C-C5E860645DF9}" type="presParOf" srcId="{EA6642FF-F5FA-C54F-880A-14A8FF5BB185}" destId="{B2BDD891-1DD2-3848-B61B-082BE74C7723}" srcOrd="1" destOrd="0" presId="urn:microsoft.com/office/officeart/2005/8/layout/orgChart1"/>
    <dgm:cxn modelId="{E7956414-619C-C348-87DB-2956D612CC59}" type="presParOf" srcId="{EA6642FF-F5FA-C54F-880A-14A8FF5BB185}" destId="{93ECB505-7BA5-A648-8ACF-0700E6547C58}" srcOrd="2" destOrd="0" presId="urn:microsoft.com/office/officeart/2005/8/layout/orgChart1"/>
    <dgm:cxn modelId="{83A39CE0-F24A-A644-8066-87F72F73104A}" type="presParOf" srcId="{E2C6617E-AAC0-1A45-B8BF-D022C5B92E2E}" destId="{00290089-42F7-584E-8EC6-24F59C31B36A}" srcOrd="4" destOrd="0" presId="urn:microsoft.com/office/officeart/2005/8/layout/orgChart1"/>
    <dgm:cxn modelId="{7061E72C-AA70-C542-BB3F-325C8F986B95}" type="presParOf" srcId="{E2C6617E-AAC0-1A45-B8BF-D022C5B92E2E}" destId="{45B27FE8-5CBC-9A49-B2A5-6DD2270D0270}" srcOrd="5" destOrd="0" presId="urn:microsoft.com/office/officeart/2005/8/layout/orgChart1"/>
    <dgm:cxn modelId="{AAFC46D5-DC98-4946-9AD8-2092EB0E4B2B}" type="presParOf" srcId="{45B27FE8-5CBC-9A49-B2A5-6DD2270D0270}" destId="{EF2D5D8C-B173-C549-B304-C78B3BAF2356}" srcOrd="0" destOrd="0" presId="urn:microsoft.com/office/officeart/2005/8/layout/orgChart1"/>
    <dgm:cxn modelId="{871E1941-1F53-BA49-8E1B-01A5EB9006A4}" type="presParOf" srcId="{EF2D5D8C-B173-C549-B304-C78B3BAF2356}" destId="{3885A0A7-3AAB-3647-BD4F-4628971DC7A4}" srcOrd="0" destOrd="0" presId="urn:microsoft.com/office/officeart/2005/8/layout/orgChart1"/>
    <dgm:cxn modelId="{C7F9F3F3-8449-9E47-87D9-BD2E4872F7F1}" type="presParOf" srcId="{EF2D5D8C-B173-C549-B304-C78B3BAF2356}" destId="{8DB97591-F7C1-7446-8BE7-D7F0AF1D2886}" srcOrd="1" destOrd="0" presId="urn:microsoft.com/office/officeart/2005/8/layout/orgChart1"/>
    <dgm:cxn modelId="{284652C1-0F56-3E4A-BFEF-849F250FCC97}" type="presParOf" srcId="{45B27FE8-5CBC-9A49-B2A5-6DD2270D0270}" destId="{E761F464-F8B5-4442-BA7C-0BB4EA0893A2}" srcOrd="1" destOrd="0" presId="urn:microsoft.com/office/officeart/2005/8/layout/orgChart1"/>
    <dgm:cxn modelId="{E71621A9-C8CA-414A-A59F-6C29D1DD0E5B}" type="presParOf" srcId="{45B27FE8-5CBC-9A49-B2A5-6DD2270D0270}" destId="{2FEBDC60-291C-2A49-83BD-D12BD33B7124}" srcOrd="2" destOrd="0" presId="urn:microsoft.com/office/officeart/2005/8/layout/orgChart1"/>
    <dgm:cxn modelId="{961E78A4-4F0A-8C45-8A4C-FB2035821CC4}" type="presParOf" srcId="{60506465-8E75-6543-8F9F-F9C405EC2576}" destId="{6F3A985F-4740-9F46-ADD4-B837D5B183A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64B9678-D6C4-3748-8E67-50A88E5476D4}" type="doc">
      <dgm:prSet loTypeId="urn:microsoft.com/office/officeart/2005/8/layout/process4" loCatId="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01B6307-BDA2-EB4A-B243-DCE33E60C07C}">
      <dgm:prSet phldrT="[Text]"/>
      <dgm:spPr/>
      <dgm:t>
        <a:bodyPr/>
        <a:lstStyle/>
        <a:p>
          <a:r>
            <a:rPr lang="en-GB" dirty="0"/>
            <a:t>S3 Standard-IA</a:t>
          </a:r>
        </a:p>
      </dgm:t>
    </dgm:pt>
    <dgm:pt modelId="{F34353C7-0E34-5046-B30B-9C0E097F39A9}" type="parTrans" cxnId="{36AB6933-0355-A048-88FB-2CBCDF1927C9}">
      <dgm:prSet/>
      <dgm:spPr/>
      <dgm:t>
        <a:bodyPr/>
        <a:lstStyle/>
        <a:p>
          <a:endParaRPr lang="en-GB"/>
        </a:p>
      </dgm:t>
    </dgm:pt>
    <dgm:pt modelId="{BD6B7189-5B9E-0F45-9954-1FE46B1C1461}" type="sibTrans" cxnId="{36AB6933-0355-A048-88FB-2CBCDF1927C9}">
      <dgm:prSet/>
      <dgm:spPr/>
      <dgm:t>
        <a:bodyPr/>
        <a:lstStyle/>
        <a:p>
          <a:endParaRPr lang="en-GB"/>
        </a:p>
      </dgm:t>
    </dgm:pt>
    <dgm:pt modelId="{4C569F0A-97AC-A843-9A9C-E85623FBF914}">
      <dgm:prSet phldrT="[Text]"/>
      <dgm:spPr/>
      <dgm:t>
        <a:bodyPr/>
        <a:lstStyle/>
        <a:p>
          <a:pPr>
            <a:buNone/>
          </a:pPr>
          <a:r>
            <a:rPr lang="en-GB" dirty="0" err="1"/>
            <a:t>Napi</a:t>
          </a:r>
          <a:r>
            <a:rPr lang="en-GB" dirty="0"/>
            <a:t> </a:t>
          </a:r>
          <a:r>
            <a:rPr lang="en-GB" dirty="0" err="1"/>
            <a:t>mentések</a:t>
          </a:r>
          <a:endParaRPr lang="en-GB" dirty="0"/>
        </a:p>
      </dgm:t>
    </dgm:pt>
    <dgm:pt modelId="{A9CCCC16-FC39-4049-99E2-A3A71D82B6E3}" type="parTrans" cxnId="{B01A29F2-3A0C-4845-BB40-F2E9F7FBBDA2}">
      <dgm:prSet/>
      <dgm:spPr/>
      <dgm:t>
        <a:bodyPr/>
        <a:lstStyle/>
        <a:p>
          <a:endParaRPr lang="en-GB"/>
        </a:p>
      </dgm:t>
    </dgm:pt>
    <dgm:pt modelId="{EBE3183E-1B18-FB44-8EE4-240634897DE2}" type="sibTrans" cxnId="{B01A29F2-3A0C-4845-BB40-F2E9F7FBBDA2}">
      <dgm:prSet/>
      <dgm:spPr/>
      <dgm:t>
        <a:bodyPr/>
        <a:lstStyle/>
        <a:p>
          <a:endParaRPr lang="en-GB"/>
        </a:p>
      </dgm:t>
    </dgm:pt>
    <dgm:pt modelId="{B9FC3CB7-2F1E-A84A-AEA2-0011F2077038}">
      <dgm:prSet phldrT="[Text]"/>
      <dgm:spPr/>
      <dgm:t>
        <a:bodyPr/>
        <a:lstStyle/>
        <a:p>
          <a:r>
            <a:rPr lang="hu-HU" dirty="0"/>
            <a:t>S3 </a:t>
          </a:r>
          <a:r>
            <a:rPr lang="hu-HU" dirty="0" err="1"/>
            <a:t>Glacier</a:t>
          </a:r>
          <a:r>
            <a:rPr lang="hu-HU" dirty="0"/>
            <a:t> </a:t>
          </a:r>
          <a:r>
            <a:rPr lang="hu-HU" dirty="0" err="1"/>
            <a:t>Flexible</a:t>
          </a:r>
          <a:r>
            <a:rPr lang="hu-HU" dirty="0"/>
            <a:t> </a:t>
          </a:r>
          <a:r>
            <a:rPr lang="hu-HU" dirty="0" err="1"/>
            <a:t>Retrieval</a:t>
          </a:r>
          <a:r>
            <a:rPr lang="hu-HU" dirty="0"/>
            <a:t> (S3 </a:t>
          </a:r>
          <a:r>
            <a:rPr lang="hu-HU" dirty="0" err="1"/>
            <a:t>Glacier</a:t>
          </a:r>
          <a:r>
            <a:rPr lang="hu-HU" dirty="0"/>
            <a:t>)</a:t>
          </a:r>
          <a:endParaRPr lang="en-GB" dirty="0"/>
        </a:p>
      </dgm:t>
    </dgm:pt>
    <dgm:pt modelId="{FAE51CE2-AD55-D343-BE85-DADC3D456DFC}" type="parTrans" cxnId="{FD10475C-F616-0940-B891-CDE7D1BD2F37}">
      <dgm:prSet/>
      <dgm:spPr/>
      <dgm:t>
        <a:bodyPr/>
        <a:lstStyle/>
        <a:p>
          <a:endParaRPr lang="en-GB"/>
        </a:p>
      </dgm:t>
    </dgm:pt>
    <dgm:pt modelId="{009D97F3-68C4-9B45-A1DD-1650F454373C}" type="sibTrans" cxnId="{FD10475C-F616-0940-B891-CDE7D1BD2F37}">
      <dgm:prSet/>
      <dgm:spPr/>
      <dgm:t>
        <a:bodyPr/>
        <a:lstStyle/>
        <a:p>
          <a:endParaRPr lang="en-GB"/>
        </a:p>
      </dgm:t>
    </dgm:pt>
    <dgm:pt modelId="{4D178A22-23C2-E54F-B2F7-4219D9391951}">
      <dgm:prSet phldrT="[Text]"/>
      <dgm:spPr/>
      <dgm:t>
        <a:bodyPr/>
        <a:lstStyle/>
        <a:p>
          <a:r>
            <a:rPr lang="en-GB" dirty="0"/>
            <a:t>15 nap </a:t>
          </a:r>
          <a:r>
            <a:rPr lang="en-GB" dirty="0" err="1"/>
            <a:t>után</a:t>
          </a:r>
          <a:endParaRPr lang="en-GB" dirty="0"/>
        </a:p>
      </dgm:t>
    </dgm:pt>
    <dgm:pt modelId="{B5D6B653-09A0-DD42-92A4-EC1048827B7E}" type="parTrans" cxnId="{DAD11C35-605D-9A49-A6DA-8B4B27D29637}">
      <dgm:prSet/>
      <dgm:spPr/>
      <dgm:t>
        <a:bodyPr/>
        <a:lstStyle/>
        <a:p>
          <a:endParaRPr lang="en-GB"/>
        </a:p>
      </dgm:t>
    </dgm:pt>
    <dgm:pt modelId="{DC35F2F6-98DD-4B4B-AFB0-4FE7E901430C}" type="sibTrans" cxnId="{DAD11C35-605D-9A49-A6DA-8B4B27D29637}">
      <dgm:prSet/>
      <dgm:spPr/>
      <dgm:t>
        <a:bodyPr/>
        <a:lstStyle/>
        <a:p>
          <a:endParaRPr lang="en-GB"/>
        </a:p>
      </dgm:t>
    </dgm:pt>
    <dgm:pt modelId="{23EB5E52-01E3-EC4C-8824-D8DC10926B75}">
      <dgm:prSet phldrT="[Text]"/>
      <dgm:spPr/>
      <dgm:t>
        <a:bodyPr/>
        <a:lstStyle/>
        <a:p>
          <a:r>
            <a:rPr lang="hu-HU" dirty="0"/>
            <a:t>S3 </a:t>
          </a:r>
          <a:r>
            <a:rPr lang="hu-HU" dirty="0" err="1"/>
            <a:t>Glacier</a:t>
          </a:r>
          <a:r>
            <a:rPr lang="hu-HU" dirty="0"/>
            <a:t> Deep </a:t>
          </a:r>
          <a:r>
            <a:rPr lang="hu-HU" dirty="0" err="1"/>
            <a:t>Archive</a:t>
          </a:r>
          <a:endParaRPr lang="en-GB" dirty="0"/>
        </a:p>
      </dgm:t>
    </dgm:pt>
    <dgm:pt modelId="{D0D6DFD6-D0F5-144D-8610-37137687CA55}" type="parTrans" cxnId="{47DCFEFB-8688-9C4E-B7E0-0600C2AB1689}">
      <dgm:prSet/>
      <dgm:spPr/>
      <dgm:t>
        <a:bodyPr/>
        <a:lstStyle/>
        <a:p>
          <a:endParaRPr lang="en-GB"/>
        </a:p>
      </dgm:t>
    </dgm:pt>
    <dgm:pt modelId="{5AEAFA09-F8FF-D44D-B5A1-CFE518A5E352}" type="sibTrans" cxnId="{47DCFEFB-8688-9C4E-B7E0-0600C2AB1689}">
      <dgm:prSet/>
      <dgm:spPr/>
      <dgm:t>
        <a:bodyPr/>
        <a:lstStyle/>
        <a:p>
          <a:endParaRPr lang="en-GB"/>
        </a:p>
      </dgm:t>
    </dgm:pt>
    <dgm:pt modelId="{0F247796-9FAA-E740-92BF-77AD543E7627}">
      <dgm:prSet phldrT="[Text]"/>
      <dgm:spPr/>
      <dgm:t>
        <a:bodyPr/>
        <a:lstStyle/>
        <a:p>
          <a:r>
            <a:rPr lang="en-GB" dirty="0"/>
            <a:t>1 </a:t>
          </a:r>
          <a:r>
            <a:rPr lang="en-GB" dirty="0" err="1"/>
            <a:t>hónap</a:t>
          </a:r>
          <a:r>
            <a:rPr lang="en-GB" dirty="0"/>
            <a:t> </a:t>
          </a:r>
          <a:r>
            <a:rPr lang="en-GB" dirty="0" err="1"/>
            <a:t>után</a:t>
          </a:r>
          <a:endParaRPr lang="en-GB" dirty="0"/>
        </a:p>
      </dgm:t>
    </dgm:pt>
    <dgm:pt modelId="{FFDA4888-E207-C64C-98B6-6B2B54B9193B}" type="parTrans" cxnId="{E1ADDA65-54EE-8B4E-9019-DFF60D0BC27A}">
      <dgm:prSet/>
      <dgm:spPr/>
      <dgm:t>
        <a:bodyPr/>
        <a:lstStyle/>
        <a:p>
          <a:endParaRPr lang="en-GB"/>
        </a:p>
      </dgm:t>
    </dgm:pt>
    <dgm:pt modelId="{0C62887B-CAD6-6444-BCA4-3A98F5A096FD}" type="sibTrans" cxnId="{E1ADDA65-54EE-8B4E-9019-DFF60D0BC27A}">
      <dgm:prSet/>
      <dgm:spPr/>
      <dgm:t>
        <a:bodyPr/>
        <a:lstStyle/>
        <a:p>
          <a:endParaRPr lang="en-GB"/>
        </a:p>
      </dgm:t>
    </dgm:pt>
    <dgm:pt modelId="{D01180A9-991B-9149-BA3E-95F52787811E}" type="pres">
      <dgm:prSet presAssocID="{E64B9678-D6C4-3748-8E67-50A88E5476D4}" presName="Name0" presStyleCnt="0">
        <dgm:presLayoutVars>
          <dgm:dir/>
          <dgm:animLvl val="lvl"/>
          <dgm:resizeHandles val="exact"/>
        </dgm:presLayoutVars>
      </dgm:prSet>
      <dgm:spPr/>
    </dgm:pt>
    <dgm:pt modelId="{2151A0FB-86A3-9040-8FC8-048182637BF5}" type="pres">
      <dgm:prSet presAssocID="{23EB5E52-01E3-EC4C-8824-D8DC10926B75}" presName="boxAndChildren" presStyleCnt="0"/>
      <dgm:spPr/>
    </dgm:pt>
    <dgm:pt modelId="{A8D153F9-7DBD-3C4B-8BD7-C969BE484E87}" type="pres">
      <dgm:prSet presAssocID="{23EB5E52-01E3-EC4C-8824-D8DC10926B75}" presName="parentTextBox" presStyleLbl="node1" presStyleIdx="0" presStyleCnt="3"/>
      <dgm:spPr/>
    </dgm:pt>
    <dgm:pt modelId="{1600A1A8-3D18-1C4B-A8AF-E994C0CC5266}" type="pres">
      <dgm:prSet presAssocID="{23EB5E52-01E3-EC4C-8824-D8DC10926B75}" presName="entireBox" presStyleLbl="node1" presStyleIdx="0" presStyleCnt="3"/>
      <dgm:spPr/>
    </dgm:pt>
    <dgm:pt modelId="{AC76982C-C0B6-6B4E-9CB0-EE338FDD7491}" type="pres">
      <dgm:prSet presAssocID="{23EB5E52-01E3-EC4C-8824-D8DC10926B75}" presName="descendantBox" presStyleCnt="0"/>
      <dgm:spPr/>
    </dgm:pt>
    <dgm:pt modelId="{0F097BDD-3737-C84D-AFC2-F82BD2406816}" type="pres">
      <dgm:prSet presAssocID="{0F247796-9FAA-E740-92BF-77AD543E7627}" presName="childTextBox" presStyleLbl="fgAccFollowNode1" presStyleIdx="0" presStyleCnt="3">
        <dgm:presLayoutVars>
          <dgm:bulletEnabled val="1"/>
        </dgm:presLayoutVars>
      </dgm:prSet>
      <dgm:spPr/>
    </dgm:pt>
    <dgm:pt modelId="{4FB2CBD9-6C08-F84A-82D2-03170818FB6F}" type="pres">
      <dgm:prSet presAssocID="{009D97F3-68C4-9B45-A1DD-1650F454373C}" presName="sp" presStyleCnt="0"/>
      <dgm:spPr/>
    </dgm:pt>
    <dgm:pt modelId="{60F1A342-CC3C-1244-AD5C-5167577237D8}" type="pres">
      <dgm:prSet presAssocID="{B9FC3CB7-2F1E-A84A-AEA2-0011F2077038}" presName="arrowAndChildren" presStyleCnt="0"/>
      <dgm:spPr/>
    </dgm:pt>
    <dgm:pt modelId="{93A4BFC4-0320-874E-894A-A21D4C052B8D}" type="pres">
      <dgm:prSet presAssocID="{B9FC3CB7-2F1E-A84A-AEA2-0011F2077038}" presName="parentTextArrow" presStyleLbl="node1" presStyleIdx="0" presStyleCnt="3"/>
      <dgm:spPr/>
    </dgm:pt>
    <dgm:pt modelId="{4027F13D-6AC4-3045-8833-61378DF6EB08}" type="pres">
      <dgm:prSet presAssocID="{B9FC3CB7-2F1E-A84A-AEA2-0011F2077038}" presName="arrow" presStyleLbl="node1" presStyleIdx="1" presStyleCnt="3"/>
      <dgm:spPr/>
    </dgm:pt>
    <dgm:pt modelId="{FEDA3B31-CB2B-0741-AD6A-031398FB7266}" type="pres">
      <dgm:prSet presAssocID="{B9FC3CB7-2F1E-A84A-AEA2-0011F2077038}" presName="descendantArrow" presStyleCnt="0"/>
      <dgm:spPr/>
    </dgm:pt>
    <dgm:pt modelId="{883C96E0-55C0-1545-A071-859A7D289858}" type="pres">
      <dgm:prSet presAssocID="{4D178A22-23C2-E54F-B2F7-4219D9391951}" presName="childTextArrow" presStyleLbl="fgAccFollowNode1" presStyleIdx="1" presStyleCnt="3">
        <dgm:presLayoutVars>
          <dgm:bulletEnabled val="1"/>
        </dgm:presLayoutVars>
      </dgm:prSet>
      <dgm:spPr/>
    </dgm:pt>
    <dgm:pt modelId="{3AF60530-7F57-5142-BC4F-6C7DF99BC4B6}" type="pres">
      <dgm:prSet presAssocID="{BD6B7189-5B9E-0F45-9954-1FE46B1C1461}" presName="sp" presStyleCnt="0"/>
      <dgm:spPr/>
    </dgm:pt>
    <dgm:pt modelId="{64A6908F-4A9C-924A-B304-7C644C90E455}" type="pres">
      <dgm:prSet presAssocID="{301B6307-BDA2-EB4A-B243-DCE33E60C07C}" presName="arrowAndChildren" presStyleCnt="0"/>
      <dgm:spPr/>
    </dgm:pt>
    <dgm:pt modelId="{A50C933B-D00B-C843-A172-E31654973E5F}" type="pres">
      <dgm:prSet presAssocID="{301B6307-BDA2-EB4A-B243-DCE33E60C07C}" presName="parentTextArrow" presStyleLbl="node1" presStyleIdx="1" presStyleCnt="3"/>
      <dgm:spPr/>
    </dgm:pt>
    <dgm:pt modelId="{657B63EF-55AE-F84F-86D9-32265DD77BAB}" type="pres">
      <dgm:prSet presAssocID="{301B6307-BDA2-EB4A-B243-DCE33E60C07C}" presName="arrow" presStyleLbl="node1" presStyleIdx="2" presStyleCnt="3"/>
      <dgm:spPr/>
    </dgm:pt>
    <dgm:pt modelId="{9CF97C38-1C31-4E44-9E3E-BF13315AF98C}" type="pres">
      <dgm:prSet presAssocID="{301B6307-BDA2-EB4A-B243-DCE33E60C07C}" presName="descendantArrow" presStyleCnt="0"/>
      <dgm:spPr/>
    </dgm:pt>
    <dgm:pt modelId="{6D419B41-A5B6-8D49-8A9B-6F635C75370C}" type="pres">
      <dgm:prSet presAssocID="{4C569F0A-97AC-A843-9A9C-E85623FBF914}" presName="childTextArrow" presStyleLbl="fgAccFollowNode1" presStyleIdx="2" presStyleCnt="3">
        <dgm:presLayoutVars>
          <dgm:bulletEnabled val="1"/>
        </dgm:presLayoutVars>
      </dgm:prSet>
      <dgm:spPr/>
    </dgm:pt>
  </dgm:ptLst>
  <dgm:cxnLst>
    <dgm:cxn modelId="{5681A307-0255-1940-B633-DEF73CAF1069}" type="presOf" srcId="{E64B9678-D6C4-3748-8E67-50A88E5476D4}" destId="{D01180A9-991B-9149-BA3E-95F52787811E}" srcOrd="0" destOrd="0" presId="urn:microsoft.com/office/officeart/2005/8/layout/process4"/>
    <dgm:cxn modelId="{F58CC92C-1283-9B42-BE23-7624FA77398A}" type="presOf" srcId="{23EB5E52-01E3-EC4C-8824-D8DC10926B75}" destId="{A8D153F9-7DBD-3C4B-8BD7-C969BE484E87}" srcOrd="0" destOrd="0" presId="urn:microsoft.com/office/officeart/2005/8/layout/process4"/>
    <dgm:cxn modelId="{36AB6933-0355-A048-88FB-2CBCDF1927C9}" srcId="{E64B9678-D6C4-3748-8E67-50A88E5476D4}" destId="{301B6307-BDA2-EB4A-B243-DCE33E60C07C}" srcOrd="0" destOrd="0" parTransId="{F34353C7-0E34-5046-B30B-9C0E097F39A9}" sibTransId="{BD6B7189-5B9E-0F45-9954-1FE46B1C1461}"/>
    <dgm:cxn modelId="{DAD11C35-605D-9A49-A6DA-8B4B27D29637}" srcId="{B9FC3CB7-2F1E-A84A-AEA2-0011F2077038}" destId="{4D178A22-23C2-E54F-B2F7-4219D9391951}" srcOrd="0" destOrd="0" parTransId="{B5D6B653-09A0-DD42-92A4-EC1048827B7E}" sibTransId="{DC35F2F6-98DD-4B4B-AFB0-4FE7E901430C}"/>
    <dgm:cxn modelId="{CB90B139-DEC1-ED47-8300-7223A1CD383A}" type="presOf" srcId="{301B6307-BDA2-EB4A-B243-DCE33E60C07C}" destId="{A50C933B-D00B-C843-A172-E31654973E5F}" srcOrd="0" destOrd="0" presId="urn:microsoft.com/office/officeart/2005/8/layout/process4"/>
    <dgm:cxn modelId="{EA12413E-138A-F04A-B81A-11AF600B43B0}" type="presOf" srcId="{B9FC3CB7-2F1E-A84A-AEA2-0011F2077038}" destId="{4027F13D-6AC4-3045-8833-61378DF6EB08}" srcOrd="1" destOrd="0" presId="urn:microsoft.com/office/officeart/2005/8/layout/process4"/>
    <dgm:cxn modelId="{FD10475C-F616-0940-B891-CDE7D1BD2F37}" srcId="{E64B9678-D6C4-3748-8E67-50A88E5476D4}" destId="{B9FC3CB7-2F1E-A84A-AEA2-0011F2077038}" srcOrd="1" destOrd="0" parTransId="{FAE51CE2-AD55-D343-BE85-DADC3D456DFC}" sibTransId="{009D97F3-68C4-9B45-A1DD-1650F454373C}"/>
    <dgm:cxn modelId="{E1ADDA65-54EE-8B4E-9019-DFF60D0BC27A}" srcId="{23EB5E52-01E3-EC4C-8824-D8DC10926B75}" destId="{0F247796-9FAA-E740-92BF-77AD543E7627}" srcOrd="0" destOrd="0" parTransId="{FFDA4888-E207-C64C-98B6-6B2B54B9193B}" sibTransId="{0C62887B-CAD6-6444-BCA4-3A98F5A096FD}"/>
    <dgm:cxn modelId="{FFADA86A-C7BA-4648-A874-2FAB2904832C}" type="presOf" srcId="{0F247796-9FAA-E740-92BF-77AD543E7627}" destId="{0F097BDD-3737-C84D-AFC2-F82BD2406816}" srcOrd="0" destOrd="0" presId="urn:microsoft.com/office/officeart/2005/8/layout/process4"/>
    <dgm:cxn modelId="{89A34272-A1AE-1B4B-8F26-86AF85F77D21}" type="presOf" srcId="{301B6307-BDA2-EB4A-B243-DCE33E60C07C}" destId="{657B63EF-55AE-F84F-86D9-32265DD77BAB}" srcOrd="1" destOrd="0" presId="urn:microsoft.com/office/officeart/2005/8/layout/process4"/>
    <dgm:cxn modelId="{5D7550AD-B0EB-B446-A5A1-970F7D8B8907}" type="presOf" srcId="{B9FC3CB7-2F1E-A84A-AEA2-0011F2077038}" destId="{93A4BFC4-0320-874E-894A-A21D4C052B8D}" srcOrd="0" destOrd="0" presId="urn:microsoft.com/office/officeart/2005/8/layout/process4"/>
    <dgm:cxn modelId="{D1FDEEBC-99F4-464F-9128-3A75205F4652}" type="presOf" srcId="{23EB5E52-01E3-EC4C-8824-D8DC10926B75}" destId="{1600A1A8-3D18-1C4B-A8AF-E994C0CC5266}" srcOrd="1" destOrd="0" presId="urn:microsoft.com/office/officeart/2005/8/layout/process4"/>
    <dgm:cxn modelId="{461B2AD0-A6A0-CE45-9FFF-AF22F952DED7}" type="presOf" srcId="{4C569F0A-97AC-A843-9A9C-E85623FBF914}" destId="{6D419B41-A5B6-8D49-8A9B-6F635C75370C}" srcOrd="0" destOrd="0" presId="urn:microsoft.com/office/officeart/2005/8/layout/process4"/>
    <dgm:cxn modelId="{6D82D2D2-156E-4840-979F-85D8FA07CA85}" type="presOf" srcId="{4D178A22-23C2-E54F-B2F7-4219D9391951}" destId="{883C96E0-55C0-1545-A071-859A7D289858}" srcOrd="0" destOrd="0" presId="urn:microsoft.com/office/officeart/2005/8/layout/process4"/>
    <dgm:cxn modelId="{B01A29F2-3A0C-4845-BB40-F2E9F7FBBDA2}" srcId="{301B6307-BDA2-EB4A-B243-DCE33E60C07C}" destId="{4C569F0A-97AC-A843-9A9C-E85623FBF914}" srcOrd="0" destOrd="0" parTransId="{A9CCCC16-FC39-4049-99E2-A3A71D82B6E3}" sibTransId="{EBE3183E-1B18-FB44-8EE4-240634897DE2}"/>
    <dgm:cxn modelId="{47DCFEFB-8688-9C4E-B7E0-0600C2AB1689}" srcId="{E64B9678-D6C4-3748-8E67-50A88E5476D4}" destId="{23EB5E52-01E3-EC4C-8824-D8DC10926B75}" srcOrd="2" destOrd="0" parTransId="{D0D6DFD6-D0F5-144D-8610-37137687CA55}" sibTransId="{5AEAFA09-F8FF-D44D-B5A1-CFE518A5E352}"/>
    <dgm:cxn modelId="{7C083DB8-E88E-494A-866B-4FE2F79E4BC9}" type="presParOf" srcId="{D01180A9-991B-9149-BA3E-95F52787811E}" destId="{2151A0FB-86A3-9040-8FC8-048182637BF5}" srcOrd="0" destOrd="0" presId="urn:microsoft.com/office/officeart/2005/8/layout/process4"/>
    <dgm:cxn modelId="{BC07C391-496C-8C44-9D99-BB46C8746ABF}" type="presParOf" srcId="{2151A0FB-86A3-9040-8FC8-048182637BF5}" destId="{A8D153F9-7DBD-3C4B-8BD7-C969BE484E87}" srcOrd="0" destOrd="0" presId="urn:microsoft.com/office/officeart/2005/8/layout/process4"/>
    <dgm:cxn modelId="{0C3169E9-562E-5042-9028-DF8A1D18785C}" type="presParOf" srcId="{2151A0FB-86A3-9040-8FC8-048182637BF5}" destId="{1600A1A8-3D18-1C4B-A8AF-E994C0CC5266}" srcOrd="1" destOrd="0" presId="urn:microsoft.com/office/officeart/2005/8/layout/process4"/>
    <dgm:cxn modelId="{6679BF93-65EA-D946-9B70-883D6CA36CED}" type="presParOf" srcId="{2151A0FB-86A3-9040-8FC8-048182637BF5}" destId="{AC76982C-C0B6-6B4E-9CB0-EE338FDD7491}" srcOrd="2" destOrd="0" presId="urn:microsoft.com/office/officeart/2005/8/layout/process4"/>
    <dgm:cxn modelId="{8D7ED32C-88D7-D54E-9C07-5F2D5C0A16E4}" type="presParOf" srcId="{AC76982C-C0B6-6B4E-9CB0-EE338FDD7491}" destId="{0F097BDD-3737-C84D-AFC2-F82BD2406816}" srcOrd="0" destOrd="0" presId="urn:microsoft.com/office/officeart/2005/8/layout/process4"/>
    <dgm:cxn modelId="{B3E73BEB-EC2F-F542-88E6-B9C4D3DD6A70}" type="presParOf" srcId="{D01180A9-991B-9149-BA3E-95F52787811E}" destId="{4FB2CBD9-6C08-F84A-82D2-03170818FB6F}" srcOrd="1" destOrd="0" presId="urn:microsoft.com/office/officeart/2005/8/layout/process4"/>
    <dgm:cxn modelId="{7653AB59-1335-CC4B-B311-2A279358571D}" type="presParOf" srcId="{D01180A9-991B-9149-BA3E-95F52787811E}" destId="{60F1A342-CC3C-1244-AD5C-5167577237D8}" srcOrd="2" destOrd="0" presId="urn:microsoft.com/office/officeart/2005/8/layout/process4"/>
    <dgm:cxn modelId="{4BC10DC8-0F59-A54A-96D0-2CACAA7FEAF0}" type="presParOf" srcId="{60F1A342-CC3C-1244-AD5C-5167577237D8}" destId="{93A4BFC4-0320-874E-894A-A21D4C052B8D}" srcOrd="0" destOrd="0" presId="urn:microsoft.com/office/officeart/2005/8/layout/process4"/>
    <dgm:cxn modelId="{64F414C0-86A3-3E4D-99A0-42C1EA99AE59}" type="presParOf" srcId="{60F1A342-CC3C-1244-AD5C-5167577237D8}" destId="{4027F13D-6AC4-3045-8833-61378DF6EB08}" srcOrd="1" destOrd="0" presId="urn:microsoft.com/office/officeart/2005/8/layout/process4"/>
    <dgm:cxn modelId="{4CD27C59-FA68-2B4B-BEFE-0DB62BF9C7F8}" type="presParOf" srcId="{60F1A342-CC3C-1244-AD5C-5167577237D8}" destId="{FEDA3B31-CB2B-0741-AD6A-031398FB7266}" srcOrd="2" destOrd="0" presId="urn:microsoft.com/office/officeart/2005/8/layout/process4"/>
    <dgm:cxn modelId="{FCC93C4E-C3C1-AB47-8010-E8F5E86E9418}" type="presParOf" srcId="{FEDA3B31-CB2B-0741-AD6A-031398FB7266}" destId="{883C96E0-55C0-1545-A071-859A7D289858}" srcOrd="0" destOrd="0" presId="urn:microsoft.com/office/officeart/2005/8/layout/process4"/>
    <dgm:cxn modelId="{E5BD7772-DCB3-7A44-8541-929ACD4DC298}" type="presParOf" srcId="{D01180A9-991B-9149-BA3E-95F52787811E}" destId="{3AF60530-7F57-5142-BC4F-6C7DF99BC4B6}" srcOrd="3" destOrd="0" presId="urn:microsoft.com/office/officeart/2005/8/layout/process4"/>
    <dgm:cxn modelId="{BF74604F-E916-934F-A789-CE2D2991655D}" type="presParOf" srcId="{D01180A9-991B-9149-BA3E-95F52787811E}" destId="{64A6908F-4A9C-924A-B304-7C644C90E455}" srcOrd="4" destOrd="0" presId="urn:microsoft.com/office/officeart/2005/8/layout/process4"/>
    <dgm:cxn modelId="{6FB13A49-41F8-3D48-8089-A8AF3B89E029}" type="presParOf" srcId="{64A6908F-4A9C-924A-B304-7C644C90E455}" destId="{A50C933B-D00B-C843-A172-E31654973E5F}" srcOrd="0" destOrd="0" presId="urn:microsoft.com/office/officeart/2005/8/layout/process4"/>
    <dgm:cxn modelId="{01B011F9-6733-6041-ADE8-829CF46ECF04}" type="presParOf" srcId="{64A6908F-4A9C-924A-B304-7C644C90E455}" destId="{657B63EF-55AE-F84F-86D9-32265DD77BAB}" srcOrd="1" destOrd="0" presId="urn:microsoft.com/office/officeart/2005/8/layout/process4"/>
    <dgm:cxn modelId="{FAA5B28E-6B3D-924A-9556-34F5CB38FBB5}" type="presParOf" srcId="{64A6908F-4A9C-924A-B304-7C644C90E455}" destId="{9CF97C38-1C31-4E44-9E3E-BF13315AF98C}" srcOrd="2" destOrd="0" presId="urn:microsoft.com/office/officeart/2005/8/layout/process4"/>
    <dgm:cxn modelId="{87AD127C-9BF4-E045-977D-7C29A7CBA65B}" type="presParOf" srcId="{9CF97C38-1C31-4E44-9E3E-BF13315AF98C}" destId="{6D419B41-A5B6-8D49-8A9B-6F635C75370C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95674F2-99D1-7A45-84C4-309E54B96C04}" type="doc">
      <dgm:prSet loTypeId="urn:microsoft.com/office/officeart/2005/8/layout/hList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091C25B-CF59-DA49-B38F-9A6B5B721354}">
      <dgm:prSet phldrT="[Text]"/>
      <dgm:spPr/>
      <dgm:t>
        <a:bodyPr/>
        <a:lstStyle/>
        <a:p>
          <a:r>
            <a:rPr lang="en-GB" dirty="0">
              <a:solidFill>
                <a:schemeClr val="accent6">
                  <a:lumMod val="20000"/>
                  <a:lumOff val="80000"/>
                </a:schemeClr>
              </a:solidFill>
            </a:rPr>
            <a:t>Container Registry (ECR)</a:t>
          </a:r>
        </a:p>
      </dgm:t>
    </dgm:pt>
    <dgm:pt modelId="{BF33DF5D-48E0-F74B-889C-DA539D43BC6E}" type="parTrans" cxnId="{3AB8D71B-DE4F-7045-A4F9-0852E23AC0F2}">
      <dgm:prSet/>
      <dgm:spPr/>
      <dgm:t>
        <a:bodyPr/>
        <a:lstStyle/>
        <a:p>
          <a:endParaRPr lang="en-GB"/>
        </a:p>
      </dgm:t>
    </dgm:pt>
    <dgm:pt modelId="{43C4E54C-CEC8-6147-8E72-7419E53FD6E8}" type="sibTrans" cxnId="{3AB8D71B-DE4F-7045-A4F9-0852E23AC0F2}">
      <dgm:prSet/>
      <dgm:spPr/>
      <dgm:t>
        <a:bodyPr/>
        <a:lstStyle/>
        <a:p>
          <a:endParaRPr lang="en-GB"/>
        </a:p>
      </dgm:t>
    </dgm:pt>
    <dgm:pt modelId="{0882FD82-8D9C-934B-B595-D9B618F63466}">
      <dgm:prSet phldrT="[Text]"/>
      <dgm:spPr/>
      <dgm:t>
        <a:bodyPr/>
        <a:lstStyle/>
        <a:p>
          <a:r>
            <a:rPr lang="en-GB" dirty="0"/>
            <a:t>Redis</a:t>
          </a:r>
        </a:p>
      </dgm:t>
    </dgm:pt>
    <dgm:pt modelId="{217CBC03-A9D9-BE48-995C-61C9AE2B620A}" type="parTrans" cxnId="{6A8D4E53-795E-FB43-8B23-1EC8649FA562}">
      <dgm:prSet/>
      <dgm:spPr/>
      <dgm:t>
        <a:bodyPr/>
        <a:lstStyle/>
        <a:p>
          <a:endParaRPr lang="en-GB"/>
        </a:p>
      </dgm:t>
    </dgm:pt>
    <dgm:pt modelId="{2B51C8FB-BC2D-1147-A0F1-99707FF18D47}" type="sibTrans" cxnId="{6A8D4E53-795E-FB43-8B23-1EC8649FA562}">
      <dgm:prSet/>
      <dgm:spPr/>
      <dgm:t>
        <a:bodyPr/>
        <a:lstStyle/>
        <a:p>
          <a:endParaRPr lang="en-GB"/>
        </a:p>
      </dgm:t>
    </dgm:pt>
    <dgm:pt modelId="{A526C55C-963D-3744-AFA0-7BCD641CA4EA}">
      <dgm:prSet phldrT="[Text]"/>
      <dgm:spPr/>
      <dgm:t>
        <a:bodyPr/>
        <a:lstStyle/>
        <a:p>
          <a:r>
            <a:rPr lang="en-GB" dirty="0"/>
            <a:t>NGINX</a:t>
          </a:r>
        </a:p>
      </dgm:t>
    </dgm:pt>
    <dgm:pt modelId="{9815863B-6FD5-F148-82EF-5990BB1C99B4}" type="parTrans" cxnId="{23F964FC-8510-F04D-8587-73003BAB101F}">
      <dgm:prSet/>
      <dgm:spPr/>
      <dgm:t>
        <a:bodyPr/>
        <a:lstStyle/>
        <a:p>
          <a:endParaRPr lang="en-GB"/>
        </a:p>
      </dgm:t>
    </dgm:pt>
    <dgm:pt modelId="{BF27D574-DBF5-8144-A959-82FCFF9D9860}" type="sibTrans" cxnId="{23F964FC-8510-F04D-8587-73003BAB101F}">
      <dgm:prSet/>
      <dgm:spPr/>
      <dgm:t>
        <a:bodyPr/>
        <a:lstStyle/>
        <a:p>
          <a:endParaRPr lang="en-GB"/>
        </a:p>
      </dgm:t>
    </dgm:pt>
    <dgm:pt modelId="{4E38A322-5B47-3B4F-9E9B-73BD890EE178}">
      <dgm:prSet phldrT="[Text]"/>
      <dgm:spPr/>
      <dgm:t>
        <a:bodyPr/>
        <a:lstStyle/>
        <a:p>
          <a:r>
            <a:rPr lang="en-GB" dirty="0" err="1">
              <a:solidFill>
                <a:schemeClr val="accent6">
                  <a:lumMod val="20000"/>
                  <a:lumOff val="80000"/>
                </a:schemeClr>
              </a:solidFill>
            </a:rPr>
            <a:t>Dockerhost</a:t>
          </a:r>
          <a:r>
            <a:rPr lang="en-GB" dirty="0">
              <a:solidFill>
                <a:schemeClr val="accent6">
                  <a:lumMod val="20000"/>
                  <a:lumOff val="80000"/>
                </a:schemeClr>
              </a:solidFill>
            </a:rPr>
            <a:t> (ECS) </a:t>
          </a:r>
        </a:p>
      </dgm:t>
    </dgm:pt>
    <dgm:pt modelId="{979E0FF6-BBB4-7143-92BE-BFD0F87FBE4C}" type="parTrans" cxnId="{4EC5D7D1-D5A4-3C49-9AB8-7981CD35B01D}">
      <dgm:prSet/>
      <dgm:spPr/>
      <dgm:t>
        <a:bodyPr/>
        <a:lstStyle/>
        <a:p>
          <a:endParaRPr lang="en-GB"/>
        </a:p>
      </dgm:t>
    </dgm:pt>
    <dgm:pt modelId="{78660F1B-9478-6C40-94FB-DCAB40841D48}" type="sibTrans" cxnId="{4EC5D7D1-D5A4-3C49-9AB8-7981CD35B01D}">
      <dgm:prSet/>
      <dgm:spPr/>
      <dgm:t>
        <a:bodyPr/>
        <a:lstStyle/>
        <a:p>
          <a:endParaRPr lang="en-GB"/>
        </a:p>
      </dgm:t>
    </dgm:pt>
    <dgm:pt modelId="{BCF5BF2F-8912-D742-83E7-0CD2A512B6FF}">
      <dgm:prSet phldrT="[Text]" custT="1"/>
      <dgm:spPr/>
      <dgm:t>
        <a:bodyPr/>
        <a:lstStyle/>
        <a:p>
          <a:r>
            <a:rPr lang="en-GB" sz="1400" dirty="0" err="1"/>
            <a:t>Konténer</a:t>
          </a:r>
          <a:r>
            <a:rPr lang="en-GB" sz="1400" dirty="0"/>
            <a:t> </a:t>
          </a:r>
          <a:r>
            <a:rPr lang="en-GB" sz="1400" dirty="0" err="1"/>
            <a:t>példány</a:t>
          </a:r>
          <a:r>
            <a:rPr lang="en-GB" sz="1400" dirty="0"/>
            <a:t> 1</a:t>
          </a:r>
        </a:p>
      </dgm:t>
    </dgm:pt>
    <dgm:pt modelId="{109CC2AD-D099-3A49-9C9C-9FB75C5F4B2F}" type="parTrans" cxnId="{F12E7E0B-8939-0B42-B298-E6DAF436573A}">
      <dgm:prSet/>
      <dgm:spPr/>
      <dgm:t>
        <a:bodyPr/>
        <a:lstStyle/>
        <a:p>
          <a:endParaRPr lang="en-GB"/>
        </a:p>
      </dgm:t>
    </dgm:pt>
    <dgm:pt modelId="{E29465E2-4DA3-9C47-94D4-4E9CD2D27F4D}" type="sibTrans" cxnId="{F12E7E0B-8939-0B42-B298-E6DAF436573A}">
      <dgm:prSet/>
      <dgm:spPr/>
      <dgm:t>
        <a:bodyPr/>
        <a:lstStyle/>
        <a:p>
          <a:endParaRPr lang="en-GB"/>
        </a:p>
      </dgm:t>
    </dgm:pt>
    <dgm:pt modelId="{30CA78D4-887A-7146-9993-DAEBC1077483}">
      <dgm:prSet phldrT="[Text]" custT="1"/>
      <dgm:spPr/>
      <dgm:t>
        <a:bodyPr/>
        <a:lstStyle/>
        <a:p>
          <a:r>
            <a:rPr lang="en-GB" sz="1400" dirty="0" err="1"/>
            <a:t>Konténer</a:t>
          </a:r>
          <a:r>
            <a:rPr lang="en-GB" sz="1400" dirty="0"/>
            <a:t> </a:t>
          </a:r>
          <a:r>
            <a:rPr lang="en-GB" sz="1400" dirty="0" err="1"/>
            <a:t>példány</a:t>
          </a:r>
          <a:r>
            <a:rPr lang="en-GB" sz="1400" dirty="0"/>
            <a:t> 2</a:t>
          </a:r>
        </a:p>
      </dgm:t>
    </dgm:pt>
    <dgm:pt modelId="{1A0B07F5-130E-3E47-9EA4-1C360FE7EAF0}" type="parTrans" cxnId="{B58D9701-9689-D44E-B11A-5D4A125036E0}">
      <dgm:prSet/>
      <dgm:spPr/>
      <dgm:t>
        <a:bodyPr/>
        <a:lstStyle/>
        <a:p>
          <a:endParaRPr lang="en-GB"/>
        </a:p>
      </dgm:t>
    </dgm:pt>
    <dgm:pt modelId="{5DA93E8C-61FD-1E4F-943C-0D429E0B00EC}" type="sibTrans" cxnId="{B58D9701-9689-D44E-B11A-5D4A125036E0}">
      <dgm:prSet/>
      <dgm:spPr/>
      <dgm:t>
        <a:bodyPr/>
        <a:lstStyle/>
        <a:p>
          <a:endParaRPr lang="en-GB"/>
        </a:p>
      </dgm:t>
    </dgm:pt>
    <dgm:pt modelId="{1DE8907F-F34E-C64B-AC73-EF09D9D9F618}">
      <dgm:prSet phldrT="[Text]"/>
      <dgm:spPr/>
      <dgm:t>
        <a:bodyPr/>
        <a:lstStyle/>
        <a:p>
          <a:r>
            <a:rPr lang="en-GB" dirty="0" err="1"/>
            <a:t>Felhasználók</a:t>
          </a:r>
          <a:endParaRPr lang="en-GB" dirty="0"/>
        </a:p>
      </dgm:t>
    </dgm:pt>
    <dgm:pt modelId="{1DC9D555-14DA-4D42-A76E-5232ECF97C0E}" type="parTrans" cxnId="{1483C4A0-7542-A740-86A8-FEF60D2A52AA}">
      <dgm:prSet/>
      <dgm:spPr/>
      <dgm:t>
        <a:bodyPr/>
        <a:lstStyle/>
        <a:p>
          <a:endParaRPr lang="en-GB"/>
        </a:p>
      </dgm:t>
    </dgm:pt>
    <dgm:pt modelId="{DD5D172C-F4BF-AC4C-9537-557DDF561151}" type="sibTrans" cxnId="{1483C4A0-7542-A740-86A8-FEF60D2A52AA}">
      <dgm:prSet/>
      <dgm:spPr/>
      <dgm:t>
        <a:bodyPr/>
        <a:lstStyle/>
        <a:p>
          <a:endParaRPr lang="en-GB"/>
        </a:p>
      </dgm:t>
    </dgm:pt>
    <dgm:pt modelId="{E481849C-D2C2-1241-950E-BC236E3F3EEB}">
      <dgm:prSet phldrT="[Text]"/>
      <dgm:spPr/>
      <dgm:t>
        <a:bodyPr/>
        <a:lstStyle/>
        <a:p>
          <a:r>
            <a:rPr lang="en-GB" dirty="0">
              <a:solidFill>
                <a:schemeClr val="accent6">
                  <a:lumMod val="20000"/>
                  <a:lumOff val="80000"/>
                </a:schemeClr>
              </a:solidFill>
            </a:rPr>
            <a:t>Internet</a:t>
          </a:r>
        </a:p>
      </dgm:t>
    </dgm:pt>
    <dgm:pt modelId="{3274B3AD-5E87-1145-A926-EB7357DE4AD1}" type="parTrans" cxnId="{ED3B24E1-62A3-C84E-A657-0D14E71D5C9A}">
      <dgm:prSet/>
      <dgm:spPr/>
      <dgm:t>
        <a:bodyPr/>
        <a:lstStyle/>
        <a:p>
          <a:endParaRPr lang="en-GB"/>
        </a:p>
      </dgm:t>
    </dgm:pt>
    <dgm:pt modelId="{6A3DAD4B-C810-6040-BCFE-D6F9ED836BDA}" type="sibTrans" cxnId="{ED3B24E1-62A3-C84E-A657-0D14E71D5C9A}">
      <dgm:prSet/>
      <dgm:spPr/>
      <dgm:t>
        <a:bodyPr/>
        <a:lstStyle/>
        <a:p>
          <a:endParaRPr lang="en-GB"/>
        </a:p>
      </dgm:t>
    </dgm:pt>
    <dgm:pt modelId="{B5977687-A720-D64A-AA33-879F68EF7898}">
      <dgm:prSet phldrT="[Text]" custT="1"/>
      <dgm:spPr/>
      <dgm:t>
        <a:bodyPr/>
        <a:lstStyle/>
        <a:p>
          <a:r>
            <a:rPr lang="en-GB" sz="1400" dirty="0" err="1"/>
            <a:t>Konténer</a:t>
          </a:r>
          <a:r>
            <a:rPr lang="en-GB" sz="1400" dirty="0"/>
            <a:t> </a:t>
          </a:r>
          <a:r>
            <a:rPr lang="en-GB" sz="1400" dirty="0" err="1"/>
            <a:t>példány</a:t>
          </a:r>
          <a:r>
            <a:rPr lang="en-GB" sz="1400" dirty="0"/>
            <a:t> 3</a:t>
          </a:r>
        </a:p>
      </dgm:t>
    </dgm:pt>
    <dgm:pt modelId="{D795B89C-2DAC-EC43-868D-919DD3F8D73C}" type="parTrans" cxnId="{772E2D40-FD42-624A-ADE6-EB5FE876DEE7}">
      <dgm:prSet/>
      <dgm:spPr/>
      <dgm:t>
        <a:bodyPr/>
        <a:lstStyle/>
        <a:p>
          <a:endParaRPr lang="en-GB"/>
        </a:p>
      </dgm:t>
    </dgm:pt>
    <dgm:pt modelId="{24E2DAD9-B7D4-D94D-A328-EFDD4944B36C}" type="sibTrans" cxnId="{772E2D40-FD42-624A-ADE6-EB5FE876DEE7}">
      <dgm:prSet/>
      <dgm:spPr/>
      <dgm:t>
        <a:bodyPr/>
        <a:lstStyle/>
        <a:p>
          <a:endParaRPr lang="en-GB"/>
        </a:p>
      </dgm:t>
    </dgm:pt>
    <dgm:pt modelId="{89134788-2518-4142-9968-62C285A38B00}">
      <dgm:prSet phldrT="[Text]"/>
      <dgm:spPr/>
      <dgm:t>
        <a:bodyPr/>
        <a:lstStyle/>
        <a:p>
          <a:r>
            <a:rPr lang="en-GB" dirty="0"/>
            <a:t>...</a:t>
          </a:r>
        </a:p>
      </dgm:t>
    </dgm:pt>
    <dgm:pt modelId="{8A5C2DF7-F341-B944-B31E-AB0D2781B528}" type="parTrans" cxnId="{62FFECA1-2FAC-2A40-9C7E-7CE626E62778}">
      <dgm:prSet/>
      <dgm:spPr/>
      <dgm:t>
        <a:bodyPr/>
        <a:lstStyle/>
        <a:p>
          <a:endParaRPr lang="en-GB"/>
        </a:p>
      </dgm:t>
    </dgm:pt>
    <dgm:pt modelId="{13F4AB52-DA0B-A645-BAF3-E31CC076630D}" type="sibTrans" cxnId="{62FFECA1-2FAC-2A40-9C7E-7CE626E62778}">
      <dgm:prSet/>
      <dgm:spPr/>
      <dgm:t>
        <a:bodyPr/>
        <a:lstStyle/>
        <a:p>
          <a:endParaRPr lang="en-GB"/>
        </a:p>
      </dgm:t>
    </dgm:pt>
    <dgm:pt modelId="{9A605709-B582-B746-A1FE-29C5D704B40C}">
      <dgm:prSet phldrT="[Text]" custT="1"/>
      <dgm:spPr/>
      <dgm:t>
        <a:bodyPr/>
        <a:lstStyle/>
        <a:p>
          <a:r>
            <a:rPr lang="en-GB" sz="1400" dirty="0"/>
            <a:t>...</a:t>
          </a:r>
        </a:p>
      </dgm:t>
    </dgm:pt>
    <dgm:pt modelId="{89102743-8E15-3244-A41F-8DA8B6AA75CA}" type="parTrans" cxnId="{9EFEA01C-FE5B-D14E-B798-008E947673FA}">
      <dgm:prSet/>
      <dgm:spPr/>
      <dgm:t>
        <a:bodyPr/>
        <a:lstStyle/>
        <a:p>
          <a:endParaRPr lang="en-GB"/>
        </a:p>
      </dgm:t>
    </dgm:pt>
    <dgm:pt modelId="{18EEF4D9-2469-BA45-855E-BF682F1BA8E4}" type="sibTrans" cxnId="{9EFEA01C-FE5B-D14E-B798-008E947673FA}">
      <dgm:prSet/>
      <dgm:spPr/>
      <dgm:t>
        <a:bodyPr/>
        <a:lstStyle/>
        <a:p>
          <a:endParaRPr lang="en-GB"/>
        </a:p>
      </dgm:t>
    </dgm:pt>
    <dgm:pt modelId="{29F17D01-5627-3244-BEDC-B0808E038FCE}" type="pres">
      <dgm:prSet presAssocID="{795674F2-99D1-7A45-84C4-309E54B96C04}" presName="linearFlow" presStyleCnt="0">
        <dgm:presLayoutVars>
          <dgm:dir/>
          <dgm:animLvl val="lvl"/>
          <dgm:resizeHandles/>
        </dgm:presLayoutVars>
      </dgm:prSet>
      <dgm:spPr/>
    </dgm:pt>
    <dgm:pt modelId="{D85823FC-0466-2441-9F4B-205CDAD04E58}" type="pres">
      <dgm:prSet presAssocID="{F091C25B-CF59-DA49-B38F-9A6B5B721354}" presName="compositeNode" presStyleCnt="0">
        <dgm:presLayoutVars>
          <dgm:bulletEnabled val="1"/>
        </dgm:presLayoutVars>
      </dgm:prSet>
      <dgm:spPr/>
    </dgm:pt>
    <dgm:pt modelId="{1366A60E-B73A-B74F-B006-269D08AA9926}" type="pres">
      <dgm:prSet presAssocID="{F091C25B-CF59-DA49-B38F-9A6B5B721354}" presName="imag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FCA1D95-E061-FF45-8DAB-C37237DD0DBA}" type="pres">
      <dgm:prSet presAssocID="{F091C25B-CF59-DA49-B38F-9A6B5B721354}" presName="childNode" presStyleLbl="node1" presStyleIdx="0" presStyleCnt="3">
        <dgm:presLayoutVars>
          <dgm:bulletEnabled val="1"/>
        </dgm:presLayoutVars>
      </dgm:prSet>
      <dgm:spPr/>
    </dgm:pt>
    <dgm:pt modelId="{6CFD8800-AE28-C147-98AC-A4C4E15E28D1}" type="pres">
      <dgm:prSet presAssocID="{F091C25B-CF59-DA49-B38F-9A6B5B721354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C461A036-C0A1-904A-8F2B-8EEBED91D164}" type="pres">
      <dgm:prSet presAssocID="{43C4E54C-CEC8-6147-8E72-7419E53FD6E8}" presName="sibTrans" presStyleCnt="0"/>
      <dgm:spPr/>
    </dgm:pt>
    <dgm:pt modelId="{DC30D8DD-8A54-7641-9CDF-353C55EFA27C}" type="pres">
      <dgm:prSet presAssocID="{4E38A322-5B47-3B4F-9E9B-73BD890EE178}" presName="compositeNode" presStyleCnt="0">
        <dgm:presLayoutVars>
          <dgm:bulletEnabled val="1"/>
        </dgm:presLayoutVars>
      </dgm:prSet>
      <dgm:spPr/>
    </dgm:pt>
    <dgm:pt modelId="{626101D4-57E2-0542-9FAE-B555DE13DCC7}" type="pres">
      <dgm:prSet presAssocID="{4E38A322-5B47-3B4F-9E9B-73BD890EE178}" presName="image" presStyleLbl="fgImgPlace1" presStyleIdx="1" presStyleCnt="3" custLinFactNeighborX="-2053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C53ED43D-6570-B942-BBFC-EF647A36958F}" type="pres">
      <dgm:prSet presAssocID="{4E38A322-5B47-3B4F-9E9B-73BD890EE178}" presName="childNode" presStyleLbl="node1" presStyleIdx="1" presStyleCnt="3" custScaleX="116574">
        <dgm:presLayoutVars>
          <dgm:bulletEnabled val="1"/>
        </dgm:presLayoutVars>
      </dgm:prSet>
      <dgm:spPr/>
    </dgm:pt>
    <dgm:pt modelId="{F370779A-AFDD-4144-B800-9B9522CF415C}" type="pres">
      <dgm:prSet presAssocID="{4E38A322-5B47-3B4F-9E9B-73BD890EE178}" presName="parentNode" presStyleLbl="revTx" presStyleIdx="1" presStyleCnt="3" custLinFactNeighborX="-38794">
        <dgm:presLayoutVars>
          <dgm:chMax val="0"/>
          <dgm:bulletEnabled val="1"/>
        </dgm:presLayoutVars>
      </dgm:prSet>
      <dgm:spPr/>
    </dgm:pt>
    <dgm:pt modelId="{7107EB41-9CB3-DD48-8096-1D44F7EFFE40}" type="pres">
      <dgm:prSet presAssocID="{78660F1B-9478-6C40-94FB-DCAB40841D48}" presName="sibTrans" presStyleCnt="0"/>
      <dgm:spPr/>
    </dgm:pt>
    <dgm:pt modelId="{05726587-9791-A84E-8861-7366F59EFF44}" type="pres">
      <dgm:prSet presAssocID="{E481849C-D2C2-1241-950E-BC236E3F3EEB}" presName="compositeNode" presStyleCnt="0">
        <dgm:presLayoutVars>
          <dgm:bulletEnabled val="1"/>
        </dgm:presLayoutVars>
      </dgm:prSet>
      <dgm:spPr/>
    </dgm:pt>
    <dgm:pt modelId="{7AC333BD-43F8-134A-91E3-AFDB0340E4E5}" type="pres">
      <dgm:prSet presAssocID="{E481849C-D2C2-1241-950E-BC236E3F3EEB}" presName="imag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0074F20-9436-9845-AA04-9C8929B645EB}" type="pres">
      <dgm:prSet presAssocID="{E481849C-D2C2-1241-950E-BC236E3F3EEB}" presName="childNode" presStyleLbl="node1" presStyleIdx="2" presStyleCnt="3">
        <dgm:presLayoutVars>
          <dgm:bulletEnabled val="1"/>
        </dgm:presLayoutVars>
      </dgm:prSet>
      <dgm:spPr/>
    </dgm:pt>
    <dgm:pt modelId="{FD9206A8-EBDA-2947-8498-8F78F7FAD7B1}" type="pres">
      <dgm:prSet presAssocID="{E481849C-D2C2-1241-950E-BC236E3F3EEB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B58D9701-9689-D44E-B11A-5D4A125036E0}" srcId="{4E38A322-5B47-3B4F-9E9B-73BD890EE178}" destId="{30CA78D4-887A-7146-9993-DAEBC1077483}" srcOrd="1" destOrd="0" parTransId="{1A0B07F5-130E-3E47-9EA4-1C360FE7EAF0}" sibTransId="{5DA93E8C-61FD-1E4F-943C-0D429E0B00EC}"/>
    <dgm:cxn modelId="{F12E7E0B-8939-0B42-B298-E6DAF436573A}" srcId="{4E38A322-5B47-3B4F-9E9B-73BD890EE178}" destId="{BCF5BF2F-8912-D742-83E7-0CD2A512B6FF}" srcOrd="0" destOrd="0" parTransId="{109CC2AD-D099-3A49-9C9C-9FB75C5F4B2F}" sibTransId="{E29465E2-4DA3-9C47-94D4-4E9CD2D27F4D}"/>
    <dgm:cxn modelId="{19D9430D-410D-024A-BA5B-FDEEFC6E03D9}" type="presOf" srcId="{F091C25B-CF59-DA49-B38F-9A6B5B721354}" destId="{6CFD8800-AE28-C147-98AC-A4C4E15E28D1}" srcOrd="0" destOrd="0" presId="urn:microsoft.com/office/officeart/2005/8/layout/hList2"/>
    <dgm:cxn modelId="{C3E2A10D-BF21-ED4D-8633-18CE601C38EC}" type="presOf" srcId="{B5977687-A720-D64A-AA33-879F68EF7898}" destId="{C53ED43D-6570-B942-BBFC-EF647A36958F}" srcOrd="0" destOrd="2" presId="urn:microsoft.com/office/officeart/2005/8/layout/hList2"/>
    <dgm:cxn modelId="{01ED5912-B801-7A41-861B-DA0F1B8CFB33}" type="presOf" srcId="{E481849C-D2C2-1241-950E-BC236E3F3EEB}" destId="{FD9206A8-EBDA-2947-8498-8F78F7FAD7B1}" srcOrd="0" destOrd="0" presId="urn:microsoft.com/office/officeart/2005/8/layout/hList2"/>
    <dgm:cxn modelId="{1181381A-21B0-374B-9C53-91D238DBC887}" type="presOf" srcId="{0882FD82-8D9C-934B-B595-D9B618F63466}" destId="{7FCA1D95-E061-FF45-8DAB-C37237DD0DBA}" srcOrd="0" destOrd="0" presId="urn:microsoft.com/office/officeart/2005/8/layout/hList2"/>
    <dgm:cxn modelId="{3AB8D71B-DE4F-7045-A4F9-0852E23AC0F2}" srcId="{795674F2-99D1-7A45-84C4-309E54B96C04}" destId="{F091C25B-CF59-DA49-B38F-9A6B5B721354}" srcOrd="0" destOrd="0" parTransId="{BF33DF5D-48E0-F74B-889C-DA539D43BC6E}" sibTransId="{43C4E54C-CEC8-6147-8E72-7419E53FD6E8}"/>
    <dgm:cxn modelId="{9EFEA01C-FE5B-D14E-B798-008E947673FA}" srcId="{4E38A322-5B47-3B4F-9E9B-73BD890EE178}" destId="{9A605709-B582-B746-A1FE-29C5D704B40C}" srcOrd="3" destOrd="0" parTransId="{89102743-8E15-3244-A41F-8DA8B6AA75CA}" sibTransId="{18EEF4D9-2469-BA45-855E-BF682F1BA8E4}"/>
    <dgm:cxn modelId="{E142CD22-CA8E-7644-91A0-D7D0EC87D606}" type="presOf" srcId="{795674F2-99D1-7A45-84C4-309E54B96C04}" destId="{29F17D01-5627-3244-BEDC-B0808E038FCE}" srcOrd="0" destOrd="0" presId="urn:microsoft.com/office/officeart/2005/8/layout/hList2"/>
    <dgm:cxn modelId="{968ED62D-ED61-6943-87AC-BB7EDEECE104}" type="presOf" srcId="{1DE8907F-F34E-C64B-AC73-EF09D9D9F618}" destId="{C0074F20-9436-9845-AA04-9C8929B645EB}" srcOrd="0" destOrd="0" presId="urn:microsoft.com/office/officeart/2005/8/layout/hList2"/>
    <dgm:cxn modelId="{772E2D40-FD42-624A-ADE6-EB5FE876DEE7}" srcId="{4E38A322-5B47-3B4F-9E9B-73BD890EE178}" destId="{B5977687-A720-D64A-AA33-879F68EF7898}" srcOrd="2" destOrd="0" parTransId="{D795B89C-2DAC-EC43-868D-919DD3F8D73C}" sibTransId="{24E2DAD9-B7D4-D94D-A328-EFDD4944B36C}"/>
    <dgm:cxn modelId="{826BAD47-7ABE-2F40-B3CB-1ECCED53EA61}" type="presOf" srcId="{A526C55C-963D-3744-AFA0-7BCD641CA4EA}" destId="{7FCA1D95-E061-FF45-8DAB-C37237DD0DBA}" srcOrd="0" destOrd="1" presId="urn:microsoft.com/office/officeart/2005/8/layout/hList2"/>
    <dgm:cxn modelId="{E213C849-604E-C14A-8FEA-E59388242ACB}" type="presOf" srcId="{4E38A322-5B47-3B4F-9E9B-73BD890EE178}" destId="{F370779A-AFDD-4144-B800-9B9522CF415C}" srcOrd="0" destOrd="0" presId="urn:microsoft.com/office/officeart/2005/8/layout/hList2"/>
    <dgm:cxn modelId="{6A8D4E53-795E-FB43-8B23-1EC8649FA562}" srcId="{F091C25B-CF59-DA49-B38F-9A6B5B721354}" destId="{0882FD82-8D9C-934B-B595-D9B618F63466}" srcOrd="0" destOrd="0" parTransId="{217CBC03-A9D9-BE48-995C-61C9AE2B620A}" sibTransId="{2B51C8FB-BC2D-1147-A0F1-99707FF18D47}"/>
    <dgm:cxn modelId="{9AF1EF57-C994-6D48-8D25-C4809B869612}" type="presOf" srcId="{9A605709-B582-B746-A1FE-29C5D704B40C}" destId="{C53ED43D-6570-B942-BBFC-EF647A36958F}" srcOrd="0" destOrd="3" presId="urn:microsoft.com/office/officeart/2005/8/layout/hList2"/>
    <dgm:cxn modelId="{AB77CF7A-D796-584E-B8B1-F96423C67FFC}" type="presOf" srcId="{30CA78D4-887A-7146-9993-DAEBC1077483}" destId="{C53ED43D-6570-B942-BBFC-EF647A36958F}" srcOrd="0" destOrd="1" presId="urn:microsoft.com/office/officeart/2005/8/layout/hList2"/>
    <dgm:cxn modelId="{1483C4A0-7542-A740-86A8-FEF60D2A52AA}" srcId="{E481849C-D2C2-1241-950E-BC236E3F3EEB}" destId="{1DE8907F-F34E-C64B-AC73-EF09D9D9F618}" srcOrd="0" destOrd="0" parTransId="{1DC9D555-14DA-4D42-A76E-5232ECF97C0E}" sibTransId="{DD5D172C-F4BF-AC4C-9537-557DDF561151}"/>
    <dgm:cxn modelId="{62FFECA1-2FAC-2A40-9C7E-7CE626E62778}" srcId="{F091C25B-CF59-DA49-B38F-9A6B5B721354}" destId="{89134788-2518-4142-9968-62C285A38B00}" srcOrd="2" destOrd="0" parTransId="{8A5C2DF7-F341-B944-B31E-AB0D2781B528}" sibTransId="{13F4AB52-DA0B-A645-BAF3-E31CC076630D}"/>
    <dgm:cxn modelId="{45551FAE-E481-AF46-AFAE-2FCE7F2F1D01}" type="presOf" srcId="{BCF5BF2F-8912-D742-83E7-0CD2A512B6FF}" destId="{C53ED43D-6570-B942-BBFC-EF647A36958F}" srcOrd="0" destOrd="0" presId="urn:microsoft.com/office/officeart/2005/8/layout/hList2"/>
    <dgm:cxn modelId="{489FB5B0-061C-7946-8051-4DBF06540B6C}" type="presOf" srcId="{89134788-2518-4142-9968-62C285A38B00}" destId="{7FCA1D95-E061-FF45-8DAB-C37237DD0DBA}" srcOrd="0" destOrd="2" presId="urn:microsoft.com/office/officeart/2005/8/layout/hList2"/>
    <dgm:cxn modelId="{4EC5D7D1-D5A4-3C49-9AB8-7981CD35B01D}" srcId="{795674F2-99D1-7A45-84C4-309E54B96C04}" destId="{4E38A322-5B47-3B4F-9E9B-73BD890EE178}" srcOrd="1" destOrd="0" parTransId="{979E0FF6-BBB4-7143-92BE-BFD0F87FBE4C}" sibTransId="{78660F1B-9478-6C40-94FB-DCAB40841D48}"/>
    <dgm:cxn modelId="{ED3B24E1-62A3-C84E-A657-0D14E71D5C9A}" srcId="{795674F2-99D1-7A45-84C4-309E54B96C04}" destId="{E481849C-D2C2-1241-950E-BC236E3F3EEB}" srcOrd="2" destOrd="0" parTransId="{3274B3AD-5E87-1145-A926-EB7357DE4AD1}" sibTransId="{6A3DAD4B-C810-6040-BCFE-D6F9ED836BDA}"/>
    <dgm:cxn modelId="{23F964FC-8510-F04D-8587-73003BAB101F}" srcId="{F091C25B-CF59-DA49-B38F-9A6B5B721354}" destId="{A526C55C-963D-3744-AFA0-7BCD641CA4EA}" srcOrd="1" destOrd="0" parTransId="{9815863B-6FD5-F148-82EF-5990BB1C99B4}" sibTransId="{BF27D574-DBF5-8144-A959-82FCFF9D9860}"/>
    <dgm:cxn modelId="{88CFBAD7-D4D1-4045-8E65-9120A1F3D8E0}" type="presParOf" srcId="{29F17D01-5627-3244-BEDC-B0808E038FCE}" destId="{D85823FC-0466-2441-9F4B-205CDAD04E58}" srcOrd="0" destOrd="0" presId="urn:microsoft.com/office/officeart/2005/8/layout/hList2"/>
    <dgm:cxn modelId="{6D30CE87-7A88-0949-B24E-8692ADAF53AB}" type="presParOf" srcId="{D85823FC-0466-2441-9F4B-205CDAD04E58}" destId="{1366A60E-B73A-B74F-B006-269D08AA9926}" srcOrd="0" destOrd="0" presId="urn:microsoft.com/office/officeart/2005/8/layout/hList2"/>
    <dgm:cxn modelId="{1CC30601-8104-1C42-AD26-2720E7A5461B}" type="presParOf" srcId="{D85823FC-0466-2441-9F4B-205CDAD04E58}" destId="{7FCA1D95-E061-FF45-8DAB-C37237DD0DBA}" srcOrd="1" destOrd="0" presId="urn:microsoft.com/office/officeart/2005/8/layout/hList2"/>
    <dgm:cxn modelId="{8DD490ED-7B77-F64F-8D9B-6F08BED282DB}" type="presParOf" srcId="{D85823FC-0466-2441-9F4B-205CDAD04E58}" destId="{6CFD8800-AE28-C147-98AC-A4C4E15E28D1}" srcOrd="2" destOrd="0" presId="urn:microsoft.com/office/officeart/2005/8/layout/hList2"/>
    <dgm:cxn modelId="{916C54B2-05CD-DF4F-8087-B2A791320D88}" type="presParOf" srcId="{29F17D01-5627-3244-BEDC-B0808E038FCE}" destId="{C461A036-C0A1-904A-8F2B-8EEBED91D164}" srcOrd="1" destOrd="0" presId="urn:microsoft.com/office/officeart/2005/8/layout/hList2"/>
    <dgm:cxn modelId="{99FBD8D2-AE72-0346-9E64-802471443830}" type="presParOf" srcId="{29F17D01-5627-3244-BEDC-B0808E038FCE}" destId="{DC30D8DD-8A54-7641-9CDF-353C55EFA27C}" srcOrd="2" destOrd="0" presId="urn:microsoft.com/office/officeart/2005/8/layout/hList2"/>
    <dgm:cxn modelId="{89C078A7-F480-464B-93DE-D4E87040043E}" type="presParOf" srcId="{DC30D8DD-8A54-7641-9CDF-353C55EFA27C}" destId="{626101D4-57E2-0542-9FAE-B555DE13DCC7}" srcOrd="0" destOrd="0" presId="urn:microsoft.com/office/officeart/2005/8/layout/hList2"/>
    <dgm:cxn modelId="{3D13BACE-DD38-DE4E-9863-AFFC29DC3904}" type="presParOf" srcId="{DC30D8DD-8A54-7641-9CDF-353C55EFA27C}" destId="{C53ED43D-6570-B942-BBFC-EF647A36958F}" srcOrd="1" destOrd="0" presId="urn:microsoft.com/office/officeart/2005/8/layout/hList2"/>
    <dgm:cxn modelId="{9F2D2897-537D-534E-9B6A-194B9BFD3CF8}" type="presParOf" srcId="{DC30D8DD-8A54-7641-9CDF-353C55EFA27C}" destId="{F370779A-AFDD-4144-B800-9B9522CF415C}" srcOrd="2" destOrd="0" presId="urn:microsoft.com/office/officeart/2005/8/layout/hList2"/>
    <dgm:cxn modelId="{8E0FBCA3-0F42-9244-B59D-030F31F67627}" type="presParOf" srcId="{29F17D01-5627-3244-BEDC-B0808E038FCE}" destId="{7107EB41-9CB3-DD48-8096-1D44F7EFFE40}" srcOrd="3" destOrd="0" presId="urn:microsoft.com/office/officeart/2005/8/layout/hList2"/>
    <dgm:cxn modelId="{E3BD8FF7-8808-E74D-9E61-6EBB0182F6F7}" type="presParOf" srcId="{29F17D01-5627-3244-BEDC-B0808E038FCE}" destId="{05726587-9791-A84E-8861-7366F59EFF44}" srcOrd="4" destOrd="0" presId="urn:microsoft.com/office/officeart/2005/8/layout/hList2"/>
    <dgm:cxn modelId="{CDA0B615-3F0A-8E4A-B652-F3DC5037B679}" type="presParOf" srcId="{05726587-9791-A84E-8861-7366F59EFF44}" destId="{7AC333BD-43F8-134A-91E3-AFDB0340E4E5}" srcOrd="0" destOrd="0" presId="urn:microsoft.com/office/officeart/2005/8/layout/hList2"/>
    <dgm:cxn modelId="{306FC920-B850-C344-841F-25D20B869E73}" type="presParOf" srcId="{05726587-9791-A84E-8861-7366F59EFF44}" destId="{C0074F20-9436-9845-AA04-9C8929B645EB}" srcOrd="1" destOrd="0" presId="urn:microsoft.com/office/officeart/2005/8/layout/hList2"/>
    <dgm:cxn modelId="{3698A426-7FEA-3A41-8322-A6DC4231B64E}" type="presParOf" srcId="{05726587-9791-A84E-8861-7366F59EFF44}" destId="{FD9206A8-EBDA-2947-8498-8F78F7FAD7B1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1D40CD6-35FE-5B4A-9C08-D30108BE7867}" type="doc">
      <dgm:prSet loTypeId="urn:microsoft.com/office/officeart/2005/8/layout/radial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7481240-1D38-D347-AA01-3382FE145393}">
      <dgm:prSet phldrT="[Text]"/>
      <dgm:spPr/>
      <dgm:t>
        <a:bodyPr/>
        <a:lstStyle/>
        <a:p>
          <a:r>
            <a:rPr lang="en-GB" dirty="0" err="1"/>
            <a:t>Költség</a:t>
          </a:r>
          <a:endParaRPr lang="en-GB" dirty="0"/>
        </a:p>
      </dgm:t>
    </dgm:pt>
    <dgm:pt modelId="{3AF4CAE2-1FF5-824B-8C28-CF1886F5B10E}" type="parTrans" cxnId="{DBA31AA0-78D3-7749-A5A3-A0008358DED0}">
      <dgm:prSet/>
      <dgm:spPr/>
      <dgm:t>
        <a:bodyPr/>
        <a:lstStyle/>
        <a:p>
          <a:endParaRPr lang="en-GB"/>
        </a:p>
      </dgm:t>
    </dgm:pt>
    <dgm:pt modelId="{E73DA5AF-9A39-3549-B1EA-FF2EC534EAB7}" type="sibTrans" cxnId="{DBA31AA0-78D3-7749-A5A3-A0008358DED0}">
      <dgm:prSet/>
      <dgm:spPr/>
      <dgm:t>
        <a:bodyPr/>
        <a:lstStyle/>
        <a:p>
          <a:endParaRPr lang="en-GB"/>
        </a:p>
      </dgm:t>
    </dgm:pt>
    <dgm:pt modelId="{B9DC8FC2-E853-9C41-8D57-129060F85275}">
      <dgm:prSet phldrT="[Text]"/>
      <dgm:spPr/>
      <dgm:t>
        <a:bodyPr/>
        <a:lstStyle/>
        <a:p>
          <a:r>
            <a:rPr lang="en-GB" dirty="0" err="1"/>
            <a:t>Idő</a:t>
          </a:r>
          <a:endParaRPr lang="en-GB" dirty="0"/>
        </a:p>
      </dgm:t>
    </dgm:pt>
    <dgm:pt modelId="{63B03B02-D737-B647-B8D0-70416BD97CEA}" type="parTrans" cxnId="{EDB9B0A9-1476-C747-9A19-6B33D338AD76}">
      <dgm:prSet/>
      <dgm:spPr/>
      <dgm:t>
        <a:bodyPr/>
        <a:lstStyle/>
        <a:p>
          <a:endParaRPr lang="en-GB"/>
        </a:p>
      </dgm:t>
    </dgm:pt>
    <dgm:pt modelId="{3E50D066-9572-D947-ACA9-6B2EF33A1BE9}" type="sibTrans" cxnId="{EDB9B0A9-1476-C747-9A19-6B33D338AD76}">
      <dgm:prSet/>
      <dgm:spPr/>
      <dgm:t>
        <a:bodyPr/>
        <a:lstStyle/>
        <a:p>
          <a:endParaRPr lang="en-GB"/>
        </a:p>
      </dgm:t>
    </dgm:pt>
    <dgm:pt modelId="{74D30044-086A-4A40-A83E-3805DA22038B}">
      <dgm:prSet phldrT="[Text]"/>
      <dgm:spPr/>
      <dgm:t>
        <a:bodyPr/>
        <a:lstStyle/>
        <a:p>
          <a:r>
            <a:rPr lang="en-GB" dirty="0" err="1"/>
            <a:t>Teljesítmény</a:t>
          </a:r>
          <a:endParaRPr lang="en-GB" dirty="0"/>
        </a:p>
      </dgm:t>
    </dgm:pt>
    <dgm:pt modelId="{532EF277-941E-094D-BF44-478104D922C3}" type="parTrans" cxnId="{2BF136C9-B08F-CA40-99FD-5FE1F46F85AE}">
      <dgm:prSet/>
      <dgm:spPr/>
      <dgm:t>
        <a:bodyPr/>
        <a:lstStyle/>
        <a:p>
          <a:endParaRPr lang="en-GB"/>
        </a:p>
      </dgm:t>
    </dgm:pt>
    <dgm:pt modelId="{3AD8E71B-D788-B644-9FC1-CF2680D198EC}" type="sibTrans" cxnId="{2BF136C9-B08F-CA40-99FD-5FE1F46F85AE}">
      <dgm:prSet/>
      <dgm:spPr/>
      <dgm:t>
        <a:bodyPr/>
        <a:lstStyle/>
        <a:p>
          <a:endParaRPr lang="en-GB"/>
        </a:p>
      </dgm:t>
    </dgm:pt>
    <dgm:pt modelId="{4D107FE7-453E-DF44-9C6F-7AF2717396B1}">
      <dgm:prSet phldrT="[Text]"/>
      <dgm:spPr/>
      <dgm:t>
        <a:bodyPr/>
        <a:lstStyle/>
        <a:p>
          <a:r>
            <a:rPr lang="en-GB" dirty="0" err="1"/>
            <a:t>Erőforrások</a:t>
          </a:r>
          <a:endParaRPr lang="en-GB" dirty="0"/>
        </a:p>
      </dgm:t>
    </dgm:pt>
    <dgm:pt modelId="{A4E633FD-7563-2C44-A27A-00A2990F6432}" type="parTrans" cxnId="{E48181C7-8819-E945-ADB0-BFBE60CC9652}">
      <dgm:prSet/>
      <dgm:spPr/>
      <dgm:t>
        <a:bodyPr/>
        <a:lstStyle/>
        <a:p>
          <a:endParaRPr lang="en-GB"/>
        </a:p>
      </dgm:t>
    </dgm:pt>
    <dgm:pt modelId="{A4E28BDE-0729-0D4F-A263-103F0B5D0085}" type="sibTrans" cxnId="{E48181C7-8819-E945-ADB0-BFBE60CC9652}">
      <dgm:prSet/>
      <dgm:spPr/>
      <dgm:t>
        <a:bodyPr/>
        <a:lstStyle/>
        <a:p>
          <a:endParaRPr lang="en-GB"/>
        </a:p>
      </dgm:t>
    </dgm:pt>
    <dgm:pt modelId="{8D659A7C-2B1A-784B-9FE0-F40DA55C13BE}">
      <dgm:prSet phldrT="[Text]"/>
      <dgm:spPr/>
      <dgm:t>
        <a:bodyPr/>
        <a:lstStyle/>
        <a:p>
          <a:r>
            <a:rPr lang="en-GB" dirty="0" err="1"/>
            <a:t>Cél</a:t>
          </a:r>
          <a:endParaRPr lang="en-GB" dirty="0"/>
        </a:p>
      </dgm:t>
    </dgm:pt>
    <dgm:pt modelId="{1249DFFE-934B-864E-8749-548652CECA9A}" type="parTrans" cxnId="{1C81C899-28B2-D047-92D5-3663FE639B4B}">
      <dgm:prSet/>
      <dgm:spPr/>
      <dgm:t>
        <a:bodyPr/>
        <a:lstStyle/>
        <a:p>
          <a:endParaRPr lang="en-GB"/>
        </a:p>
      </dgm:t>
    </dgm:pt>
    <dgm:pt modelId="{C8C7D252-2CED-6348-8ECF-0E7B14E8644F}" type="sibTrans" cxnId="{1C81C899-28B2-D047-92D5-3663FE639B4B}">
      <dgm:prSet/>
      <dgm:spPr/>
      <dgm:t>
        <a:bodyPr/>
        <a:lstStyle/>
        <a:p>
          <a:endParaRPr lang="en-GB"/>
        </a:p>
      </dgm:t>
    </dgm:pt>
    <dgm:pt modelId="{5E155034-9D19-D84B-8537-89F4288851E9}" type="pres">
      <dgm:prSet presAssocID="{E1D40CD6-35FE-5B4A-9C08-D30108BE7867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944DAAD-73A8-1746-80A7-64658DBB585E}" type="pres">
      <dgm:prSet presAssocID="{8D659A7C-2B1A-784B-9FE0-F40DA55C13BE}" presName="centerShape" presStyleLbl="node0" presStyleIdx="0" presStyleCnt="1"/>
      <dgm:spPr/>
    </dgm:pt>
    <dgm:pt modelId="{0CB1D785-3AAD-EF4B-8CF0-5D90BEA09876}" type="pres">
      <dgm:prSet presAssocID="{3AF4CAE2-1FF5-824B-8C28-CF1886F5B10E}" presName="parTrans" presStyleLbl="sibTrans2D1" presStyleIdx="0" presStyleCnt="4"/>
      <dgm:spPr/>
    </dgm:pt>
    <dgm:pt modelId="{9A433981-9737-CA40-BD20-DFF1759F0BD6}" type="pres">
      <dgm:prSet presAssocID="{3AF4CAE2-1FF5-824B-8C28-CF1886F5B10E}" presName="connectorText" presStyleLbl="sibTrans2D1" presStyleIdx="0" presStyleCnt="4"/>
      <dgm:spPr/>
    </dgm:pt>
    <dgm:pt modelId="{73B525BE-95A9-A14B-A423-C4B0195A2D1F}" type="pres">
      <dgm:prSet presAssocID="{07481240-1D38-D347-AA01-3382FE145393}" presName="node" presStyleLbl="node1" presStyleIdx="0" presStyleCnt="4" custRadScaleRad="102144" custRadScaleInc="-35247">
        <dgm:presLayoutVars>
          <dgm:bulletEnabled val="1"/>
        </dgm:presLayoutVars>
      </dgm:prSet>
      <dgm:spPr/>
    </dgm:pt>
    <dgm:pt modelId="{BA01C2CE-8C5C-D647-A665-855CD50365AE}" type="pres">
      <dgm:prSet presAssocID="{63B03B02-D737-B647-B8D0-70416BD97CEA}" presName="parTrans" presStyleLbl="sibTrans2D1" presStyleIdx="1" presStyleCnt="4"/>
      <dgm:spPr/>
    </dgm:pt>
    <dgm:pt modelId="{CB4F3D51-23F4-3247-825A-A034D269A41D}" type="pres">
      <dgm:prSet presAssocID="{63B03B02-D737-B647-B8D0-70416BD97CEA}" presName="connectorText" presStyleLbl="sibTrans2D1" presStyleIdx="1" presStyleCnt="4"/>
      <dgm:spPr/>
    </dgm:pt>
    <dgm:pt modelId="{6DA399FA-8456-B549-AF8D-6D8782004BE3}" type="pres">
      <dgm:prSet presAssocID="{B9DC8FC2-E853-9C41-8D57-129060F85275}" presName="node" presStyleLbl="node1" presStyleIdx="1" presStyleCnt="4" custRadScaleRad="141569" custRadScaleInc="39878">
        <dgm:presLayoutVars>
          <dgm:bulletEnabled val="1"/>
        </dgm:presLayoutVars>
      </dgm:prSet>
      <dgm:spPr/>
    </dgm:pt>
    <dgm:pt modelId="{9BCF1248-7E5A-F544-A6A5-6EE84D0921ED}" type="pres">
      <dgm:prSet presAssocID="{532EF277-941E-094D-BF44-478104D922C3}" presName="parTrans" presStyleLbl="sibTrans2D1" presStyleIdx="2" presStyleCnt="4"/>
      <dgm:spPr/>
    </dgm:pt>
    <dgm:pt modelId="{04376407-6FA0-2E48-B69A-A213A34590CA}" type="pres">
      <dgm:prSet presAssocID="{532EF277-941E-094D-BF44-478104D922C3}" presName="connectorText" presStyleLbl="sibTrans2D1" presStyleIdx="2" presStyleCnt="4"/>
      <dgm:spPr/>
    </dgm:pt>
    <dgm:pt modelId="{604D3F6E-56C5-234E-AE8B-D7385A67DEE5}" type="pres">
      <dgm:prSet presAssocID="{74D30044-086A-4A40-A83E-3805DA22038B}" presName="node" presStyleLbl="node1" presStyleIdx="2" presStyleCnt="4" custRadScaleRad="98289" custRadScaleInc="-24255">
        <dgm:presLayoutVars>
          <dgm:bulletEnabled val="1"/>
        </dgm:presLayoutVars>
      </dgm:prSet>
      <dgm:spPr/>
    </dgm:pt>
    <dgm:pt modelId="{A0CCDE66-F2E1-4C4A-80B4-8BB2AF86C385}" type="pres">
      <dgm:prSet presAssocID="{A4E633FD-7563-2C44-A27A-00A2990F6432}" presName="parTrans" presStyleLbl="sibTrans2D1" presStyleIdx="3" presStyleCnt="4"/>
      <dgm:spPr/>
    </dgm:pt>
    <dgm:pt modelId="{E672D2E4-8537-DF49-B266-B40810E1A8FD}" type="pres">
      <dgm:prSet presAssocID="{A4E633FD-7563-2C44-A27A-00A2990F6432}" presName="connectorText" presStyleLbl="sibTrans2D1" presStyleIdx="3" presStyleCnt="4"/>
      <dgm:spPr/>
    </dgm:pt>
    <dgm:pt modelId="{DC62B32D-1CD6-3146-962A-BBFC5717FAFA}" type="pres">
      <dgm:prSet presAssocID="{4D107FE7-453E-DF44-9C6F-7AF2717396B1}" presName="node" presStyleLbl="node1" presStyleIdx="3" presStyleCnt="4" custRadScaleRad="119844" custRadScaleInc="-4326">
        <dgm:presLayoutVars>
          <dgm:bulletEnabled val="1"/>
        </dgm:presLayoutVars>
      </dgm:prSet>
      <dgm:spPr/>
    </dgm:pt>
  </dgm:ptLst>
  <dgm:cxnLst>
    <dgm:cxn modelId="{C452800F-17E2-004F-B1E1-72379F42C1DC}" type="presOf" srcId="{532EF277-941E-094D-BF44-478104D922C3}" destId="{9BCF1248-7E5A-F544-A6A5-6EE84D0921ED}" srcOrd="0" destOrd="0" presId="urn:microsoft.com/office/officeart/2005/8/layout/radial5"/>
    <dgm:cxn modelId="{27CF6011-4B88-6941-96AC-7077AB92F289}" type="presOf" srcId="{07481240-1D38-D347-AA01-3382FE145393}" destId="{73B525BE-95A9-A14B-A423-C4B0195A2D1F}" srcOrd="0" destOrd="0" presId="urn:microsoft.com/office/officeart/2005/8/layout/radial5"/>
    <dgm:cxn modelId="{B875312B-F528-114D-A992-CE5AC7E1E07E}" type="presOf" srcId="{74D30044-086A-4A40-A83E-3805DA22038B}" destId="{604D3F6E-56C5-234E-AE8B-D7385A67DEE5}" srcOrd="0" destOrd="0" presId="urn:microsoft.com/office/officeart/2005/8/layout/radial5"/>
    <dgm:cxn modelId="{5ABFAF37-A561-8949-9317-4535F8DB1362}" type="presOf" srcId="{3AF4CAE2-1FF5-824B-8C28-CF1886F5B10E}" destId="{0CB1D785-3AAD-EF4B-8CF0-5D90BEA09876}" srcOrd="0" destOrd="0" presId="urn:microsoft.com/office/officeart/2005/8/layout/radial5"/>
    <dgm:cxn modelId="{8F8D6B38-6AFC-084E-A56C-7F62E5386392}" type="presOf" srcId="{A4E633FD-7563-2C44-A27A-00A2990F6432}" destId="{A0CCDE66-F2E1-4C4A-80B4-8BB2AF86C385}" srcOrd="0" destOrd="0" presId="urn:microsoft.com/office/officeart/2005/8/layout/radial5"/>
    <dgm:cxn modelId="{83DED653-54AF-FE49-B93A-98CC4CE53AB5}" type="presOf" srcId="{63B03B02-D737-B647-B8D0-70416BD97CEA}" destId="{BA01C2CE-8C5C-D647-A665-855CD50365AE}" srcOrd="0" destOrd="0" presId="urn:microsoft.com/office/officeart/2005/8/layout/radial5"/>
    <dgm:cxn modelId="{B8D19157-9768-4C4A-B9F4-943C01F0293B}" type="presOf" srcId="{3AF4CAE2-1FF5-824B-8C28-CF1886F5B10E}" destId="{9A433981-9737-CA40-BD20-DFF1759F0BD6}" srcOrd="1" destOrd="0" presId="urn:microsoft.com/office/officeart/2005/8/layout/radial5"/>
    <dgm:cxn modelId="{18C37790-610D-CA42-8929-D732DC7AD970}" type="presOf" srcId="{63B03B02-D737-B647-B8D0-70416BD97CEA}" destId="{CB4F3D51-23F4-3247-825A-A034D269A41D}" srcOrd="1" destOrd="0" presId="urn:microsoft.com/office/officeart/2005/8/layout/radial5"/>
    <dgm:cxn modelId="{213A8897-CA93-D04C-9768-21BE8C50C37C}" type="presOf" srcId="{532EF277-941E-094D-BF44-478104D922C3}" destId="{04376407-6FA0-2E48-B69A-A213A34590CA}" srcOrd="1" destOrd="0" presId="urn:microsoft.com/office/officeart/2005/8/layout/radial5"/>
    <dgm:cxn modelId="{1C81C899-28B2-D047-92D5-3663FE639B4B}" srcId="{E1D40CD6-35FE-5B4A-9C08-D30108BE7867}" destId="{8D659A7C-2B1A-784B-9FE0-F40DA55C13BE}" srcOrd="0" destOrd="0" parTransId="{1249DFFE-934B-864E-8749-548652CECA9A}" sibTransId="{C8C7D252-2CED-6348-8ECF-0E7B14E8644F}"/>
    <dgm:cxn modelId="{270E189E-D049-B845-BCEC-7A79CC92A6D6}" type="presOf" srcId="{A4E633FD-7563-2C44-A27A-00A2990F6432}" destId="{E672D2E4-8537-DF49-B266-B40810E1A8FD}" srcOrd="1" destOrd="0" presId="urn:microsoft.com/office/officeart/2005/8/layout/radial5"/>
    <dgm:cxn modelId="{DBA31AA0-78D3-7749-A5A3-A0008358DED0}" srcId="{8D659A7C-2B1A-784B-9FE0-F40DA55C13BE}" destId="{07481240-1D38-D347-AA01-3382FE145393}" srcOrd="0" destOrd="0" parTransId="{3AF4CAE2-1FF5-824B-8C28-CF1886F5B10E}" sibTransId="{E73DA5AF-9A39-3549-B1EA-FF2EC534EAB7}"/>
    <dgm:cxn modelId="{58A9D9A7-2CA9-9643-9A7B-DA91A7BAA85B}" type="presOf" srcId="{B9DC8FC2-E853-9C41-8D57-129060F85275}" destId="{6DA399FA-8456-B549-AF8D-6D8782004BE3}" srcOrd="0" destOrd="0" presId="urn:microsoft.com/office/officeart/2005/8/layout/radial5"/>
    <dgm:cxn modelId="{EDB9B0A9-1476-C747-9A19-6B33D338AD76}" srcId="{8D659A7C-2B1A-784B-9FE0-F40DA55C13BE}" destId="{B9DC8FC2-E853-9C41-8D57-129060F85275}" srcOrd="1" destOrd="0" parTransId="{63B03B02-D737-B647-B8D0-70416BD97CEA}" sibTransId="{3E50D066-9572-D947-ACA9-6B2EF33A1BE9}"/>
    <dgm:cxn modelId="{E48181C7-8819-E945-ADB0-BFBE60CC9652}" srcId="{8D659A7C-2B1A-784B-9FE0-F40DA55C13BE}" destId="{4D107FE7-453E-DF44-9C6F-7AF2717396B1}" srcOrd="3" destOrd="0" parTransId="{A4E633FD-7563-2C44-A27A-00A2990F6432}" sibTransId="{A4E28BDE-0729-0D4F-A263-103F0B5D0085}"/>
    <dgm:cxn modelId="{5D302CC8-0186-ED42-8B2C-35FBDA940AE7}" type="presOf" srcId="{8D659A7C-2B1A-784B-9FE0-F40DA55C13BE}" destId="{7944DAAD-73A8-1746-80A7-64658DBB585E}" srcOrd="0" destOrd="0" presId="urn:microsoft.com/office/officeart/2005/8/layout/radial5"/>
    <dgm:cxn modelId="{2BF136C9-B08F-CA40-99FD-5FE1F46F85AE}" srcId="{8D659A7C-2B1A-784B-9FE0-F40DA55C13BE}" destId="{74D30044-086A-4A40-A83E-3805DA22038B}" srcOrd="2" destOrd="0" parTransId="{532EF277-941E-094D-BF44-478104D922C3}" sibTransId="{3AD8E71B-D788-B644-9FC1-CF2680D198EC}"/>
    <dgm:cxn modelId="{DB1228DF-443D-924C-B088-90E9E588B55F}" type="presOf" srcId="{4D107FE7-453E-DF44-9C6F-7AF2717396B1}" destId="{DC62B32D-1CD6-3146-962A-BBFC5717FAFA}" srcOrd="0" destOrd="0" presId="urn:microsoft.com/office/officeart/2005/8/layout/radial5"/>
    <dgm:cxn modelId="{8FF9D2E9-DEDF-3247-8BD4-57B704FC43B6}" type="presOf" srcId="{E1D40CD6-35FE-5B4A-9C08-D30108BE7867}" destId="{5E155034-9D19-D84B-8537-89F4288851E9}" srcOrd="0" destOrd="0" presId="urn:microsoft.com/office/officeart/2005/8/layout/radial5"/>
    <dgm:cxn modelId="{175FB504-C8CA-FB4A-A93C-AC31D70F70AB}" type="presParOf" srcId="{5E155034-9D19-D84B-8537-89F4288851E9}" destId="{7944DAAD-73A8-1746-80A7-64658DBB585E}" srcOrd="0" destOrd="0" presId="urn:microsoft.com/office/officeart/2005/8/layout/radial5"/>
    <dgm:cxn modelId="{E0173C22-7CE3-E34C-BC47-D1EEF1A0BCF6}" type="presParOf" srcId="{5E155034-9D19-D84B-8537-89F4288851E9}" destId="{0CB1D785-3AAD-EF4B-8CF0-5D90BEA09876}" srcOrd="1" destOrd="0" presId="urn:microsoft.com/office/officeart/2005/8/layout/radial5"/>
    <dgm:cxn modelId="{A7C5CF58-D03B-1549-8E63-EAF3168D6F35}" type="presParOf" srcId="{0CB1D785-3AAD-EF4B-8CF0-5D90BEA09876}" destId="{9A433981-9737-CA40-BD20-DFF1759F0BD6}" srcOrd="0" destOrd="0" presId="urn:microsoft.com/office/officeart/2005/8/layout/radial5"/>
    <dgm:cxn modelId="{B979417A-52FC-AC4D-8746-02686F2E428E}" type="presParOf" srcId="{5E155034-9D19-D84B-8537-89F4288851E9}" destId="{73B525BE-95A9-A14B-A423-C4B0195A2D1F}" srcOrd="2" destOrd="0" presId="urn:microsoft.com/office/officeart/2005/8/layout/radial5"/>
    <dgm:cxn modelId="{BA727F7D-672F-6D41-92CD-7BDBC69AF42F}" type="presParOf" srcId="{5E155034-9D19-D84B-8537-89F4288851E9}" destId="{BA01C2CE-8C5C-D647-A665-855CD50365AE}" srcOrd="3" destOrd="0" presId="urn:microsoft.com/office/officeart/2005/8/layout/radial5"/>
    <dgm:cxn modelId="{80F85987-8F27-FD41-B3CC-CF9355B4DAF6}" type="presParOf" srcId="{BA01C2CE-8C5C-D647-A665-855CD50365AE}" destId="{CB4F3D51-23F4-3247-825A-A034D269A41D}" srcOrd="0" destOrd="0" presId="urn:microsoft.com/office/officeart/2005/8/layout/radial5"/>
    <dgm:cxn modelId="{403A6984-8ED5-4E4B-AACB-4CFF6A492996}" type="presParOf" srcId="{5E155034-9D19-D84B-8537-89F4288851E9}" destId="{6DA399FA-8456-B549-AF8D-6D8782004BE3}" srcOrd="4" destOrd="0" presId="urn:microsoft.com/office/officeart/2005/8/layout/radial5"/>
    <dgm:cxn modelId="{EB988288-6C6D-B041-BA9F-7511F2A562F3}" type="presParOf" srcId="{5E155034-9D19-D84B-8537-89F4288851E9}" destId="{9BCF1248-7E5A-F544-A6A5-6EE84D0921ED}" srcOrd="5" destOrd="0" presId="urn:microsoft.com/office/officeart/2005/8/layout/radial5"/>
    <dgm:cxn modelId="{3CE2156C-868E-2748-BA6D-3FFA48ED6DAB}" type="presParOf" srcId="{9BCF1248-7E5A-F544-A6A5-6EE84D0921ED}" destId="{04376407-6FA0-2E48-B69A-A213A34590CA}" srcOrd="0" destOrd="0" presId="urn:microsoft.com/office/officeart/2005/8/layout/radial5"/>
    <dgm:cxn modelId="{F57B8AD7-9DBD-9E4B-A4F7-CC997C725388}" type="presParOf" srcId="{5E155034-9D19-D84B-8537-89F4288851E9}" destId="{604D3F6E-56C5-234E-AE8B-D7385A67DEE5}" srcOrd="6" destOrd="0" presId="urn:microsoft.com/office/officeart/2005/8/layout/radial5"/>
    <dgm:cxn modelId="{DC711985-BBF4-F240-ABF5-4B9AA1D9F154}" type="presParOf" srcId="{5E155034-9D19-D84B-8537-89F4288851E9}" destId="{A0CCDE66-F2E1-4C4A-80B4-8BB2AF86C385}" srcOrd="7" destOrd="0" presId="urn:microsoft.com/office/officeart/2005/8/layout/radial5"/>
    <dgm:cxn modelId="{615A3D20-999A-1C4D-B4FE-AC4CE4A22510}" type="presParOf" srcId="{A0CCDE66-F2E1-4C4A-80B4-8BB2AF86C385}" destId="{E672D2E4-8537-DF49-B266-B40810E1A8FD}" srcOrd="0" destOrd="0" presId="urn:microsoft.com/office/officeart/2005/8/layout/radial5"/>
    <dgm:cxn modelId="{0B39D74B-88A2-D74E-9FE2-D4A6C691822A}" type="presParOf" srcId="{5E155034-9D19-D84B-8537-89F4288851E9}" destId="{DC62B32D-1CD6-3146-962A-BBFC5717FAFA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93E1BDB-4A51-1B47-9D1B-BE5223BAFDDC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4ED12DCA-6553-4246-9A20-591A086962CC}">
      <dgm:prSet phldrT="[Text]"/>
      <dgm:spPr/>
      <dgm:t>
        <a:bodyPr/>
        <a:lstStyle/>
        <a:p>
          <a:r>
            <a:rPr lang="en-GB" dirty="0" err="1"/>
            <a:t>Felmérés</a:t>
          </a:r>
          <a:endParaRPr lang="en-GB" dirty="0"/>
        </a:p>
      </dgm:t>
    </dgm:pt>
    <dgm:pt modelId="{98E21956-B2BF-F146-B00F-EF2A3E8D51D4}" type="parTrans" cxnId="{7E1F4093-B726-EA43-9E6E-D561C6AF1C0F}">
      <dgm:prSet/>
      <dgm:spPr/>
      <dgm:t>
        <a:bodyPr/>
        <a:lstStyle/>
        <a:p>
          <a:endParaRPr lang="en-GB"/>
        </a:p>
      </dgm:t>
    </dgm:pt>
    <dgm:pt modelId="{D903D000-D15C-214E-AB8C-966B44ABFDC7}" type="sibTrans" cxnId="{7E1F4093-B726-EA43-9E6E-D561C6AF1C0F}">
      <dgm:prSet/>
      <dgm:spPr/>
      <dgm:t>
        <a:bodyPr/>
        <a:lstStyle/>
        <a:p>
          <a:endParaRPr lang="en-GB"/>
        </a:p>
      </dgm:t>
    </dgm:pt>
    <dgm:pt modelId="{C4063015-23FA-4946-A4F7-D0F45674E403}">
      <dgm:prSet phldrT="[Text]"/>
      <dgm:spPr/>
      <dgm:t>
        <a:bodyPr/>
        <a:lstStyle/>
        <a:p>
          <a:r>
            <a:rPr lang="en-GB" dirty="0" err="1"/>
            <a:t>Függőségek</a:t>
          </a:r>
          <a:endParaRPr lang="en-GB" dirty="0"/>
        </a:p>
      </dgm:t>
    </dgm:pt>
    <dgm:pt modelId="{330928E9-888B-E04C-B405-61927E5A7B0A}" type="parTrans" cxnId="{867F3E0A-B2A9-034E-8559-B3AC50E26738}">
      <dgm:prSet/>
      <dgm:spPr/>
      <dgm:t>
        <a:bodyPr/>
        <a:lstStyle/>
        <a:p>
          <a:endParaRPr lang="en-GB"/>
        </a:p>
      </dgm:t>
    </dgm:pt>
    <dgm:pt modelId="{1EEBCBCB-C8C1-5E41-96E9-56D5F800ED53}" type="sibTrans" cxnId="{867F3E0A-B2A9-034E-8559-B3AC50E26738}">
      <dgm:prSet/>
      <dgm:spPr/>
      <dgm:t>
        <a:bodyPr/>
        <a:lstStyle/>
        <a:p>
          <a:endParaRPr lang="en-GB"/>
        </a:p>
      </dgm:t>
    </dgm:pt>
    <dgm:pt modelId="{350DC485-BE35-D042-A09E-AD1C60D7D785}">
      <dgm:prSet phldrT="[Text]"/>
      <dgm:spPr/>
      <dgm:t>
        <a:bodyPr/>
        <a:lstStyle/>
        <a:p>
          <a:r>
            <a:rPr lang="en-GB" dirty="0" err="1"/>
            <a:t>alkalmazás</a:t>
          </a:r>
          <a:endParaRPr lang="en-GB" dirty="0"/>
        </a:p>
      </dgm:t>
    </dgm:pt>
    <dgm:pt modelId="{59136D60-FC01-0F4F-B488-104358BCF1FF}" type="parTrans" cxnId="{36047D51-9B4E-D04A-A4D4-6296601BA27B}">
      <dgm:prSet/>
      <dgm:spPr/>
      <dgm:t>
        <a:bodyPr/>
        <a:lstStyle/>
        <a:p>
          <a:endParaRPr lang="en-GB"/>
        </a:p>
      </dgm:t>
    </dgm:pt>
    <dgm:pt modelId="{C3B67D4A-01E2-5040-B6B6-274176DF8D74}" type="sibTrans" cxnId="{36047D51-9B4E-D04A-A4D4-6296601BA27B}">
      <dgm:prSet/>
      <dgm:spPr/>
      <dgm:t>
        <a:bodyPr/>
        <a:lstStyle/>
        <a:p>
          <a:endParaRPr lang="en-GB"/>
        </a:p>
      </dgm:t>
    </dgm:pt>
    <dgm:pt modelId="{4E835F6E-FD9E-1F4F-BB50-9B379755EC52}">
      <dgm:prSet phldrT="[Text]"/>
      <dgm:spPr/>
      <dgm:t>
        <a:bodyPr/>
        <a:lstStyle/>
        <a:p>
          <a:r>
            <a:rPr lang="en-GB" dirty="0" err="1"/>
            <a:t>Terv</a:t>
          </a:r>
          <a:r>
            <a:rPr lang="en-GB" dirty="0"/>
            <a:t>, </a:t>
          </a:r>
          <a:r>
            <a:rPr lang="en-GB" dirty="0" err="1"/>
            <a:t>stratégia</a:t>
          </a:r>
          <a:endParaRPr lang="en-GB" dirty="0"/>
        </a:p>
      </dgm:t>
    </dgm:pt>
    <dgm:pt modelId="{5EA0C174-2775-C94B-A3BA-7B5769AC6DBC}" type="parTrans" cxnId="{D2DC735D-31F0-7740-AB75-04D561973281}">
      <dgm:prSet/>
      <dgm:spPr/>
      <dgm:t>
        <a:bodyPr/>
        <a:lstStyle/>
        <a:p>
          <a:endParaRPr lang="en-GB"/>
        </a:p>
      </dgm:t>
    </dgm:pt>
    <dgm:pt modelId="{50A38F32-58D3-2748-9E66-9570E0D90509}" type="sibTrans" cxnId="{D2DC735D-31F0-7740-AB75-04D561973281}">
      <dgm:prSet/>
      <dgm:spPr/>
      <dgm:t>
        <a:bodyPr/>
        <a:lstStyle/>
        <a:p>
          <a:endParaRPr lang="en-GB"/>
        </a:p>
      </dgm:t>
    </dgm:pt>
    <dgm:pt modelId="{3AD3094C-E1D5-FC49-AD21-7FC50F585966}">
      <dgm:prSet phldrT="[Text]"/>
      <dgm:spPr/>
      <dgm:t>
        <a:bodyPr/>
        <a:lstStyle/>
        <a:p>
          <a:r>
            <a:rPr lang="en-GB" dirty="0" err="1"/>
            <a:t>Hogyan</a:t>
          </a:r>
          <a:r>
            <a:rPr lang="en-GB" dirty="0"/>
            <a:t>?</a:t>
          </a:r>
        </a:p>
      </dgm:t>
    </dgm:pt>
    <dgm:pt modelId="{B0543BED-6F6C-7D45-AEAA-BDA235B7CC59}" type="parTrans" cxnId="{B68BA7CD-32D0-F04A-933F-9FDEEC334081}">
      <dgm:prSet/>
      <dgm:spPr/>
      <dgm:t>
        <a:bodyPr/>
        <a:lstStyle/>
        <a:p>
          <a:endParaRPr lang="en-GB"/>
        </a:p>
      </dgm:t>
    </dgm:pt>
    <dgm:pt modelId="{D6CABCE0-0B95-854B-8D7D-CE43DE4A9F3F}" type="sibTrans" cxnId="{B68BA7CD-32D0-F04A-933F-9FDEEC334081}">
      <dgm:prSet/>
      <dgm:spPr/>
      <dgm:t>
        <a:bodyPr/>
        <a:lstStyle/>
        <a:p>
          <a:endParaRPr lang="en-GB"/>
        </a:p>
      </dgm:t>
    </dgm:pt>
    <dgm:pt modelId="{B8963CD6-CB09-A343-9759-A1234B6EB63C}">
      <dgm:prSet phldrT="[Text]"/>
      <dgm:spPr/>
      <dgm:t>
        <a:bodyPr/>
        <a:lstStyle/>
        <a:p>
          <a:r>
            <a:rPr lang="en-GB" dirty="0" err="1"/>
            <a:t>Mit</a:t>
          </a:r>
          <a:r>
            <a:rPr lang="en-GB" dirty="0"/>
            <a:t>?</a:t>
          </a:r>
        </a:p>
      </dgm:t>
    </dgm:pt>
    <dgm:pt modelId="{3AD92F5F-3BF0-5549-A2D9-F9645A3778C9}" type="parTrans" cxnId="{928C3E18-415C-7E4F-BA15-0D7E0A0D8177}">
      <dgm:prSet/>
      <dgm:spPr/>
      <dgm:t>
        <a:bodyPr/>
        <a:lstStyle/>
        <a:p>
          <a:endParaRPr lang="en-GB"/>
        </a:p>
      </dgm:t>
    </dgm:pt>
    <dgm:pt modelId="{093A09EE-5498-3641-B414-3816AA22FC80}" type="sibTrans" cxnId="{928C3E18-415C-7E4F-BA15-0D7E0A0D8177}">
      <dgm:prSet/>
      <dgm:spPr/>
      <dgm:t>
        <a:bodyPr/>
        <a:lstStyle/>
        <a:p>
          <a:endParaRPr lang="en-GB"/>
        </a:p>
      </dgm:t>
    </dgm:pt>
    <dgm:pt modelId="{33F198A0-8499-3643-9633-EE66F18BF37D}">
      <dgm:prSet phldrT="[Text]"/>
      <dgm:spPr/>
      <dgm:t>
        <a:bodyPr/>
        <a:lstStyle/>
        <a:p>
          <a:r>
            <a:rPr lang="en-GB" dirty="0" err="1"/>
            <a:t>adat</a:t>
          </a:r>
          <a:endParaRPr lang="en-GB" dirty="0"/>
        </a:p>
      </dgm:t>
    </dgm:pt>
    <dgm:pt modelId="{CB725C24-A12C-1A4E-B548-927F4F087CF7}" type="parTrans" cxnId="{A160493D-3278-E24D-BAE9-A4D497132723}">
      <dgm:prSet/>
      <dgm:spPr/>
      <dgm:t>
        <a:bodyPr/>
        <a:lstStyle/>
        <a:p>
          <a:endParaRPr lang="en-GB"/>
        </a:p>
      </dgm:t>
    </dgm:pt>
    <dgm:pt modelId="{9700CF84-0697-C64C-A4C6-4568843A5931}" type="sibTrans" cxnId="{A160493D-3278-E24D-BAE9-A4D497132723}">
      <dgm:prSet/>
      <dgm:spPr/>
      <dgm:t>
        <a:bodyPr/>
        <a:lstStyle/>
        <a:p>
          <a:endParaRPr lang="en-GB"/>
        </a:p>
      </dgm:t>
    </dgm:pt>
    <dgm:pt modelId="{ECEF1E72-CCAA-B54D-A254-40DCF6E93AFB}">
      <dgm:prSet phldrT="[Text]"/>
      <dgm:spPr/>
      <dgm:t>
        <a:bodyPr/>
        <a:lstStyle/>
        <a:p>
          <a:r>
            <a:rPr lang="en-GB" dirty="0" err="1"/>
            <a:t>hálózat</a:t>
          </a:r>
          <a:endParaRPr lang="en-GB" dirty="0"/>
        </a:p>
      </dgm:t>
    </dgm:pt>
    <dgm:pt modelId="{DD436DE8-CC60-494C-B2AA-FFF81B8BEB71}" type="parTrans" cxnId="{EB0AEBF0-E7A5-B842-A7CD-AAECC5EA9053}">
      <dgm:prSet/>
      <dgm:spPr/>
      <dgm:t>
        <a:bodyPr/>
        <a:lstStyle/>
        <a:p>
          <a:endParaRPr lang="en-GB"/>
        </a:p>
      </dgm:t>
    </dgm:pt>
    <dgm:pt modelId="{F8593EBD-9081-504E-8DD2-0331F8DE3F01}" type="sibTrans" cxnId="{EB0AEBF0-E7A5-B842-A7CD-AAECC5EA9053}">
      <dgm:prSet/>
      <dgm:spPr/>
      <dgm:t>
        <a:bodyPr/>
        <a:lstStyle/>
        <a:p>
          <a:endParaRPr lang="en-GB"/>
        </a:p>
      </dgm:t>
    </dgm:pt>
    <dgm:pt modelId="{AE09930F-4B05-4944-9045-348C11429F96}">
      <dgm:prSet phldrT="[Text]"/>
      <dgm:spPr/>
      <dgm:t>
        <a:bodyPr/>
        <a:lstStyle/>
        <a:p>
          <a:r>
            <a:rPr lang="en-GB" dirty="0" err="1"/>
            <a:t>technológia</a:t>
          </a:r>
          <a:endParaRPr lang="en-GB" dirty="0"/>
        </a:p>
      </dgm:t>
    </dgm:pt>
    <dgm:pt modelId="{52ED24C7-AB81-1A4E-9E36-F769AD421B13}" type="parTrans" cxnId="{D3E2BFF7-D837-D94F-B175-3534132BB16D}">
      <dgm:prSet/>
      <dgm:spPr/>
      <dgm:t>
        <a:bodyPr/>
        <a:lstStyle/>
        <a:p>
          <a:endParaRPr lang="en-GB"/>
        </a:p>
      </dgm:t>
    </dgm:pt>
    <dgm:pt modelId="{1792B262-F01C-624D-9744-E8F03BEF7CB4}" type="sibTrans" cxnId="{D3E2BFF7-D837-D94F-B175-3534132BB16D}">
      <dgm:prSet/>
      <dgm:spPr/>
      <dgm:t>
        <a:bodyPr/>
        <a:lstStyle/>
        <a:p>
          <a:endParaRPr lang="en-GB"/>
        </a:p>
      </dgm:t>
    </dgm:pt>
    <dgm:pt modelId="{CE5BC57E-7801-AA4E-B809-3A67C19D0935}">
      <dgm:prSet phldrT="[Text]"/>
      <dgm:spPr/>
      <dgm:t>
        <a:bodyPr/>
        <a:lstStyle/>
        <a:p>
          <a:r>
            <a:rPr lang="en-GB" dirty="0" err="1"/>
            <a:t>Miért</a:t>
          </a:r>
          <a:r>
            <a:rPr lang="en-GB" dirty="0"/>
            <a:t>?</a:t>
          </a:r>
        </a:p>
      </dgm:t>
    </dgm:pt>
    <dgm:pt modelId="{7AC368F3-B5C7-3F48-88C7-A0C68B722887}" type="parTrans" cxnId="{779ECA66-4D3F-4346-BB99-33D448281947}">
      <dgm:prSet/>
      <dgm:spPr/>
      <dgm:t>
        <a:bodyPr/>
        <a:lstStyle/>
        <a:p>
          <a:endParaRPr lang="en-GB"/>
        </a:p>
      </dgm:t>
    </dgm:pt>
    <dgm:pt modelId="{FA62A867-6318-EB4F-A880-3C13CFCC6E3D}" type="sibTrans" cxnId="{779ECA66-4D3F-4346-BB99-33D448281947}">
      <dgm:prSet/>
      <dgm:spPr/>
      <dgm:t>
        <a:bodyPr/>
        <a:lstStyle/>
        <a:p>
          <a:endParaRPr lang="en-GB"/>
        </a:p>
      </dgm:t>
    </dgm:pt>
    <dgm:pt modelId="{18B3E984-0535-D84D-943A-9CBC1B8059D0}">
      <dgm:prSet phldrT="[Text]"/>
      <dgm:spPr/>
      <dgm:t>
        <a:bodyPr/>
        <a:lstStyle/>
        <a:p>
          <a:r>
            <a:rPr lang="en-GB" dirty="0" err="1"/>
            <a:t>Milyen</a:t>
          </a:r>
          <a:r>
            <a:rPr lang="en-GB" dirty="0"/>
            <a:t> </a:t>
          </a:r>
          <a:r>
            <a:rPr lang="en-GB" dirty="0" err="1"/>
            <a:t>lépések</a:t>
          </a:r>
          <a:r>
            <a:rPr lang="en-GB" dirty="0"/>
            <a:t> </a:t>
          </a:r>
          <a:r>
            <a:rPr lang="en-GB" dirty="0" err="1"/>
            <a:t>szükségesek</a:t>
          </a:r>
          <a:r>
            <a:rPr lang="en-GB" dirty="0"/>
            <a:t>?</a:t>
          </a:r>
        </a:p>
      </dgm:t>
    </dgm:pt>
    <dgm:pt modelId="{490D1178-2CF4-0F46-A9F5-F956AF9C39BC}" type="parTrans" cxnId="{6E05B532-D04E-2C46-B13E-B7A8FDFCDB62}">
      <dgm:prSet/>
      <dgm:spPr/>
      <dgm:t>
        <a:bodyPr/>
        <a:lstStyle/>
        <a:p>
          <a:endParaRPr lang="en-GB"/>
        </a:p>
      </dgm:t>
    </dgm:pt>
    <dgm:pt modelId="{401688D4-DD9B-5440-8B79-A10D26D01587}" type="sibTrans" cxnId="{6E05B532-D04E-2C46-B13E-B7A8FDFCDB62}">
      <dgm:prSet/>
      <dgm:spPr/>
      <dgm:t>
        <a:bodyPr/>
        <a:lstStyle/>
        <a:p>
          <a:endParaRPr lang="en-GB"/>
        </a:p>
      </dgm:t>
    </dgm:pt>
    <dgm:pt modelId="{2F33B709-E09F-554F-94EA-0CEB34EF8816}">
      <dgm:prSet phldrT="[Text]"/>
      <dgm:spPr/>
      <dgm:t>
        <a:bodyPr/>
        <a:lstStyle/>
        <a:p>
          <a:r>
            <a:rPr lang="en-GB" dirty="0" err="1"/>
            <a:t>Ütemezés</a:t>
          </a:r>
          <a:endParaRPr lang="en-GB" dirty="0"/>
        </a:p>
      </dgm:t>
    </dgm:pt>
    <dgm:pt modelId="{4E74E287-2C8F-6D44-A919-AA7784B403CB}" type="parTrans" cxnId="{125AE3AF-3CCA-C84C-B9D0-67DD4E70BBAD}">
      <dgm:prSet/>
      <dgm:spPr/>
      <dgm:t>
        <a:bodyPr/>
        <a:lstStyle/>
        <a:p>
          <a:endParaRPr lang="en-GB"/>
        </a:p>
      </dgm:t>
    </dgm:pt>
    <dgm:pt modelId="{7412C5E1-1397-FE4A-90BF-94E671A54A5F}" type="sibTrans" cxnId="{125AE3AF-3CCA-C84C-B9D0-67DD4E70BBAD}">
      <dgm:prSet/>
      <dgm:spPr/>
      <dgm:t>
        <a:bodyPr/>
        <a:lstStyle/>
        <a:p>
          <a:endParaRPr lang="en-GB"/>
        </a:p>
      </dgm:t>
    </dgm:pt>
    <dgm:pt modelId="{8DAA0782-F42F-FA47-A6DB-9DC96DE07C24}">
      <dgm:prSet phldrT="[Text]"/>
      <dgm:spPr/>
      <dgm:t>
        <a:bodyPr/>
        <a:lstStyle/>
        <a:p>
          <a:r>
            <a:rPr lang="en-GB" dirty="0" err="1"/>
            <a:t>Létrehozás</a:t>
          </a:r>
          <a:endParaRPr lang="en-GB" dirty="0"/>
        </a:p>
      </dgm:t>
    </dgm:pt>
    <dgm:pt modelId="{5E5C7506-92BD-7A46-AD5D-524753F25838}" type="parTrans" cxnId="{B809726E-A8BC-7642-81C5-4CB5F20FEDC0}">
      <dgm:prSet/>
      <dgm:spPr/>
      <dgm:t>
        <a:bodyPr/>
        <a:lstStyle/>
        <a:p>
          <a:endParaRPr lang="en-GB"/>
        </a:p>
      </dgm:t>
    </dgm:pt>
    <dgm:pt modelId="{EE904AF2-8D24-1649-88C8-E468835247DE}" type="sibTrans" cxnId="{B809726E-A8BC-7642-81C5-4CB5F20FEDC0}">
      <dgm:prSet/>
      <dgm:spPr/>
      <dgm:t>
        <a:bodyPr/>
        <a:lstStyle/>
        <a:p>
          <a:endParaRPr lang="en-GB"/>
        </a:p>
      </dgm:t>
    </dgm:pt>
    <dgm:pt modelId="{4143570F-67AC-9547-932B-215FCC6065D2}">
      <dgm:prSet phldrT="[Text]"/>
      <dgm:spPr/>
      <dgm:t>
        <a:bodyPr/>
        <a:lstStyle/>
        <a:p>
          <a:r>
            <a:rPr lang="en-GB" dirty="0" err="1"/>
            <a:t>Új</a:t>
          </a:r>
          <a:r>
            <a:rPr lang="en-GB" dirty="0"/>
            <a:t> </a:t>
          </a:r>
          <a:r>
            <a:rPr lang="en-GB" dirty="0" err="1"/>
            <a:t>infrastruktúra</a:t>
          </a:r>
          <a:r>
            <a:rPr lang="en-GB" dirty="0"/>
            <a:t> a </a:t>
          </a:r>
          <a:r>
            <a:rPr lang="en-GB" dirty="0" err="1"/>
            <a:t>felhőben</a:t>
          </a:r>
          <a:endParaRPr lang="en-GB" dirty="0"/>
        </a:p>
      </dgm:t>
    </dgm:pt>
    <dgm:pt modelId="{525F55E1-E56B-2946-9CA1-BBF60F54FCC5}" type="parTrans" cxnId="{2FF116B6-2FCE-EC4C-8721-957C431EBC1C}">
      <dgm:prSet/>
      <dgm:spPr/>
      <dgm:t>
        <a:bodyPr/>
        <a:lstStyle/>
        <a:p>
          <a:endParaRPr lang="en-GB"/>
        </a:p>
      </dgm:t>
    </dgm:pt>
    <dgm:pt modelId="{A2F7217C-2A0D-664C-B7A3-46A64FAB7575}" type="sibTrans" cxnId="{2FF116B6-2FCE-EC4C-8721-957C431EBC1C}">
      <dgm:prSet/>
      <dgm:spPr/>
      <dgm:t>
        <a:bodyPr/>
        <a:lstStyle/>
        <a:p>
          <a:endParaRPr lang="en-GB"/>
        </a:p>
      </dgm:t>
    </dgm:pt>
    <dgm:pt modelId="{C37C4EF1-E6D3-0E47-B4F2-8D3729AA51A6}">
      <dgm:prSet phldrT="[Text]"/>
      <dgm:spPr/>
      <dgm:t>
        <a:bodyPr/>
        <a:lstStyle/>
        <a:p>
          <a:r>
            <a:rPr lang="en-GB" dirty="0" err="1"/>
            <a:t>Felhasználók</a:t>
          </a:r>
          <a:endParaRPr lang="en-GB" dirty="0"/>
        </a:p>
      </dgm:t>
    </dgm:pt>
    <dgm:pt modelId="{7646B8E2-A3B9-F749-8DE3-9F77656DC444}" type="parTrans" cxnId="{E98BFE56-4AEE-D343-8711-CB7A8FB49857}">
      <dgm:prSet/>
      <dgm:spPr/>
      <dgm:t>
        <a:bodyPr/>
        <a:lstStyle/>
        <a:p>
          <a:endParaRPr lang="en-GB"/>
        </a:p>
      </dgm:t>
    </dgm:pt>
    <dgm:pt modelId="{0E2D0A01-6FC6-8C41-A6D4-50393881AC87}" type="sibTrans" cxnId="{E98BFE56-4AEE-D343-8711-CB7A8FB49857}">
      <dgm:prSet/>
      <dgm:spPr/>
      <dgm:t>
        <a:bodyPr/>
        <a:lstStyle/>
        <a:p>
          <a:endParaRPr lang="en-GB"/>
        </a:p>
      </dgm:t>
    </dgm:pt>
    <dgm:pt modelId="{54C62749-CC8F-DA45-9EBE-AF45C783CB5E}">
      <dgm:prSet phldrT="[Text]"/>
      <dgm:spPr/>
      <dgm:t>
        <a:bodyPr/>
        <a:lstStyle/>
        <a:p>
          <a:r>
            <a:rPr lang="en-GB" dirty="0" err="1"/>
            <a:t>Erőforrások</a:t>
          </a:r>
          <a:endParaRPr lang="en-GB" dirty="0"/>
        </a:p>
      </dgm:t>
    </dgm:pt>
    <dgm:pt modelId="{223CA402-293B-E044-82AD-18E0F4F73F9B}" type="parTrans" cxnId="{9A999DC6-21E6-904B-82DE-5C0A1CCD32DD}">
      <dgm:prSet/>
      <dgm:spPr/>
      <dgm:t>
        <a:bodyPr/>
        <a:lstStyle/>
        <a:p>
          <a:endParaRPr lang="en-GB"/>
        </a:p>
      </dgm:t>
    </dgm:pt>
    <dgm:pt modelId="{018EF5CB-F258-DF45-B3E3-88D4E4E5EE61}" type="sibTrans" cxnId="{9A999DC6-21E6-904B-82DE-5C0A1CCD32DD}">
      <dgm:prSet/>
      <dgm:spPr/>
      <dgm:t>
        <a:bodyPr/>
        <a:lstStyle/>
        <a:p>
          <a:endParaRPr lang="en-GB"/>
        </a:p>
      </dgm:t>
    </dgm:pt>
    <dgm:pt modelId="{CC08AD86-444C-0C41-93D3-BAEE5CC8524E}">
      <dgm:prSet phldrT="[Text]"/>
      <dgm:spPr/>
      <dgm:t>
        <a:bodyPr/>
        <a:lstStyle/>
        <a:p>
          <a:r>
            <a:rPr lang="en-GB" dirty="0" err="1"/>
            <a:t>Replikáció</a:t>
          </a:r>
          <a:endParaRPr lang="en-GB" dirty="0"/>
        </a:p>
      </dgm:t>
    </dgm:pt>
    <dgm:pt modelId="{31BB9BC3-7AD2-6A49-BE77-273FB017C100}" type="parTrans" cxnId="{3B11E278-6DD6-4344-9972-9515A2280447}">
      <dgm:prSet/>
      <dgm:spPr/>
      <dgm:t>
        <a:bodyPr/>
        <a:lstStyle/>
        <a:p>
          <a:endParaRPr lang="en-GB"/>
        </a:p>
      </dgm:t>
    </dgm:pt>
    <dgm:pt modelId="{4F865880-0795-8741-8043-6F55191F3CB0}" type="sibTrans" cxnId="{3B11E278-6DD6-4344-9972-9515A2280447}">
      <dgm:prSet/>
      <dgm:spPr/>
      <dgm:t>
        <a:bodyPr/>
        <a:lstStyle/>
        <a:p>
          <a:endParaRPr lang="en-GB"/>
        </a:p>
      </dgm:t>
    </dgm:pt>
    <dgm:pt modelId="{CCB0CF14-81AD-754D-A067-3B8941499773}">
      <dgm:prSet phldrT="[Text]"/>
      <dgm:spPr/>
      <dgm:t>
        <a:bodyPr/>
        <a:lstStyle/>
        <a:p>
          <a:r>
            <a:rPr lang="en-GB" dirty="0"/>
            <a:t>Ha </a:t>
          </a:r>
          <a:r>
            <a:rPr lang="en-GB" dirty="0" err="1"/>
            <a:t>lesz</a:t>
          </a:r>
          <a:r>
            <a:rPr lang="en-GB" dirty="0"/>
            <a:t> </a:t>
          </a:r>
          <a:r>
            <a:rPr lang="en-GB" dirty="0" err="1"/>
            <a:t>átmeneti</a:t>
          </a:r>
          <a:r>
            <a:rPr lang="en-GB" dirty="0"/>
            <a:t> </a:t>
          </a:r>
          <a:r>
            <a:rPr lang="en-GB" dirty="0" err="1"/>
            <a:t>állapot</a:t>
          </a:r>
          <a:endParaRPr lang="en-GB" dirty="0"/>
        </a:p>
      </dgm:t>
    </dgm:pt>
    <dgm:pt modelId="{F0BD880C-2AC2-924D-9CC5-643D5856EE58}" type="parTrans" cxnId="{B7DD79AB-862B-5746-88F0-34B97B2CF1B9}">
      <dgm:prSet/>
      <dgm:spPr/>
      <dgm:t>
        <a:bodyPr/>
        <a:lstStyle/>
        <a:p>
          <a:endParaRPr lang="en-GB"/>
        </a:p>
      </dgm:t>
    </dgm:pt>
    <dgm:pt modelId="{ED368286-090D-AB48-ACDB-65FF83FCA5B2}" type="sibTrans" cxnId="{B7DD79AB-862B-5746-88F0-34B97B2CF1B9}">
      <dgm:prSet/>
      <dgm:spPr/>
      <dgm:t>
        <a:bodyPr/>
        <a:lstStyle/>
        <a:p>
          <a:endParaRPr lang="en-GB"/>
        </a:p>
      </dgm:t>
    </dgm:pt>
    <dgm:pt modelId="{4AA1DC00-5978-E74A-9E58-058B7F9F0C0F}">
      <dgm:prSet phldrT="[Text]"/>
      <dgm:spPr/>
      <dgm:t>
        <a:bodyPr/>
        <a:lstStyle/>
        <a:p>
          <a:r>
            <a:rPr lang="en-GB" dirty="0" err="1"/>
            <a:t>Állapot</a:t>
          </a:r>
          <a:r>
            <a:rPr lang="en-GB" dirty="0"/>
            <a:t> </a:t>
          </a:r>
          <a:r>
            <a:rPr lang="en-GB" dirty="0" err="1"/>
            <a:t>ellenőrzés</a:t>
          </a:r>
          <a:endParaRPr lang="en-GB" dirty="0"/>
        </a:p>
      </dgm:t>
    </dgm:pt>
    <dgm:pt modelId="{2FE5DA18-AD43-F046-862B-477614E8A375}" type="parTrans" cxnId="{BE89839A-250E-4F48-A6A8-0F374A794816}">
      <dgm:prSet/>
      <dgm:spPr/>
      <dgm:t>
        <a:bodyPr/>
        <a:lstStyle/>
        <a:p>
          <a:endParaRPr lang="en-GB"/>
        </a:p>
      </dgm:t>
    </dgm:pt>
    <dgm:pt modelId="{93E8CC8D-BECA-394B-A671-0DF8198258B0}" type="sibTrans" cxnId="{BE89839A-250E-4F48-A6A8-0F374A794816}">
      <dgm:prSet/>
      <dgm:spPr/>
      <dgm:t>
        <a:bodyPr/>
        <a:lstStyle/>
        <a:p>
          <a:endParaRPr lang="en-GB"/>
        </a:p>
      </dgm:t>
    </dgm:pt>
    <dgm:pt modelId="{8A120A6D-5E43-FD44-AA35-6E90228C7C43}">
      <dgm:prSet phldrT="[Text]"/>
      <dgm:spPr/>
      <dgm:t>
        <a:bodyPr/>
        <a:lstStyle/>
        <a:p>
          <a:r>
            <a:rPr lang="en-GB" dirty="0" err="1"/>
            <a:t>Végső</a:t>
          </a:r>
          <a:r>
            <a:rPr lang="en-GB" dirty="0"/>
            <a:t> </a:t>
          </a:r>
          <a:r>
            <a:rPr lang="en-GB" dirty="0" err="1"/>
            <a:t>ellenőrzés</a:t>
          </a:r>
          <a:endParaRPr lang="en-GB" dirty="0"/>
        </a:p>
      </dgm:t>
    </dgm:pt>
    <dgm:pt modelId="{DEF4CBFB-72D8-4949-8F1A-1A6032E425E6}" type="parTrans" cxnId="{8BC37455-B355-A547-B64F-57B7F6DBAE80}">
      <dgm:prSet/>
      <dgm:spPr/>
      <dgm:t>
        <a:bodyPr/>
        <a:lstStyle/>
        <a:p>
          <a:endParaRPr lang="en-GB"/>
        </a:p>
      </dgm:t>
    </dgm:pt>
    <dgm:pt modelId="{5C5DA817-FCF1-0346-B4AD-360F3D0A085E}" type="sibTrans" cxnId="{8BC37455-B355-A547-B64F-57B7F6DBAE80}">
      <dgm:prSet/>
      <dgm:spPr/>
      <dgm:t>
        <a:bodyPr/>
        <a:lstStyle/>
        <a:p>
          <a:endParaRPr lang="en-GB"/>
        </a:p>
      </dgm:t>
    </dgm:pt>
    <dgm:pt modelId="{64778385-23EB-4D4F-8963-257891FBC504}">
      <dgm:prSet phldrT="[Text]"/>
      <dgm:spPr/>
      <dgm:t>
        <a:bodyPr/>
        <a:lstStyle/>
        <a:p>
          <a:r>
            <a:rPr lang="en-GB" dirty="0" err="1"/>
            <a:t>Fázisonként</a:t>
          </a:r>
          <a:endParaRPr lang="en-GB" dirty="0"/>
        </a:p>
      </dgm:t>
    </dgm:pt>
    <dgm:pt modelId="{2062EA47-317A-A846-9644-47B278F98FAF}" type="parTrans" cxnId="{A21696D4-B6E6-0A48-8132-BAC9E3C4EE63}">
      <dgm:prSet/>
      <dgm:spPr/>
      <dgm:t>
        <a:bodyPr/>
        <a:lstStyle/>
        <a:p>
          <a:endParaRPr lang="en-GB"/>
        </a:p>
      </dgm:t>
    </dgm:pt>
    <dgm:pt modelId="{A15A476B-F591-AD40-9BF1-34E8FA86E78F}" type="sibTrans" cxnId="{A21696D4-B6E6-0A48-8132-BAC9E3C4EE63}">
      <dgm:prSet/>
      <dgm:spPr/>
      <dgm:t>
        <a:bodyPr/>
        <a:lstStyle/>
        <a:p>
          <a:endParaRPr lang="en-GB"/>
        </a:p>
      </dgm:t>
    </dgm:pt>
    <dgm:pt modelId="{A0CA9DF2-9034-A04E-B673-8E263EA276ED}">
      <dgm:prSet phldrT="[Text]"/>
      <dgm:spPr/>
      <dgm:t>
        <a:bodyPr/>
        <a:lstStyle/>
        <a:p>
          <a:r>
            <a:rPr lang="en-GB" dirty="0" err="1"/>
            <a:t>Biztonsági</a:t>
          </a:r>
          <a:endParaRPr lang="en-GB" dirty="0"/>
        </a:p>
      </dgm:t>
    </dgm:pt>
    <dgm:pt modelId="{79975546-877E-B444-8826-B7E4AA536610}" type="parTrans" cxnId="{87108840-B5F4-B84A-8067-6C1D2547B3B6}">
      <dgm:prSet/>
      <dgm:spPr/>
      <dgm:t>
        <a:bodyPr/>
        <a:lstStyle/>
        <a:p>
          <a:endParaRPr lang="en-GB"/>
        </a:p>
      </dgm:t>
    </dgm:pt>
    <dgm:pt modelId="{A5D36250-9F4D-FE43-B9D5-9F561B88F7D6}" type="sibTrans" cxnId="{87108840-B5F4-B84A-8067-6C1D2547B3B6}">
      <dgm:prSet/>
      <dgm:spPr/>
      <dgm:t>
        <a:bodyPr/>
        <a:lstStyle/>
        <a:p>
          <a:endParaRPr lang="en-GB"/>
        </a:p>
      </dgm:t>
    </dgm:pt>
    <dgm:pt modelId="{6AAFA014-ACE6-C14C-909B-9A8BFCB08E5B}">
      <dgm:prSet phldrT="[Text]"/>
      <dgm:spPr/>
      <dgm:t>
        <a:bodyPr/>
        <a:lstStyle/>
        <a:p>
          <a:r>
            <a:rPr lang="en-GB" dirty="0"/>
            <a:t>Pilot</a:t>
          </a:r>
        </a:p>
      </dgm:t>
    </dgm:pt>
    <dgm:pt modelId="{F7B6ED64-5DDA-7E44-AEF5-9ADA02CD16F2}" type="parTrans" cxnId="{E74843F3-5C00-1742-8B51-185F9250BB7C}">
      <dgm:prSet/>
      <dgm:spPr/>
      <dgm:t>
        <a:bodyPr/>
        <a:lstStyle/>
        <a:p>
          <a:endParaRPr lang="en-GB"/>
        </a:p>
      </dgm:t>
    </dgm:pt>
    <dgm:pt modelId="{FDD2DC2B-9259-7B49-8530-7FDABE4A2B8E}" type="sibTrans" cxnId="{E74843F3-5C00-1742-8B51-185F9250BB7C}">
      <dgm:prSet/>
      <dgm:spPr/>
      <dgm:t>
        <a:bodyPr/>
        <a:lstStyle/>
        <a:p>
          <a:endParaRPr lang="en-GB"/>
        </a:p>
      </dgm:t>
    </dgm:pt>
    <dgm:pt modelId="{5256A322-11CF-EB43-9B44-537CB3A888F6}">
      <dgm:prSet phldrT="[Text]"/>
      <dgm:spPr/>
      <dgm:t>
        <a:bodyPr/>
        <a:lstStyle/>
        <a:p>
          <a:r>
            <a:rPr lang="en-GB" dirty="0"/>
            <a:t>Adat</a:t>
          </a:r>
        </a:p>
      </dgm:t>
    </dgm:pt>
    <dgm:pt modelId="{F0F3B62A-BDA9-A64C-9533-5353016C1355}" type="parTrans" cxnId="{4099B78E-1B31-DA43-A674-2DF175C0B88A}">
      <dgm:prSet/>
      <dgm:spPr/>
      <dgm:t>
        <a:bodyPr/>
        <a:lstStyle/>
        <a:p>
          <a:endParaRPr lang="en-GB"/>
        </a:p>
      </dgm:t>
    </dgm:pt>
    <dgm:pt modelId="{F4A7F4EA-ACE1-4049-A6F6-232E95DDD5DF}" type="sibTrans" cxnId="{4099B78E-1B31-DA43-A674-2DF175C0B88A}">
      <dgm:prSet/>
      <dgm:spPr/>
      <dgm:t>
        <a:bodyPr/>
        <a:lstStyle/>
        <a:p>
          <a:endParaRPr lang="en-GB"/>
        </a:p>
      </dgm:t>
    </dgm:pt>
    <dgm:pt modelId="{F37B7349-11CC-E14D-8CAC-8E0240D73EC8}">
      <dgm:prSet phldrT="[Text]"/>
      <dgm:spPr/>
      <dgm:t>
        <a:bodyPr/>
        <a:lstStyle/>
        <a:p>
          <a:r>
            <a:rPr lang="en-GB" dirty="0" err="1"/>
            <a:t>Teljesítmény</a:t>
          </a:r>
          <a:endParaRPr lang="en-GB" dirty="0"/>
        </a:p>
      </dgm:t>
    </dgm:pt>
    <dgm:pt modelId="{214B4F40-4DA1-3C45-B07A-1553578F4DA1}" type="parTrans" cxnId="{40247E0A-CD1C-C647-979E-225B5D06D61D}">
      <dgm:prSet/>
      <dgm:spPr/>
      <dgm:t>
        <a:bodyPr/>
        <a:lstStyle/>
        <a:p>
          <a:endParaRPr lang="en-GB"/>
        </a:p>
      </dgm:t>
    </dgm:pt>
    <dgm:pt modelId="{DE0DDAE0-6B81-254E-867C-C9D6425A50B7}" type="sibTrans" cxnId="{40247E0A-CD1C-C647-979E-225B5D06D61D}">
      <dgm:prSet/>
      <dgm:spPr/>
      <dgm:t>
        <a:bodyPr/>
        <a:lstStyle/>
        <a:p>
          <a:endParaRPr lang="en-GB"/>
        </a:p>
      </dgm:t>
    </dgm:pt>
    <dgm:pt modelId="{613A13DC-39C8-E441-B10F-A0AAFB487A85}">
      <dgm:prSet phldrT="[Text]"/>
      <dgm:spPr/>
      <dgm:t>
        <a:bodyPr/>
        <a:lstStyle/>
        <a:p>
          <a:r>
            <a:rPr lang="en-GB" dirty="0"/>
            <a:t>...</a:t>
          </a:r>
        </a:p>
      </dgm:t>
    </dgm:pt>
    <dgm:pt modelId="{7D3DF450-7BB7-C443-B14B-48AEF51F045E}" type="parTrans" cxnId="{247B22B0-06FB-F24B-866E-8CF441EEFD3E}">
      <dgm:prSet/>
      <dgm:spPr/>
      <dgm:t>
        <a:bodyPr/>
        <a:lstStyle/>
        <a:p>
          <a:endParaRPr lang="en-GB"/>
        </a:p>
      </dgm:t>
    </dgm:pt>
    <dgm:pt modelId="{626F3C9B-1F14-A34E-82FC-7CE8FBC422B4}" type="sibTrans" cxnId="{247B22B0-06FB-F24B-866E-8CF441EEFD3E}">
      <dgm:prSet/>
      <dgm:spPr/>
      <dgm:t>
        <a:bodyPr/>
        <a:lstStyle/>
        <a:p>
          <a:endParaRPr lang="en-GB"/>
        </a:p>
      </dgm:t>
    </dgm:pt>
    <dgm:pt modelId="{2941A58C-6430-0243-B013-2EB3DAC55238}">
      <dgm:prSet phldrT="[Text]"/>
      <dgm:spPr/>
      <dgm:t>
        <a:bodyPr/>
        <a:lstStyle/>
        <a:p>
          <a:r>
            <a:rPr lang="en-GB" dirty="0" err="1"/>
            <a:t>Régi</a:t>
          </a:r>
          <a:r>
            <a:rPr lang="en-GB" dirty="0"/>
            <a:t> </a:t>
          </a:r>
          <a:r>
            <a:rPr lang="en-GB" dirty="0" err="1"/>
            <a:t>környezet</a:t>
          </a:r>
          <a:r>
            <a:rPr lang="en-GB" dirty="0"/>
            <a:t> </a:t>
          </a:r>
          <a:r>
            <a:rPr lang="en-GB" dirty="0" err="1"/>
            <a:t>lekapcsolása</a:t>
          </a:r>
          <a:endParaRPr lang="en-GB" dirty="0"/>
        </a:p>
      </dgm:t>
    </dgm:pt>
    <dgm:pt modelId="{41D53B41-A6B7-4848-80F1-8A1EEBFC5232}" type="parTrans" cxnId="{005B9440-0427-2F45-AAD7-643B7F924A7C}">
      <dgm:prSet/>
      <dgm:spPr/>
      <dgm:t>
        <a:bodyPr/>
        <a:lstStyle/>
        <a:p>
          <a:endParaRPr lang="en-GB"/>
        </a:p>
      </dgm:t>
    </dgm:pt>
    <dgm:pt modelId="{658377F3-3456-BA44-AF18-46163E576E73}" type="sibTrans" cxnId="{005B9440-0427-2F45-AAD7-643B7F924A7C}">
      <dgm:prSet/>
      <dgm:spPr/>
      <dgm:t>
        <a:bodyPr/>
        <a:lstStyle/>
        <a:p>
          <a:endParaRPr lang="en-GB"/>
        </a:p>
      </dgm:t>
    </dgm:pt>
    <dgm:pt modelId="{A8DA25EE-22B2-D649-BCE0-9EE1598F3E8C}" type="pres">
      <dgm:prSet presAssocID="{993E1BDB-4A51-1B47-9D1B-BE5223BAFDDC}" presName="CompostProcess" presStyleCnt="0">
        <dgm:presLayoutVars>
          <dgm:dir/>
          <dgm:resizeHandles val="exact"/>
        </dgm:presLayoutVars>
      </dgm:prSet>
      <dgm:spPr/>
    </dgm:pt>
    <dgm:pt modelId="{625CC378-47B7-4249-9729-85AD74DF190B}" type="pres">
      <dgm:prSet presAssocID="{993E1BDB-4A51-1B47-9D1B-BE5223BAFDDC}" presName="arrow" presStyleLbl="bgShp" presStyleIdx="0" presStyleCnt="1"/>
      <dgm:spPr/>
    </dgm:pt>
    <dgm:pt modelId="{AA154E46-3CB7-BC42-BB19-8DABAEB2BDC9}" type="pres">
      <dgm:prSet presAssocID="{993E1BDB-4A51-1B47-9D1B-BE5223BAFDDC}" presName="linearProcess" presStyleCnt="0"/>
      <dgm:spPr/>
    </dgm:pt>
    <dgm:pt modelId="{FFFBA48A-5329-A243-A24B-225C3951AC29}" type="pres">
      <dgm:prSet presAssocID="{4ED12DCA-6553-4246-9A20-591A086962CC}" presName="textNode" presStyleLbl="node1" presStyleIdx="0" presStyleCnt="8" custScaleX="71191">
        <dgm:presLayoutVars>
          <dgm:bulletEnabled val="1"/>
        </dgm:presLayoutVars>
      </dgm:prSet>
      <dgm:spPr/>
    </dgm:pt>
    <dgm:pt modelId="{8F5E783A-FDFE-054F-B425-35972E24721C}" type="pres">
      <dgm:prSet presAssocID="{D903D000-D15C-214E-AB8C-966B44ABFDC7}" presName="sibTrans" presStyleCnt="0"/>
      <dgm:spPr/>
    </dgm:pt>
    <dgm:pt modelId="{1D52FC1C-9C75-4A43-BA74-A77AEE3B9958}" type="pres">
      <dgm:prSet presAssocID="{C4063015-23FA-4946-A4F7-D0F45674E403}" presName="textNode" presStyleLbl="node1" presStyleIdx="1" presStyleCnt="8">
        <dgm:presLayoutVars>
          <dgm:bulletEnabled val="1"/>
        </dgm:presLayoutVars>
      </dgm:prSet>
      <dgm:spPr/>
    </dgm:pt>
    <dgm:pt modelId="{415D243D-3C67-3B4B-8714-69ADBEAB3DA9}" type="pres">
      <dgm:prSet presAssocID="{1EEBCBCB-C8C1-5E41-96E9-56D5F800ED53}" presName="sibTrans" presStyleCnt="0"/>
      <dgm:spPr/>
    </dgm:pt>
    <dgm:pt modelId="{DB445356-5BF5-4847-831C-41AD1C31CD77}" type="pres">
      <dgm:prSet presAssocID="{4E835F6E-FD9E-1F4F-BB50-9B379755EC52}" presName="textNode" presStyleLbl="node1" presStyleIdx="2" presStyleCnt="8" custScaleX="110628">
        <dgm:presLayoutVars>
          <dgm:bulletEnabled val="1"/>
        </dgm:presLayoutVars>
      </dgm:prSet>
      <dgm:spPr/>
    </dgm:pt>
    <dgm:pt modelId="{245599E7-95BB-B24B-B18B-F06C00458DDF}" type="pres">
      <dgm:prSet presAssocID="{50A38F32-58D3-2748-9E66-9570E0D90509}" presName="sibTrans" presStyleCnt="0"/>
      <dgm:spPr/>
    </dgm:pt>
    <dgm:pt modelId="{DFDB11DB-0C62-2849-B255-FE5923FD1B2B}" type="pres">
      <dgm:prSet presAssocID="{8DAA0782-F42F-FA47-A6DB-9DC96DE07C24}" presName="textNode" presStyleLbl="node1" presStyleIdx="3" presStyleCnt="8">
        <dgm:presLayoutVars>
          <dgm:bulletEnabled val="1"/>
        </dgm:presLayoutVars>
      </dgm:prSet>
      <dgm:spPr/>
    </dgm:pt>
    <dgm:pt modelId="{2CEB6F75-F91B-3D42-9E09-3B28C05D14CB}" type="pres">
      <dgm:prSet presAssocID="{EE904AF2-8D24-1649-88C8-E468835247DE}" presName="sibTrans" presStyleCnt="0"/>
      <dgm:spPr/>
    </dgm:pt>
    <dgm:pt modelId="{2FB130E3-D91C-6746-B36A-552EC6E2C967}" type="pres">
      <dgm:prSet presAssocID="{CC08AD86-444C-0C41-93D3-BAEE5CC8524E}" presName="textNode" presStyleLbl="node1" presStyleIdx="4" presStyleCnt="8">
        <dgm:presLayoutVars>
          <dgm:bulletEnabled val="1"/>
        </dgm:presLayoutVars>
      </dgm:prSet>
      <dgm:spPr/>
    </dgm:pt>
    <dgm:pt modelId="{0C9F691C-8CB9-8B4B-AA60-741EDB596E92}" type="pres">
      <dgm:prSet presAssocID="{4F865880-0795-8741-8043-6F55191F3CB0}" presName="sibTrans" presStyleCnt="0"/>
      <dgm:spPr/>
    </dgm:pt>
    <dgm:pt modelId="{3163B50F-286F-7849-8A2E-AEB8CD827769}" type="pres">
      <dgm:prSet presAssocID="{4AA1DC00-5978-E74A-9E58-058B7F9F0C0F}" presName="textNode" presStyleLbl="node1" presStyleIdx="5" presStyleCnt="8">
        <dgm:presLayoutVars>
          <dgm:bulletEnabled val="1"/>
        </dgm:presLayoutVars>
      </dgm:prSet>
      <dgm:spPr/>
    </dgm:pt>
    <dgm:pt modelId="{EF07ABD3-EFE1-FB43-8208-D3D0FA4D6B81}" type="pres">
      <dgm:prSet presAssocID="{93E8CC8D-BECA-394B-A671-0DF8198258B0}" presName="sibTrans" presStyleCnt="0"/>
      <dgm:spPr/>
    </dgm:pt>
    <dgm:pt modelId="{A7CCCA42-562B-8E48-889C-EBC0F0E04C68}" type="pres">
      <dgm:prSet presAssocID="{8A120A6D-5E43-FD44-AA35-6E90228C7C43}" presName="textNode" presStyleLbl="node1" presStyleIdx="6" presStyleCnt="8">
        <dgm:presLayoutVars>
          <dgm:bulletEnabled val="1"/>
        </dgm:presLayoutVars>
      </dgm:prSet>
      <dgm:spPr/>
    </dgm:pt>
    <dgm:pt modelId="{385DE69D-2A97-504F-BAA3-1B0707B1266E}" type="pres">
      <dgm:prSet presAssocID="{5C5DA817-FCF1-0346-B4AD-360F3D0A085E}" presName="sibTrans" presStyleCnt="0"/>
      <dgm:spPr/>
    </dgm:pt>
    <dgm:pt modelId="{C486E10C-CC6F-8B46-8FEF-9EF546DDFF78}" type="pres">
      <dgm:prSet presAssocID="{2941A58C-6430-0243-B013-2EB3DAC55238}" presName="textNode" presStyleLbl="node1" presStyleIdx="7" presStyleCnt="8">
        <dgm:presLayoutVars>
          <dgm:bulletEnabled val="1"/>
        </dgm:presLayoutVars>
      </dgm:prSet>
      <dgm:spPr/>
    </dgm:pt>
  </dgm:ptLst>
  <dgm:cxnLst>
    <dgm:cxn modelId="{17248603-FDBC-7C4A-80B6-835A19193A00}" type="presOf" srcId="{5256A322-11CF-EB43-9B44-537CB3A888F6}" destId="{A7CCCA42-562B-8E48-889C-EBC0F0E04C68}" srcOrd="0" destOrd="2" presId="urn:microsoft.com/office/officeart/2005/8/layout/hProcess9"/>
    <dgm:cxn modelId="{CD20FA05-6C5F-B84C-8B72-5B03416317AB}" type="presOf" srcId="{54C62749-CC8F-DA45-9EBE-AF45C783CB5E}" destId="{DFDB11DB-0C62-2849-B255-FE5923FD1B2B}" srcOrd="0" destOrd="3" presId="urn:microsoft.com/office/officeart/2005/8/layout/hProcess9"/>
    <dgm:cxn modelId="{867F3E0A-B2A9-034E-8559-B3AC50E26738}" srcId="{993E1BDB-4A51-1B47-9D1B-BE5223BAFDDC}" destId="{C4063015-23FA-4946-A4F7-D0F45674E403}" srcOrd="1" destOrd="0" parTransId="{330928E9-888B-E04C-B405-61927E5A7B0A}" sibTransId="{1EEBCBCB-C8C1-5E41-96E9-56D5F800ED53}"/>
    <dgm:cxn modelId="{40247E0A-CD1C-C647-979E-225B5D06D61D}" srcId="{8A120A6D-5E43-FD44-AA35-6E90228C7C43}" destId="{F37B7349-11CC-E14D-8CAC-8E0240D73EC8}" srcOrd="2" destOrd="0" parTransId="{214B4F40-4DA1-3C45-B07A-1553578F4DA1}" sibTransId="{DE0DDAE0-6B81-254E-867C-C9D6425A50B7}"/>
    <dgm:cxn modelId="{1EC28411-0A75-F04D-8BAB-381610EBAD6A}" type="presOf" srcId="{4AA1DC00-5978-E74A-9E58-058B7F9F0C0F}" destId="{3163B50F-286F-7849-8A2E-AEB8CD827769}" srcOrd="0" destOrd="0" presId="urn:microsoft.com/office/officeart/2005/8/layout/hProcess9"/>
    <dgm:cxn modelId="{2D7F9813-7F16-2E4B-99A6-04B2B06F1E32}" type="presOf" srcId="{CCB0CF14-81AD-754D-A067-3B8941499773}" destId="{2FB130E3-D91C-6746-B36A-552EC6E2C967}" srcOrd="0" destOrd="1" presId="urn:microsoft.com/office/officeart/2005/8/layout/hProcess9"/>
    <dgm:cxn modelId="{928C3E18-415C-7E4F-BA15-0D7E0A0D8177}" srcId="{4ED12DCA-6553-4246-9A20-591A086962CC}" destId="{B8963CD6-CB09-A343-9759-A1234B6EB63C}" srcOrd="0" destOrd="0" parTransId="{3AD92F5F-3BF0-5549-A2D9-F9645A3778C9}" sibTransId="{093A09EE-5498-3641-B414-3816AA22FC80}"/>
    <dgm:cxn modelId="{6E05B532-D04E-2C46-B13E-B7A8FDFCDB62}" srcId="{4E835F6E-FD9E-1F4F-BB50-9B379755EC52}" destId="{18B3E984-0535-D84D-943A-9CBC1B8059D0}" srcOrd="1" destOrd="0" parTransId="{490D1178-2CF4-0F46-A9F5-F956AF9C39BC}" sibTransId="{401688D4-DD9B-5440-8B79-A10D26D01587}"/>
    <dgm:cxn modelId="{D5A5F832-63ED-AB4E-A8C4-7C1BDC304EEA}" type="presOf" srcId="{2941A58C-6430-0243-B013-2EB3DAC55238}" destId="{C486E10C-CC6F-8B46-8FEF-9EF546DDFF78}" srcOrd="0" destOrd="0" presId="urn:microsoft.com/office/officeart/2005/8/layout/hProcess9"/>
    <dgm:cxn modelId="{278D3C33-9084-9445-84DA-4E15D7903FF5}" type="presOf" srcId="{613A13DC-39C8-E441-B10F-A0AAFB487A85}" destId="{A7CCCA42-562B-8E48-889C-EBC0F0E04C68}" srcOrd="0" destOrd="4" presId="urn:microsoft.com/office/officeart/2005/8/layout/hProcess9"/>
    <dgm:cxn modelId="{A160493D-3278-E24D-BAE9-A4D497132723}" srcId="{C4063015-23FA-4946-A4F7-D0F45674E403}" destId="{33F198A0-8499-3643-9633-EE66F18BF37D}" srcOrd="1" destOrd="0" parTransId="{CB725C24-A12C-1A4E-B548-927F4F087CF7}" sibTransId="{9700CF84-0697-C64C-A4C6-4568843A5931}"/>
    <dgm:cxn modelId="{87108840-B5F4-B84A-8067-6C1D2547B3B6}" srcId="{8A120A6D-5E43-FD44-AA35-6E90228C7C43}" destId="{A0CA9DF2-9034-A04E-B673-8E263EA276ED}" srcOrd="0" destOrd="0" parTransId="{79975546-877E-B444-8826-B7E4AA536610}" sibTransId="{A5D36250-9F4D-FE43-B9D5-9F561B88F7D6}"/>
    <dgm:cxn modelId="{005B9440-0427-2F45-AAD7-643B7F924A7C}" srcId="{993E1BDB-4A51-1B47-9D1B-BE5223BAFDDC}" destId="{2941A58C-6430-0243-B013-2EB3DAC55238}" srcOrd="7" destOrd="0" parTransId="{41D53B41-A6B7-4848-80F1-8A1EEBFC5232}" sibTransId="{658377F3-3456-BA44-AF18-46163E576E73}"/>
    <dgm:cxn modelId="{FDD63D41-C89F-F44C-8F81-A54F66C098DA}" type="presOf" srcId="{B8963CD6-CB09-A343-9759-A1234B6EB63C}" destId="{FFFBA48A-5329-A243-A24B-225C3951AC29}" srcOrd="0" destOrd="1" presId="urn:microsoft.com/office/officeart/2005/8/layout/hProcess9"/>
    <dgm:cxn modelId="{791D8D4B-0C7D-CE45-A90C-7613797222E0}" type="presOf" srcId="{3AD3094C-E1D5-FC49-AD21-7FC50F585966}" destId="{DB445356-5BF5-4847-831C-41AD1C31CD77}" srcOrd="0" destOrd="1" presId="urn:microsoft.com/office/officeart/2005/8/layout/hProcess9"/>
    <dgm:cxn modelId="{ECADB94C-BB6E-314E-87DB-AE18AE5E211F}" type="presOf" srcId="{8DAA0782-F42F-FA47-A6DB-9DC96DE07C24}" destId="{DFDB11DB-0C62-2849-B255-FE5923FD1B2B}" srcOrd="0" destOrd="0" presId="urn:microsoft.com/office/officeart/2005/8/layout/hProcess9"/>
    <dgm:cxn modelId="{36047D51-9B4E-D04A-A4D4-6296601BA27B}" srcId="{C4063015-23FA-4946-A4F7-D0F45674E403}" destId="{350DC485-BE35-D042-A09E-AD1C60D7D785}" srcOrd="0" destOrd="0" parTransId="{59136D60-FC01-0F4F-B488-104358BCF1FF}" sibTransId="{C3B67D4A-01E2-5040-B6B6-274176DF8D74}"/>
    <dgm:cxn modelId="{8BC37455-B355-A547-B64F-57B7F6DBAE80}" srcId="{993E1BDB-4A51-1B47-9D1B-BE5223BAFDDC}" destId="{8A120A6D-5E43-FD44-AA35-6E90228C7C43}" srcOrd="6" destOrd="0" parTransId="{DEF4CBFB-72D8-4949-8F1A-1A6032E425E6}" sibTransId="{5C5DA817-FCF1-0346-B4AD-360F3D0A085E}"/>
    <dgm:cxn modelId="{E98BFE56-4AEE-D343-8711-CB7A8FB49857}" srcId="{8DAA0782-F42F-FA47-A6DB-9DC96DE07C24}" destId="{C37C4EF1-E6D3-0E47-B4F2-8D3729AA51A6}" srcOrd="1" destOrd="0" parTransId="{7646B8E2-A3B9-F749-8DE3-9F77656DC444}" sibTransId="{0E2D0A01-6FC6-8C41-A6D4-50393881AC87}"/>
    <dgm:cxn modelId="{774D6959-03A3-1B42-9E6F-D18BDCC00E63}" type="presOf" srcId="{993E1BDB-4A51-1B47-9D1B-BE5223BAFDDC}" destId="{A8DA25EE-22B2-D649-BCE0-9EE1598F3E8C}" srcOrd="0" destOrd="0" presId="urn:microsoft.com/office/officeart/2005/8/layout/hProcess9"/>
    <dgm:cxn modelId="{D2DC735D-31F0-7740-AB75-04D561973281}" srcId="{993E1BDB-4A51-1B47-9D1B-BE5223BAFDDC}" destId="{4E835F6E-FD9E-1F4F-BB50-9B379755EC52}" srcOrd="2" destOrd="0" parTransId="{5EA0C174-2775-C94B-A3BA-7B5769AC6DBC}" sibTransId="{50A38F32-58D3-2748-9E66-9570E0D90509}"/>
    <dgm:cxn modelId="{BFC23863-CCC3-7546-9F4C-97C14F7257F0}" type="presOf" srcId="{33F198A0-8499-3643-9633-EE66F18BF37D}" destId="{1D52FC1C-9C75-4A43-BA74-A77AEE3B9958}" srcOrd="0" destOrd="2" presId="urn:microsoft.com/office/officeart/2005/8/layout/hProcess9"/>
    <dgm:cxn modelId="{BD33DC63-8572-2D4C-A1B9-7771F788F99B}" type="presOf" srcId="{8A120A6D-5E43-FD44-AA35-6E90228C7C43}" destId="{A7CCCA42-562B-8E48-889C-EBC0F0E04C68}" srcOrd="0" destOrd="0" presId="urn:microsoft.com/office/officeart/2005/8/layout/hProcess9"/>
    <dgm:cxn modelId="{2FCE7964-7CF5-9B49-AABE-AB63F5DDFBA0}" type="presOf" srcId="{F37B7349-11CC-E14D-8CAC-8E0240D73EC8}" destId="{A7CCCA42-562B-8E48-889C-EBC0F0E04C68}" srcOrd="0" destOrd="3" presId="urn:microsoft.com/office/officeart/2005/8/layout/hProcess9"/>
    <dgm:cxn modelId="{779ECA66-4D3F-4346-BB99-33D448281947}" srcId="{4ED12DCA-6553-4246-9A20-591A086962CC}" destId="{CE5BC57E-7801-AA4E-B809-3A67C19D0935}" srcOrd="1" destOrd="0" parTransId="{7AC368F3-B5C7-3F48-88C7-A0C68B722887}" sibTransId="{FA62A867-6318-EB4F-A880-3C13CFCC6E3D}"/>
    <dgm:cxn modelId="{A24D8B68-5181-2548-AA4D-4CA6984EC0CE}" type="presOf" srcId="{18B3E984-0535-D84D-943A-9CBC1B8059D0}" destId="{DB445356-5BF5-4847-831C-41AD1C31CD77}" srcOrd="0" destOrd="2" presId="urn:microsoft.com/office/officeart/2005/8/layout/hProcess9"/>
    <dgm:cxn modelId="{0BFF996A-B910-1046-9329-0D658F562C57}" type="presOf" srcId="{4ED12DCA-6553-4246-9A20-591A086962CC}" destId="{FFFBA48A-5329-A243-A24B-225C3951AC29}" srcOrd="0" destOrd="0" presId="urn:microsoft.com/office/officeart/2005/8/layout/hProcess9"/>
    <dgm:cxn modelId="{B809726E-A8BC-7642-81C5-4CB5F20FEDC0}" srcId="{993E1BDB-4A51-1B47-9D1B-BE5223BAFDDC}" destId="{8DAA0782-F42F-FA47-A6DB-9DC96DE07C24}" srcOrd="3" destOrd="0" parTransId="{5E5C7506-92BD-7A46-AD5D-524753F25838}" sibTransId="{EE904AF2-8D24-1649-88C8-E468835247DE}"/>
    <dgm:cxn modelId="{B6C91971-A916-274F-9215-6FD400C5411A}" type="presOf" srcId="{4143570F-67AC-9547-932B-215FCC6065D2}" destId="{DFDB11DB-0C62-2849-B255-FE5923FD1B2B}" srcOrd="0" destOrd="1" presId="urn:microsoft.com/office/officeart/2005/8/layout/hProcess9"/>
    <dgm:cxn modelId="{52D98072-334A-A04E-9757-C5FE5DFA8F08}" type="presOf" srcId="{4E835F6E-FD9E-1F4F-BB50-9B379755EC52}" destId="{DB445356-5BF5-4847-831C-41AD1C31CD77}" srcOrd="0" destOrd="0" presId="urn:microsoft.com/office/officeart/2005/8/layout/hProcess9"/>
    <dgm:cxn modelId="{94A95F73-1C49-B349-9D0D-73614DBA96C3}" type="presOf" srcId="{6AAFA014-ACE6-C14C-909B-9A8BFCB08E5B}" destId="{3163B50F-286F-7849-8A2E-AEB8CD827769}" srcOrd="0" destOrd="2" presId="urn:microsoft.com/office/officeart/2005/8/layout/hProcess9"/>
    <dgm:cxn modelId="{3B11E278-6DD6-4344-9972-9515A2280447}" srcId="{993E1BDB-4A51-1B47-9D1B-BE5223BAFDDC}" destId="{CC08AD86-444C-0C41-93D3-BAEE5CC8524E}" srcOrd="4" destOrd="0" parTransId="{31BB9BC3-7AD2-6A49-BE77-273FB017C100}" sibTransId="{4F865880-0795-8741-8043-6F55191F3CB0}"/>
    <dgm:cxn modelId="{B9E3537C-25FC-1841-B4A5-81A5FABE662E}" type="presOf" srcId="{C37C4EF1-E6D3-0E47-B4F2-8D3729AA51A6}" destId="{DFDB11DB-0C62-2849-B255-FE5923FD1B2B}" srcOrd="0" destOrd="2" presId="urn:microsoft.com/office/officeart/2005/8/layout/hProcess9"/>
    <dgm:cxn modelId="{4D2B8B8B-D36D-894A-887C-8067E1435958}" type="presOf" srcId="{C4063015-23FA-4946-A4F7-D0F45674E403}" destId="{1D52FC1C-9C75-4A43-BA74-A77AEE3B9958}" srcOrd="0" destOrd="0" presId="urn:microsoft.com/office/officeart/2005/8/layout/hProcess9"/>
    <dgm:cxn modelId="{1BF5998E-3570-0642-A6AC-EA8CC762F08D}" type="presOf" srcId="{CE5BC57E-7801-AA4E-B809-3A67C19D0935}" destId="{FFFBA48A-5329-A243-A24B-225C3951AC29}" srcOrd="0" destOrd="2" presId="urn:microsoft.com/office/officeart/2005/8/layout/hProcess9"/>
    <dgm:cxn modelId="{4099B78E-1B31-DA43-A674-2DF175C0B88A}" srcId="{8A120A6D-5E43-FD44-AA35-6E90228C7C43}" destId="{5256A322-11CF-EB43-9B44-537CB3A888F6}" srcOrd="1" destOrd="0" parTransId="{F0F3B62A-BDA9-A64C-9533-5353016C1355}" sibTransId="{F4A7F4EA-ACE1-4049-A6F6-232E95DDD5DF}"/>
    <dgm:cxn modelId="{7E1F4093-B726-EA43-9E6E-D561C6AF1C0F}" srcId="{993E1BDB-4A51-1B47-9D1B-BE5223BAFDDC}" destId="{4ED12DCA-6553-4246-9A20-591A086962CC}" srcOrd="0" destOrd="0" parTransId="{98E21956-B2BF-F146-B00F-EF2A3E8D51D4}" sibTransId="{D903D000-D15C-214E-AB8C-966B44ABFDC7}"/>
    <dgm:cxn modelId="{BE89839A-250E-4F48-A6A8-0F374A794816}" srcId="{993E1BDB-4A51-1B47-9D1B-BE5223BAFDDC}" destId="{4AA1DC00-5978-E74A-9E58-058B7F9F0C0F}" srcOrd="5" destOrd="0" parTransId="{2FE5DA18-AD43-F046-862B-477614E8A375}" sibTransId="{93E8CC8D-BECA-394B-A671-0DF8198258B0}"/>
    <dgm:cxn modelId="{32F6ECA0-9E69-8D45-A424-B75164DA3C12}" type="presOf" srcId="{AE09930F-4B05-4944-9045-348C11429F96}" destId="{1D52FC1C-9C75-4A43-BA74-A77AEE3B9958}" srcOrd="0" destOrd="4" presId="urn:microsoft.com/office/officeart/2005/8/layout/hProcess9"/>
    <dgm:cxn modelId="{B7DD79AB-862B-5746-88F0-34B97B2CF1B9}" srcId="{CC08AD86-444C-0C41-93D3-BAEE5CC8524E}" destId="{CCB0CF14-81AD-754D-A067-3B8941499773}" srcOrd="0" destOrd="0" parTransId="{F0BD880C-2AC2-924D-9CC5-643D5856EE58}" sibTransId="{ED368286-090D-AB48-ACDB-65FF83FCA5B2}"/>
    <dgm:cxn modelId="{125AE3AF-3CCA-C84C-B9D0-67DD4E70BBAD}" srcId="{4E835F6E-FD9E-1F4F-BB50-9B379755EC52}" destId="{2F33B709-E09F-554F-94EA-0CEB34EF8816}" srcOrd="2" destOrd="0" parTransId="{4E74E287-2C8F-6D44-A919-AA7784B403CB}" sibTransId="{7412C5E1-1397-FE4A-90BF-94E671A54A5F}"/>
    <dgm:cxn modelId="{247B22B0-06FB-F24B-866E-8CF441EEFD3E}" srcId="{8A120A6D-5E43-FD44-AA35-6E90228C7C43}" destId="{613A13DC-39C8-E441-B10F-A0AAFB487A85}" srcOrd="3" destOrd="0" parTransId="{7D3DF450-7BB7-C443-B14B-48AEF51F045E}" sibTransId="{626F3C9B-1F14-A34E-82FC-7CE8FBC422B4}"/>
    <dgm:cxn modelId="{2FF116B6-2FCE-EC4C-8721-957C431EBC1C}" srcId="{8DAA0782-F42F-FA47-A6DB-9DC96DE07C24}" destId="{4143570F-67AC-9547-932B-215FCC6065D2}" srcOrd="0" destOrd="0" parTransId="{525F55E1-E56B-2946-9CA1-BBF60F54FCC5}" sibTransId="{A2F7217C-2A0D-664C-B7A3-46A64FAB7575}"/>
    <dgm:cxn modelId="{44A71FBF-6B0F-1644-A418-A5DC742D1A45}" type="presOf" srcId="{64778385-23EB-4D4F-8963-257891FBC504}" destId="{3163B50F-286F-7849-8A2E-AEB8CD827769}" srcOrd="0" destOrd="1" presId="urn:microsoft.com/office/officeart/2005/8/layout/hProcess9"/>
    <dgm:cxn modelId="{42773BC3-C411-6C4B-B29E-DC7ACEE85BE1}" type="presOf" srcId="{2F33B709-E09F-554F-94EA-0CEB34EF8816}" destId="{DB445356-5BF5-4847-831C-41AD1C31CD77}" srcOrd="0" destOrd="3" presId="urn:microsoft.com/office/officeart/2005/8/layout/hProcess9"/>
    <dgm:cxn modelId="{9A999DC6-21E6-904B-82DE-5C0A1CCD32DD}" srcId="{8DAA0782-F42F-FA47-A6DB-9DC96DE07C24}" destId="{54C62749-CC8F-DA45-9EBE-AF45C783CB5E}" srcOrd="2" destOrd="0" parTransId="{223CA402-293B-E044-82AD-18E0F4F73F9B}" sibTransId="{018EF5CB-F258-DF45-B3E3-88D4E4E5EE61}"/>
    <dgm:cxn modelId="{B68BA7CD-32D0-F04A-933F-9FDEEC334081}" srcId="{4E835F6E-FD9E-1F4F-BB50-9B379755EC52}" destId="{3AD3094C-E1D5-FC49-AD21-7FC50F585966}" srcOrd="0" destOrd="0" parTransId="{B0543BED-6F6C-7D45-AEAA-BDA235B7CC59}" sibTransId="{D6CABCE0-0B95-854B-8D7D-CE43DE4A9F3F}"/>
    <dgm:cxn modelId="{A21696D4-B6E6-0A48-8132-BAC9E3C4EE63}" srcId="{4AA1DC00-5978-E74A-9E58-058B7F9F0C0F}" destId="{64778385-23EB-4D4F-8963-257891FBC504}" srcOrd="0" destOrd="0" parTransId="{2062EA47-317A-A846-9644-47B278F98FAF}" sibTransId="{A15A476B-F591-AD40-9BF1-34E8FA86E78F}"/>
    <dgm:cxn modelId="{C8B2EBDF-44F8-BE40-958A-9A69117F93F1}" type="presOf" srcId="{A0CA9DF2-9034-A04E-B673-8E263EA276ED}" destId="{A7CCCA42-562B-8E48-889C-EBC0F0E04C68}" srcOrd="0" destOrd="1" presId="urn:microsoft.com/office/officeart/2005/8/layout/hProcess9"/>
    <dgm:cxn modelId="{61C7FAEE-9DC0-7B42-B262-ADD2F2206CFF}" type="presOf" srcId="{350DC485-BE35-D042-A09E-AD1C60D7D785}" destId="{1D52FC1C-9C75-4A43-BA74-A77AEE3B9958}" srcOrd="0" destOrd="1" presId="urn:microsoft.com/office/officeart/2005/8/layout/hProcess9"/>
    <dgm:cxn modelId="{EB0AEBF0-E7A5-B842-A7CD-AAECC5EA9053}" srcId="{C4063015-23FA-4946-A4F7-D0F45674E403}" destId="{ECEF1E72-CCAA-B54D-A254-40DCF6E93AFB}" srcOrd="2" destOrd="0" parTransId="{DD436DE8-CC60-494C-B2AA-FFF81B8BEB71}" sibTransId="{F8593EBD-9081-504E-8DD2-0331F8DE3F01}"/>
    <dgm:cxn modelId="{E74843F3-5C00-1742-8B51-185F9250BB7C}" srcId="{4AA1DC00-5978-E74A-9E58-058B7F9F0C0F}" destId="{6AAFA014-ACE6-C14C-909B-9A8BFCB08E5B}" srcOrd="1" destOrd="0" parTransId="{F7B6ED64-5DDA-7E44-AEF5-9ADA02CD16F2}" sibTransId="{FDD2DC2B-9259-7B49-8530-7FDABE4A2B8E}"/>
    <dgm:cxn modelId="{D3ECC2F3-0587-2A44-B205-97B095DA7AB3}" type="presOf" srcId="{ECEF1E72-CCAA-B54D-A254-40DCF6E93AFB}" destId="{1D52FC1C-9C75-4A43-BA74-A77AEE3B9958}" srcOrd="0" destOrd="3" presId="urn:microsoft.com/office/officeart/2005/8/layout/hProcess9"/>
    <dgm:cxn modelId="{D3E2BFF7-D837-D94F-B175-3534132BB16D}" srcId="{C4063015-23FA-4946-A4F7-D0F45674E403}" destId="{AE09930F-4B05-4944-9045-348C11429F96}" srcOrd="3" destOrd="0" parTransId="{52ED24C7-AB81-1A4E-9E36-F769AD421B13}" sibTransId="{1792B262-F01C-624D-9744-E8F03BEF7CB4}"/>
    <dgm:cxn modelId="{14D6F4F8-42CC-2E4F-9783-F963E86F306D}" type="presOf" srcId="{CC08AD86-444C-0C41-93D3-BAEE5CC8524E}" destId="{2FB130E3-D91C-6746-B36A-552EC6E2C967}" srcOrd="0" destOrd="0" presId="urn:microsoft.com/office/officeart/2005/8/layout/hProcess9"/>
    <dgm:cxn modelId="{3BE6189E-B869-DB40-9529-B092990F45AD}" type="presParOf" srcId="{A8DA25EE-22B2-D649-BCE0-9EE1598F3E8C}" destId="{625CC378-47B7-4249-9729-85AD74DF190B}" srcOrd="0" destOrd="0" presId="urn:microsoft.com/office/officeart/2005/8/layout/hProcess9"/>
    <dgm:cxn modelId="{FA8BB364-A04A-8049-BF57-E0513EFCA9EA}" type="presParOf" srcId="{A8DA25EE-22B2-D649-BCE0-9EE1598F3E8C}" destId="{AA154E46-3CB7-BC42-BB19-8DABAEB2BDC9}" srcOrd="1" destOrd="0" presId="urn:microsoft.com/office/officeart/2005/8/layout/hProcess9"/>
    <dgm:cxn modelId="{7BFA7C77-38C5-0346-9088-A632389BED9D}" type="presParOf" srcId="{AA154E46-3CB7-BC42-BB19-8DABAEB2BDC9}" destId="{FFFBA48A-5329-A243-A24B-225C3951AC29}" srcOrd="0" destOrd="0" presId="urn:microsoft.com/office/officeart/2005/8/layout/hProcess9"/>
    <dgm:cxn modelId="{79F8CCA0-5C47-CB4E-947A-5B0C5EB7E5E5}" type="presParOf" srcId="{AA154E46-3CB7-BC42-BB19-8DABAEB2BDC9}" destId="{8F5E783A-FDFE-054F-B425-35972E24721C}" srcOrd="1" destOrd="0" presId="urn:microsoft.com/office/officeart/2005/8/layout/hProcess9"/>
    <dgm:cxn modelId="{5FE96DE7-B4B9-1F4D-B41C-F1D98891702F}" type="presParOf" srcId="{AA154E46-3CB7-BC42-BB19-8DABAEB2BDC9}" destId="{1D52FC1C-9C75-4A43-BA74-A77AEE3B9958}" srcOrd="2" destOrd="0" presId="urn:microsoft.com/office/officeart/2005/8/layout/hProcess9"/>
    <dgm:cxn modelId="{22CD271C-124A-1E4A-BBB3-D35C700F9318}" type="presParOf" srcId="{AA154E46-3CB7-BC42-BB19-8DABAEB2BDC9}" destId="{415D243D-3C67-3B4B-8714-69ADBEAB3DA9}" srcOrd="3" destOrd="0" presId="urn:microsoft.com/office/officeart/2005/8/layout/hProcess9"/>
    <dgm:cxn modelId="{E83DF5B5-ABBF-C344-8710-69067CD4BED9}" type="presParOf" srcId="{AA154E46-3CB7-BC42-BB19-8DABAEB2BDC9}" destId="{DB445356-5BF5-4847-831C-41AD1C31CD77}" srcOrd="4" destOrd="0" presId="urn:microsoft.com/office/officeart/2005/8/layout/hProcess9"/>
    <dgm:cxn modelId="{7520AFFE-9261-5045-9D8D-972F03F7F714}" type="presParOf" srcId="{AA154E46-3CB7-BC42-BB19-8DABAEB2BDC9}" destId="{245599E7-95BB-B24B-B18B-F06C00458DDF}" srcOrd="5" destOrd="0" presId="urn:microsoft.com/office/officeart/2005/8/layout/hProcess9"/>
    <dgm:cxn modelId="{C8EE9C8D-1C30-C14D-9FB2-3AE2F4F4D225}" type="presParOf" srcId="{AA154E46-3CB7-BC42-BB19-8DABAEB2BDC9}" destId="{DFDB11DB-0C62-2849-B255-FE5923FD1B2B}" srcOrd="6" destOrd="0" presId="urn:microsoft.com/office/officeart/2005/8/layout/hProcess9"/>
    <dgm:cxn modelId="{878E2B4E-200E-E940-9663-4B03601A191E}" type="presParOf" srcId="{AA154E46-3CB7-BC42-BB19-8DABAEB2BDC9}" destId="{2CEB6F75-F91B-3D42-9E09-3B28C05D14CB}" srcOrd="7" destOrd="0" presId="urn:microsoft.com/office/officeart/2005/8/layout/hProcess9"/>
    <dgm:cxn modelId="{C992BB08-8AEB-E242-B15B-CF13279FAD13}" type="presParOf" srcId="{AA154E46-3CB7-BC42-BB19-8DABAEB2BDC9}" destId="{2FB130E3-D91C-6746-B36A-552EC6E2C967}" srcOrd="8" destOrd="0" presId="urn:microsoft.com/office/officeart/2005/8/layout/hProcess9"/>
    <dgm:cxn modelId="{5592CB97-A671-E14A-9039-9FD2AB0689C7}" type="presParOf" srcId="{AA154E46-3CB7-BC42-BB19-8DABAEB2BDC9}" destId="{0C9F691C-8CB9-8B4B-AA60-741EDB596E92}" srcOrd="9" destOrd="0" presId="urn:microsoft.com/office/officeart/2005/8/layout/hProcess9"/>
    <dgm:cxn modelId="{DCAAF71D-E6C6-FD46-8AB8-D350F4379339}" type="presParOf" srcId="{AA154E46-3CB7-BC42-BB19-8DABAEB2BDC9}" destId="{3163B50F-286F-7849-8A2E-AEB8CD827769}" srcOrd="10" destOrd="0" presId="urn:microsoft.com/office/officeart/2005/8/layout/hProcess9"/>
    <dgm:cxn modelId="{CAB1A00C-1626-6644-A0AC-B80B21D18565}" type="presParOf" srcId="{AA154E46-3CB7-BC42-BB19-8DABAEB2BDC9}" destId="{EF07ABD3-EFE1-FB43-8208-D3D0FA4D6B81}" srcOrd="11" destOrd="0" presId="urn:microsoft.com/office/officeart/2005/8/layout/hProcess9"/>
    <dgm:cxn modelId="{CA7BB4A2-07E0-C74D-9AD3-A746EDEF37A9}" type="presParOf" srcId="{AA154E46-3CB7-BC42-BB19-8DABAEB2BDC9}" destId="{A7CCCA42-562B-8E48-889C-EBC0F0E04C68}" srcOrd="12" destOrd="0" presId="urn:microsoft.com/office/officeart/2005/8/layout/hProcess9"/>
    <dgm:cxn modelId="{D96C6F47-352C-F04D-BC1E-32D1222CC110}" type="presParOf" srcId="{AA154E46-3CB7-BC42-BB19-8DABAEB2BDC9}" destId="{385DE69D-2A97-504F-BAA3-1B0707B1266E}" srcOrd="13" destOrd="0" presId="urn:microsoft.com/office/officeart/2005/8/layout/hProcess9"/>
    <dgm:cxn modelId="{A5DD9EF7-E628-4A4B-B164-7CC79DC2F5E5}" type="presParOf" srcId="{AA154E46-3CB7-BC42-BB19-8DABAEB2BDC9}" destId="{C486E10C-CC6F-8B46-8FEF-9EF546DDFF78}" srcOrd="1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379D00-6529-1145-94EE-B77A9412661A}" type="doc">
      <dgm:prSet loTypeId="urn:microsoft.com/office/officeart/2008/layout/AlternatingHexagon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4DD441A-4BAD-AE43-800C-8660CA62724E}">
      <dgm:prSet phldrT="[Text]"/>
      <dgm:spPr/>
      <dgm:t>
        <a:bodyPr/>
        <a:lstStyle/>
        <a:p>
          <a:r>
            <a:rPr lang="en-GB" dirty="0" err="1"/>
            <a:t>Redundancia</a:t>
          </a:r>
          <a:r>
            <a:rPr lang="en-GB" dirty="0"/>
            <a:t> </a:t>
          </a:r>
          <a:r>
            <a:rPr lang="en-GB" dirty="0" err="1"/>
            <a:t>és</a:t>
          </a:r>
          <a:r>
            <a:rPr lang="en-GB" dirty="0"/>
            <a:t> </a:t>
          </a:r>
          <a:r>
            <a:rPr lang="en-GB" dirty="0" err="1"/>
            <a:t>Hibatűrés</a:t>
          </a:r>
          <a:endParaRPr lang="en-GB" dirty="0"/>
        </a:p>
      </dgm:t>
    </dgm:pt>
    <dgm:pt modelId="{D98713BC-5B86-8C4B-B0AA-EE3B38D61101}" type="parTrans" cxnId="{8F677517-99F7-DD4F-B862-E117287D6967}">
      <dgm:prSet/>
      <dgm:spPr/>
      <dgm:t>
        <a:bodyPr/>
        <a:lstStyle/>
        <a:p>
          <a:endParaRPr lang="en-GB"/>
        </a:p>
      </dgm:t>
    </dgm:pt>
    <dgm:pt modelId="{D4A3B622-D2D7-734D-B474-6482F8740076}" type="sibTrans" cxnId="{8F677517-99F7-DD4F-B862-E117287D6967}">
      <dgm:prSet/>
      <dgm:spPr/>
      <dgm:t>
        <a:bodyPr/>
        <a:lstStyle/>
        <a:p>
          <a:endParaRPr lang="en-GB"/>
        </a:p>
      </dgm:t>
    </dgm:pt>
    <dgm:pt modelId="{775B79C1-E444-694A-97BB-5D8FCA49BA53}">
      <dgm:prSet phldrT="[Text]"/>
      <dgm:spPr/>
      <dgm:t>
        <a:bodyPr/>
        <a:lstStyle/>
        <a:p>
          <a:r>
            <a:rPr lang="en-GB" dirty="0" err="1"/>
            <a:t>Áram</a:t>
          </a:r>
          <a:r>
            <a:rPr lang="en-GB" dirty="0"/>
            <a:t>, </a:t>
          </a:r>
          <a:r>
            <a:rPr lang="en-GB" dirty="0" err="1"/>
            <a:t>Klíma</a:t>
          </a:r>
          <a:r>
            <a:rPr lang="en-GB" dirty="0"/>
            <a:t>, </a:t>
          </a:r>
          <a:r>
            <a:rPr lang="en-GB" dirty="0" err="1"/>
            <a:t>Hálózat</a:t>
          </a:r>
          <a:endParaRPr lang="en-GB" dirty="0"/>
        </a:p>
      </dgm:t>
    </dgm:pt>
    <dgm:pt modelId="{F03DBBAB-61AD-3743-80ED-A75482CE4A35}" type="parTrans" cxnId="{BD13767B-B0B9-2B4D-8706-B6C25A1A98B8}">
      <dgm:prSet/>
      <dgm:spPr/>
      <dgm:t>
        <a:bodyPr/>
        <a:lstStyle/>
        <a:p>
          <a:endParaRPr lang="en-GB"/>
        </a:p>
      </dgm:t>
    </dgm:pt>
    <dgm:pt modelId="{CD535FE2-50A4-BD4A-AF01-735AFD12B043}" type="sibTrans" cxnId="{BD13767B-B0B9-2B4D-8706-B6C25A1A98B8}">
      <dgm:prSet/>
      <dgm:spPr/>
      <dgm:t>
        <a:bodyPr/>
        <a:lstStyle/>
        <a:p>
          <a:endParaRPr lang="en-GB"/>
        </a:p>
      </dgm:t>
    </dgm:pt>
    <dgm:pt modelId="{7A82BE7C-1BBB-D543-9376-9803F1B653AA}">
      <dgm:prSet phldrT="[Text]"/>
      <dgm:spPr/>
      <dgm:t>
        <a:bodyPr/>
        <a:lstStyle/>
        <a:p>
          <a:r>
            <a:rPr lang="en-GB" dirty="0" err="1"/>
            <a:t>Biztonság</a:t>
          </a:r>
          <a:r>
            <a:rPr lang="en-GB" dirty="0"/>
            <a:t> </a:t>
          </a:r>
          <a:r>
            <a:rPr lang="en-GB" dirty="0" err="1"/>
            <a:t>és</a:t>
          </a:r>
          <a:r>
            <a:rPr lang="en-GB" dirty="0"/>
            <a:t> </a:t>
          </a:r>
          <a:r>
            <a:rPr lang="en-GB" dirty="0" err="1"/>
            <a:t>hatékonyság</a:t>
          </a:r>
          <a:endParaRPr lang="en-GB" dirty="0"/>
        </a:p>
      </dgm:t>
    </dgm:pt>
    <dgm:pt modelId="{84B72D6E-0252-1D4B-812A-CE5C4E50FC70}" type="parTrans" cxnId="{C565CF1C-B7D9-3F47-8844-1A50BE3F5272}">
      <dgm:prSet/>
      <dgm:spPr/>
      <dgm:t>
        <a:bodyPr/>
        <a:lstStyle/>
        <a:p>
          <a:endParaRPr lang="en-GB"/>
        </a:p>
      </dgm:t>
    </dgm:pt>
    <dgm:pt modelId="{8F2EF917-2AC4-ED4F-8B9C-AA69F1AC5F53}" type="sibTrans" cxnId="{C565CF1C-B7D9-3F47-8844-1A50BE3F5272}">
      <dgm:prSet/>
      <dgm:spPr/>
      <dgm:t>
        <a:bodyPr/>
        <a:lstStyle/>
        <a:p>
          <a:endParaRPr lang="en-GB"/>
        </a:p>
      </dgm:t>
    </dgm:pt>
    <dgm:pt modelId="{4688CCC7-54A1-5345-A54A-1AEEE92E7730}" type="pres">
      <dgm:prSet presAssocID="{C1379D00-6529-1145-94EE-B77A9412661A}" presName="Name0" presStyleCnt="0">
        <dgm:presLayoutVars>
          <dgm:chMax/>
          <dgm:chPref/>
          <dgm:dir/>
          <dgm:animLvl val="lvl"/>
        </dgm:presLayoutVars>
      </dgm:prSet>
      <dgm:spPr/>
    </dgm:pt>
    <dgm:pt modelId="{2977C343-1288-AF4C-81E7-88329F9ED446}" type="pres">
      <dgm:prSet presAssocID="{84DD441A-4BAD-AE43-800C-8660CA62724E}" presName="composite" presStyleCnt="0"/>
      <dgm:spPr/>
    </dgm:pt>
    <dgm:pt modelId="{47A438D2-6763-C245-A45C-2496986A3797}" type="pres">
      <dgm:prSet presAssocID="{84DD441A-4BAD-AE43-800C-8660CA62724E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DCA144A6-61CC-1A44-8D55-54EA7D961890}" type="pres">
      <dgm:prSet presAssocID="{84DD441A-4BAD-AE43-800C-8660CA62724E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8F1D4787-E3AF-6A43-AF16-7F68A0EA292E}" type="pres">
      <dgm:prSet presAssocID="{84DD441A-4BAD-AE43-800C-8660CA62724E}" presName="BalanceSpacing" presStyleCnt="0"/>
      <dgm:spPr/>
    </dgm:pt>
    <dgm:pt modelId="{D9118C26-259F-0D4A-B26B-CE5EBEC82B9C}" type="pres">
      <dgm:prSet presAssocID="{84DD441A-4BAD-AE43-800C-8660CA62724E}" presName="BalanceSpacing1" presStyleCnt="0"/>
      <dgm:spPr/>
    </dgm:pt>
    <dgm:pt modelId="{2E6E6C1A-8038-424B-BA06-49D4CB83396D}" type="pres">
      <dgm:prSet presAssocID="{D4A3B622-D2D7-734D-B474-6482F8740076}" presName="Accent1Text" presStyleLbl="node1" presStyleIdx="1" presStyleCnt="6"/>
      <dgm:spPr/>
    </dgm:pt>
    <dgm:pt modelId="{FCFE8D3C-FA52-1D4F-B1DC-34544D2284B4}" type="pres">
      <dgm:prSet presAssocID="{D4A3B622-D2D7-734D-B474-6482F8740076}" presName="spaceBetweenRectangles" presStyleCnt="0"/>
      <dgm:spPr/>
    </dgm:pt>
    <dgm:pt modelId="{A20321E1-20F6-0241-A7BA-3709BEDB89DB}" type="pres">
      <dgm:prSet presAssocID="{775B79C1-E444-694A-97BB-5D8FCA49BA53}" presName="composite" presStyleCnt="0"/>
      <dgm:spPr/>
    </dgm:pt>
    <dgm:pt modelId="{957E1C4A-40A3-F549-9E81-6DBA0AEFE784}" type="pres">
      <dgm:prSet presAssocID="{775B79C1-E444-694A-97BB-5D8FCA49BA53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E0E58F55-B66C-C847-89FA-D615F08839D7}" type="pres">
      <dgm:prSet presAssocID="{775B79C1-E444-694A-97BB-5D8FCA49BA53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FD61B09A-139C-3F43-A7B0-08C4680A23FA}" type="pres">
      <dgm:prSet presAssocID="{775B79C1-E444-694A-97BB-5D8FCA49BA53}" presName="BalanceSpacing" presStyleCnt="0"/>
      <dgm:spPr/>
    </dgm:pt>
    <dgm:pt modelId="{C076E8F4-0BBC-FC4A-BD6D-C74CF53A45BD}" type="pres">
      <dgm:prSet presAssocID="{775B79C1-E444-694A-97BB-5D8FCA49BA53}" presName="BalanceSpacing1" presStyleCnt="0"/>
      <dgm:spPr/>
    </dgm:pt>
    <dgm:pt modelId="{BE9DE246-AD3B-EC45-AB75-8CEDD2C02364}" type="pres">
      <dgm:prSet presAssocID="{CD535FE2-50A4-BD4A-AF01-735AFD12B043}" presName="Accent1Text" presStyleLbl="node1" presStyleIdx="3" presStyleCnt="6"/>
      <dgm:spPr/>
    </dgm:pt>
    <dgm:pt modelId="{DA758A9A-8767-4F48-B5F6-4D0A08D3E043}" type="pres">
      <dgm:prSet presAssocID="{CD535FE2-50A4-BD4A-AF01-735AFD12B043}" presName="spaceBetweenRectangles" presStyleCnt="0"/>
      <dgm:spPr/>
    </dgm:pt>
    <dgm:pt modelId="{4F45D32B-C5EE-A449-A945-74EC1788D7EE}" type="pres">
      <dgm:prSet presAssocID="{7A82BE7C-1BBB-D543-9376-9803F1B653AA}" presName="composite" presStyleCnt="0"/>
      <dgm:spPr/>
    </dgm:pt>
    <dgm:pt modelId="{953283FE-5C26-E847-A6A4-457B0BCF1855}" type="pres">
      <dgm:prSet presAssocID="{7A82BE7C-1BBB-D543-9376-9803F1B653AA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30CE0B6D-2E43-EE4E-B8FD-249A6EE5159B}" type="pres">
      <dgm:prSet presAssocID="{7A82BE7C-1BBB-D543-9376-9803F1B653AA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0E087D3C-4B6A-5F46-BB68-875B07E2AA1B}" type="pres">
      <dgm:prSet presAssocID="{7A82BE7C-1BBB-D543-9376-9803F1B653AA}" presName="BalanceSpacing" presStyleCnt="0"/>
      <dgm:spPr/>
    </dgm:pt>
    <dgm:pt modelId="{A78AE918-5BD2-E044-94D9-F7602526AC6F}" type="pres">
      <dgm:prSet presAssocID="{7A82BE7C-1BBB-D543-9376-9803F1B653AA}" presName="BalanceSpacing1" presStyleCnt="0"/>
      <dgm:spPr/>
    </dgm:pt>
    <dgm:pt modelId="{F035FD09-A8EE-D844-ABDF-A9E3C8C886B2}" type="pres">
      <dgm:prSet presAssocID="{8F2EF917-2AC4-ED4F-8B9C-AA69F1AC5F53}" presName="Accent1Text" presStyleLbl="node1" presStyleIdx="5" presStyleCnt="6"/>
      <dgm:spPr/>
    </dgm:pt>
  </dgm:ptLst>
  <dgm:cxnLst>
    <dgm:cxn modelId="{8F677517-99F7-DD4F-B862-E117287D6967}" srcId="{C1379D00-6529-1145-94EE-B77A9412661A}" destId="{84DD441A-4BAD-AE43-800C-8660CA62724E}" srcOrd="0" destOrd="0" parTransId="{D98713BC-5B86-8C4B-B0AA-EE3B38D61101}" sibTransId="{D4A3B622-D2D7-734D-B474-6482F8740076}"/>
    <dgm:cxn modelId="{538ECC18-BE30-5C45-8652-F4EBB711F367}" type="presOf" srcId="{CD535FE2-50A4-BD4A-AF01-735AFD12B043}" destId="{BE9DE246-AD3B-EC45-AB75-8CEDD2C02364}" srcOrd="0" destOrd="0" presId="urn:microsoft.com/office/officeart/2008/layout/AlternatingHexagons"/>
    <dgm:cxn modelId="{C565CF1C-B7D9-3F47-8844-1A50BE3F5272}" srcId="{C1379D00-6529-1145-94EE-B77A9412661A}" destId="{7A82BE7C-1BBB-D543-9376-9803F1B653AA}" srcOrd="2" destOrd="0" parTransId="{84B72D6E-0252-1D4B-812A-CE5C4E50FC70}" sibTransId="{8F2EF917-2AC4-ED4F-8B9C-AA69F1AC5F53}"/>
    <dgm:cxn modelId="{AAC89823-8229-3448-B3F0-B4B91DEED128}" type="presOf" srcId="{7A82BE7C-1BBB-D543-9376-9803F1B653AA}" destId="{953283FE-5C26-E847-A6A4-457B0BCF1855}" srcOrd="0" destOrd="0" presId="urn:microsoft.com/office/officeart/2008/layout/AlternatingHexagons"/>
    <dgm:cxn modelId="{5E3DB761-0B82-D14F-9C60-9E7C8656D25E}" type="presOf" srcId="{D4A3B622-D2D7-734D-B474-6482F8740076}" destId="{2E6E6C1A-8038-424B-BA06-49D4CB83396D}" srcOrd="0" destOrd="0" presId="urn:microsoft.com/office/officeart/2008/layout/AlternatingHexagons"/>
    <dgm:cxn modelId="{3DB6C062-63B9-894C-A23A-659679E04ABC}" type="presOf" srcId="{C1379D00-6529-1145-94EE-B77A9412661A}" destId="{4688CCC7-54A1-5345-A54A-1AEEE92E7730}" srcOrd="0" destOrd="0" presId="urn:microsoft.com/office/officeart/2008/layout/AlternatingHexagons"/>
    <dgm:cxn modelId="{BD13767B-B0B9-2B4D-8706-B6C25A1A98B8}" srcId="{C1379D00-6529-1145-94EE-B77A9412661A}" destId="{775B79C1-E444-694A-97BB-5D8FCA49BA53}" srcOrd="1" destOrd="0" parTransId="{F03DBBAB-61AD-3743-80ED-A75482CE4A35}" sibTransId="{CD535FE2-50A4-BD4A-AF01-735AFD12B043}"/>
    <dgm:cxn modelId="{8DAD78D5-6333-964C-96E2-101407F4BD08}" type="presOf" srcId="{775B79C1-E444-694A-97BB-5D8FCA49BA53}" destId="{957E1C4A-40A3-F549-9E81-6DBA0AEFE784}" srcOrd="0" destOrd="0" presId="urn:microsoft.com/office/officeart/2008/layout/AlternatingHexagons"/>
    <dgm:cxn modelId="{A310EDE3-FA0E-7149-A7F3-C10D4DCCCE1D}" type="presOf" srcId="{8F2EF917-2AC4-ED4F-8B9C-AA69F1AC5F53}" destId="{F035FD09-A8EE-D844-ABDF-A9E3C8C886B2}" srcOrd="0" destOrd="0" presId="urn:microsoft.com/office/officeart/2008/layout/AlternatingHexagons"/>
    <dgm:cxn modelId="{048A58F1-9908-A247-9574-E28F1A9CF58D}" type="presOf" srcId="{84DD441A-4BAD-AE43-800C-8660CA62724E}" destId="{47A438D2-6763-C245-A45C-2496986A3797}" srcOrd="0" destOrd="0" presId="urn:microsoft.com/office/officeart/2008/layout/AlternatingHexagons"/>
    <dgm:cxn modelId="{DC3FA977-0559-2E4E-9C5D-E8DB12A1A520}" type="presParOf" srcId="{4688CCC7-54A1-5345-A54A-1AEEE92E7730}" destId="{2977C343-1288-AF4C-81E7-88329F9ED446}" srcOrd="0" destOrd="0" presId="urn:microsoft.com/office/officeart/2008/layout/AlternatingHexagons"/>
    <dgm:cxn modelId="{2CDD895D-4BC9-8848-BEE2-8702FB26DE6B}" type="presParOf" srcId="{2977C343-1288-AF4C-81E7-88329F9ED446}" destId="{47A438D2-6763-C245-A45C-2496986A3797}" srcOrd="0" destOrd="0" presId="urn:microsoft.com/office/officeart/2008/layout/AlternatingHexagons"/>
    <dgm:cxn modelId="{60565CD0-7283-684F-961A-D317F81B3E08}" type="presParOf" srcId="{2977C343-1288-AF4C-81E7-88329F9ED446}" destId="{DCA144A6-61CC-1A44-8D55-54EA7D961890}" srcOrd="1" destOrd="0" presId="urn:microsoft.com/office/officeart/2008/layout/AlternatingHexagons"/>
    <dgm:cxn modelId="{724D5316-52C3-954B-9D99-F8A2DD9266C5}" type="presParOf" srcId="{2977C343-1288-AF4C-81E7-88329F9ED446}" destId="{8F1D4787-E3AF-6A43-AF16-7F68A0EA292E}" srcOrd="2" destOrd="0" presId="urn:microsoft.com/office/officeart/2008/layout/AlternatingHexagons"/>
    <dgm:cxn modelId="{4D2E56CA-C949-6B4E-9D5B-FCDAD93CA829}" type="presParOf" srcId="{2977C343-1288-AF4C-81E7-88329F9ED446}" destId="{D9118C26-259F-0D4A-B26B-CE5EBEC82B9C}" srcOrd="3" destOrd="0" presId="urn:microsoft.com/office/officeart/2008/layout/AlternatingHexagons"/>
    <dgm:cxn modelId="{675B90FF-4111-6A45-B67A-14FEE08397B4}" type="presParOf" srcId="{2977C343-1288-AF4C-81E7-88329F9ED446}" destId="{2E6E6C1A-8038-424B-BA06-49D4CB83396D}" srcOrd="4" destOrd="0" presId="urn:microsoft.com/office/officeart/2008/layout/AlternatingHexagons"/>
    <dgm:cxn modelId="{E59BD535-0B1F-9941-9C51-ABBBDB97952F}" type="presParOf" srcId="{4688CCC7-54A1-5345-A54A-1AEEE92E7730}" destId="{FCFE8D3C-FA52-1D4F-B1DC-34544D2284B4}" srcOrd="1" destOrd="0" presId="urn:microsoft.com/office/officeart/2008/layout/AlternatingHexagons"/>
    <dgm:cxn modelId="{1F275477-0CE3-8442-956C-B5213D517B7F}" type="presParOf" srcId="{4688CCC7-54A1-5345-A54A-1AEEE92E7730}" destId="{A20321E1-20F6-0241-A7BA-3709BEDB89DB}" srcOrd="2" destOrd="0" presId="urn:microsoft.com/office/officeart/2008/layout/AlternatingHexagons"/>
    <dgm:cxn modelId="{D61E68B8-D46F-C242-9065-6981BCA86248}" type="presParOf" srcId="{A20321E1-20F6-0241-A7BA-3709BEDB89DB}" destId="{957E1C4A-40A3-F549-9E81-6DBA0AEFE784}" srcOrd="0" destOrd="0" presId="urn:microsoft.com/office/officeart/2008/layout/AlternatingHexagons"/>
    <dgm:cxn modelId="{4087AD18-B04F-7745-8896-85AB6A50543E}" type="presParOf" srcId="{A20321E1-20F6-0241-A7BA-3709BEDB89DB}" destId="{E0E58F55-B66C-C847-89FA-D615F08839D7}" srcOrd="1" destOrd="0" presId="urn:microsoft.com/office/officeart/2008/layout/AlternatingHexagons"/>
    <dgm:cxn modelId="{83009A37-F3BF-FD40-A78E-17EBC26C37D8}" type="presParOf" srcId="{A20321E1-20F6-0241-A7BA-3709BEDB89DB}" destId="{FD61B09A-139C-3F43-A7B0-08C4680A23FA}" srcOrd="2" destOrd="0" presId="urn:microsoft.com/office/officeart/2008/layout/AlternatingHexagons"/>
    <dgm:cxn modelId="{ED674D41-BFCF-6145-9C4B-E0236ADFDF66}" type="presParOf" srcId="{A20321E1-20F6-0241-A7BA-3709BEDB89DB}" destId="{C076E8F4-0BBC-FC4A-BD6D-C74CF53A45BD}" srcOrd="3" destOrd="0" presId="urn:microsoft.com/office/officeart/2008/layout/AlternatingHexagons"/>
    <dgm:cxn modelId="{B770B95B-BF39-194C-AA8C-438DEB0B3B7F}" type="presParOf" srcId="{A20321E1-20F6-0241-A7BA-3709BEDB89DB}" destId="{BE9DE246-AD3B-EC45-AB75-8CEDD2C02364}" srcOrd="4" destOrd="0" presId="urn:microsoft.com/office/officeart/2008/layout/AlternatingHexagons"/>
    <dgm:cxn modelId="{6A062AB5-4D2E-0F47-809F-013CC0D554FB}" type="presParOf" srcId="{4688CCC7-54A1-5345-A54A-1AEEE92E7730}" destId="{DA758A9A-8767-4F48-B5F6-4D0A08D3E043}" srcOrd="3" destOrd="0" presId="urn:microsoft.com/office/officeart/2008/layout/AlternatingHexagons"/>
    <dgm:cxn modelId="{F66EFFF7-E4AB-0647-943C-0CBD844DB69A}" type="presParOf" srcId="{4688CCC7-54A1-5345-A54A-1AEEE92E7730}" destId="{4F45D32B-C5EE-A449-A945-74EC1788D7EE}" srcOrd="4" destOrd="0" presId="urn:microsoft.com/office/officeart/2008/layout/AlternatingHexagons"/>
    <dgm:cxn modelId="{C8D18EBA-C77C-ED41-AC75-28353CAA9E43}" type="presParOf" srcId="{4F45D32B-C5EE-A449-A945-74EC1788D7EE}" destId="{953283FE-5C26-E847-A6A4-457B0BCF1855}" srcOrd="0" destOrd="0" presId="urn:microsoft.com/office/officeart/2008/layout/AlternatingHexagons"/>
    <dgm:cxn modelId="{E4BEF0AB-822D-EC4C-9468-6AB41256923E}" type="presParOf" srcId="{4F45D32B-C5EE-A449-A945-74EC1788D7EE}" destId="{30CE0B6D-2E43-EE4E-B8FD-249A6EE5159B}" srcOrd="1" destOrd="0" presId="urn:microsoft.com/office/officeart/2008/layout/AlternatingHexagons"/>
    <dgm:cxn modelId="{7B3C23E0-ECB3-604D-B12B-F15745726CF6}" type="presParOf" srcId="{4F45D32B-C5EE-A449-A945-74EC1788D7EE}" destId="{0E087D3C-4B6A-5F46-BB68-875B07E2AA1B}" srcOrd="2" destOrd="0" presId="urn:microsoft.com/office/officeart/2008/layout/AlternatingHexagons"/>
    <dgm:cxn modelId="{A8EF1873-0099-BF4B-8192-2BEC7EEB96BB}" type="presParOf" srcId="{4F45D32B-C5EE-A449-A945-74EC1788D7EE}" destId="{A78AE918-5BD2-E044-94D9-F7602526AC6F}" srcOrd="3" destOrd="0" presId="urn:microsoft.com/office/officeart/2008/layout/AlternatingHexagons"/>
    <dgm:cxn modelId="{C4B69C63-2AE5-744A-9899-035CAC7B41DE}" type="presParOf" srcId="{4F45D32B-C5EE-A449-A945-74EC1788D7EE}" destId="{F035FD09-A8EE-D844-ABDF-A9E3C8C886B2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1379D00-6529-1145-94EE-B77A9412661A}" type="doc">
      <dgm:prSet loTypeId="urn:microsoft.com/office/officeart/2008/layout/AlternatingHexagon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4DD441A-4BAD-AE43-800C-8660CA62724E}">
      <dgm:prSet phldrT="[Text]"/>
      <dgm:spPr/>
      <dgm:t>
        <a:bodyPr/>
        <a:lstStyle/>
        <a:p>
          <a:r>
            <a:rPr lang="en-GB" dirty="0" err="1"/>
            <a:t>Egy</a:t>
          </a:r>
          <a:r>
            <a:rPr lang="en-GB" dirty="0"/>
            <a:t> </a:t>
          </a:r>
          <a:r>
            <a:rPr lang="en-GB" dirty="0" err="1"/>
            <a:t>vagy</a:t>
          </a:r>
          <a:r>
            <a:rPr lang="en-GB" dirty="0"/>
            <a:t> </a:t>
          </a:r>
          <a:r>
            <a:rPr lang="en-GB" dirty="0" err="1"/>
            <a:t>több</a:t>
          </a:r>
          <a:r>
            <a:rPr lang="en-GB" dirty="0"/>
            <a:t> </a:t>
          </a:r>
          <a:r>
            <a:rPr lang="en-GB" dirty="0" err="1"/>
            <a:t>adatközpont</a:t>
          </a:r>
          <a:endParaRPr lang="en-GB" dirty="0"/>
        </a:p>
      </dgm:t>
    </dgm:pt>
    <dgm:pt modelId="{D98713BC-5B86-8C4B-B0AA-EE3B38D61101}" type="parTrans" cxnId="{8F677517-99F7-DD4F-B862-E117287D6967}">
      <dgm:prSet/>
      <dgm:spPr/>
      <dgm:t>
        <a:bodyPr/>
        <a:lstStyle/>
        <a:p>
          <a:endParaRPr lang="en-GB"/>
        </a:p>
      </dgm:t>
    </dgm:pt>
    <dgm:pt modelId="{D4A3B622-D2D7-734D-B474-6482F8740076}" type="sibTrans" cxnId="{8F677517-99F7-DD4F-B862-E117287D6967}">
      <dgm:prSet/>
      <dgm:spPr/>
      <dgm:t>
        <a:bodyPr/>
        <a:lstStyle/>
        <a:p>
          <a:endParaRPr lang="en-GB"/>
        </a:p>
      </dgm:t>
    </dgm:pt>
    <dgm:pt modelId="{775B79C1-E444-694A-97BB-5D8FCA49BA53}">
      <dgm:prSet phldrT="[Text]"/>
      <dgm:spPr/>
      <dgm:t>
        <a:bodyPr/>
        <a:lstStyle/>
        <a:p>
          <a:r>
            <a:rPr lang="en-GB" dirty="0" err="1"/>
            <a:t>Zónák</a:t>
          </a:r>
          <a:r>
            <a:rPr lang="en-GB" dirty="0"/>
            <a:t> </a:t>
          </a:r>
          <a:r>
            <a:rPr lang="en-GB" dirty="0" err="1"/>
            <a:t>között</a:t>
          </a:r>
          <a:r>
            <a:rPr lang="en-GB" dirty="0"/>
            <a:t> </a:t>
          </a:r>
          <a:r>
            <a:rPr lang="en-GB" dirty="0" err="1"/>
            <a:t>kapcsolat</a:t>
          </a:r>
          <a:endParaRPr lang="en-GB" dirty="0"/>
        </a:p>
      </dgm:t>
    </dgm:pt>
    <dgm:pt modelId="{F03DBBAB-61AD-3743-80ED-A75482CE4A35}" type="parTrans" cxnId="{BD13767B-B0B9-2B4D-8706-B6C25A1A98B8}">
      <dgm:prSet/>
      <dgm:spPr/>
      <dgm:t>
        <a:bodyPr/>
        <a:lstStyle/>
        <a:p>
          <a:endParaRPr lang="en-GB"/>
        </a:p>
      </dgm:t>
    </dgm:pt>
    <dgm:pt modelId="{CD535FE2-50A4-BD4A-AF01-735AFD12B043}" type="sibTrans" cxnId="{BD13767B-B0B9-2B4D-8706-B6C25A1A98B8}">
      <dgm:prSet/>
      <dgm:spPr/>
      <dgm:t>
        <a:bodyPr/>
        <a:lstStyle/>
        <a:p>
          <a:endParaRPr lang="en-GB"/>
        </a:p>
      </dgm:t>
    </dgm:pt>
    <dgm:pt modelId="{7A82BE7C-1BBB-D543-9376-9803F1B653AA}">
      <dgm:prSet phldrT="[Text]"/>
      <dgm:spPr/>
      <dgm:t>
        <a:bodyPr/>
        <a:lstStyle/>
        <a:p>
          <a:r>
            <a:rPr lang="en-GB" dirty="0" err="1"/>
            <a:t>Megfelelő</a:t>
          </a:r>
          <a:r>
            <a:rPr lang="en-GB" dirty="0"/>
            <a:t> </a:t>
          </a:r>
          <a:r>
            <a:rPr lang="en-GB" dirty="0" err="1"/>
            <a:t>távolság</a:t>
          </a:r>
          <a:endParaRPr lang="en-GB" dirty="0"/>
        </a:p>
      </dgm:t>
    </dgm:pt>
    <dgm:pt modelId="{84B72D6E-0252-1D4B-812A-CE5C4E50FC70}" type="parTrans" cxnId="{C565CF1C-B7D9-3F47-8844-1A50BE3F5272}">
      <dgm:prSet/>
      <dgm:spPr/>
      <dgm:t>
        <a:bodyPr/>
        <a:lstStyle/>
        <a:p>
          <a:endParaRPr lang="en-GB"/>
        </a:p>
      </dgm:t>
    </dgm:pt>
    <dgm:pt modelId="{8F2EF917-2AC4-ED4F-8B9C-AA69F1AC5F53}" type="sibTrans" cxnId="{C565CF1C-B7D9-3F47-8844-1A50BE3F5272}">
      <dgm:prSet/>
      <dgm:spPr/>
      <dgm:t>
        <a:bodyPr/>
        <a:lstStyle/>
        <a:p>
          <a:endParaRPr lang="en-GB"/>
        </a:p>
      </dgm:t>
    </dgm:pt>
    <dgm:pt modelId="{4688CCC7-54A1-5345-A54A-1AEEE92E7730}" type="pres">
      <dgm:prSet presAssocID="{C1379D00-6529-1145-94EE-B77A9412661A}" presName="Name0" presStyleCnt="0">
        <dgm:presLayoutVars>
          <dgm:chMax/>
          <dgm:chPref/>
          <dgm:dir/>
          <dgm:animLvl val="lvl"/>
        </dgm:presLayoutVars>
      </dgm:prSet>
      <dgm:spPr/>
    </dgm:pt>
    <dgm:pt modelId="{2977C343-1288-AF4C-81E7-88329F9ED446}" type="pres">
      <dgm:prSet presAssocID="{84DD441A-4BAD-AE43-800C-8660CA62724E}" presName="composite" presStyleCnt="0"/>
      <dgm:spPr/>
    </dgm:pt>
    <dgm:pt modelId="{47A438D2-6763-C245-A45C-2496986A3797}" type="pres">
      <dgm:prSet presAssocID="{84DD441A-4BAD-AE43-800C-8660CA62724E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DCA144A6-61CC-1A44-8D55-54EA7D961890}" type="pres">
      <dgm:prSet presAssocID="{84DD441A-4BAD-AE43-800C-8660CA62724E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8F1D4787-E3AF-6A43-AF16-7F68A0EA292E}" type="pres">
      <dgm:prSet presAssocID="{84DD441A-4BAD-AE43-800C-8660CA62724E}" presName="BalanceSpacing" presStyleCnt="0"/>
      <dgm:spPr/>
    </dgm:pt>
    <dgm:pt modelId="{D9118C26-259F-0D4A-B26B-CE5EBEC82B9C}" type="pres">
      <dgm:prSet presAssocID="{84DD441A-4BAD-AE43-800C-8660CA62724E}" presName="BalanceSpacing1" presStyleCnt="0"/>
      <dgm:spPr/>
    </dgm:pt>
    <dgm:pt modelId="{2E6E6C1A-8038-424B-BA06-49D4CB83396D}" type="pres">
      <dgm:prSet presAssocID="{D4A3B622-D2D7-734D-B474-6482F8740076}" presName="Accent1Text" presStyleLbl="node1" presStyleIdx="1" presStyleCnt="6"/>
      <dgm:spPr/>
    </dgm:pt>
    <dgm:pt modelId="{FCFE8D3C-FA52-1D4F-B1DC-34544D2284B4}" type="pres">
      <dgm:prSet presAssocID="{D4A3B622-D2D7-734D-B474-6482F8740076}" presName="spaceBetweenRectangles" presStyleCnt="0"/>
      <dgm:spPr/>
    </dgm:pt>
    <dgm:pt modelId="{A20321E1-20F6-0241-A7BA-3709BEDB89DB}" type="pres">
      <dgm:prSet presAssocID="{775B79C1-E444-694A-97BB-5D8FCA49BA53}" presName="composite" presStyleCnt="0"/>
      <dgm:spPr/>
    </dgm:pt>
    <dgm:pt modelId="{957E1C4A-40A3-F549-9E81-6DBA0AEFE784}" type="pres">
      <dgm:prSet presAssocID="{775B79C1-E444-694A-97BB-5D8FCA49BA53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E0E58F55-B66C-C847-89FA-D615F08839D7}" type="pres">
      <dgm:prSet presAssocID="{775B79C1-E444-694A-97BB-5D8FCA49BA53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FD61B09A-139C-3F43-A7B0-08C4680A23FA}" type="pres">
      <dgm:prSet presAssocID="{775B79C1-E444-694A-97BB-5D8FCA49BA53}" presName="BalanceSpacing" presStyleCnt="0"/>
      <dgm:spPr/>
    </dgm:pt>
    <dgm:pt modelId="{C076E8F4-0BBC-FC4A-BD6D-C74CF53A45BD}" type="pres">
      <dgm:prSet presAssocID="{775B79C1-E444-694A-97BB-5D8FCA49BA53}" presName="BalanceSpacing1" presStyleCnt="0"/>
      <dgm:spPr/>
    </dgm:pt>
    <dgm:pt modelId="{BE9DE246-AD3B-EC45-AB75-8CEDD2C02364}" type="pres">
      <dgm:prSet presAssocID="{CD535FE2-50A4-BD4A-AF01-735AFD12B043}" presName="Accent1Text" presStyleLbl="node1" presStyleIdx="3" presStyleCnt="6"/>
      <dgm:spPr/>
    </dgm:pt>
    <dgm:pt modelId="{DA758A9A-8767-4F48-B5F6-4D0A08D3E043}" type="pres">
      <dgm:prSet presAssocID="{CD535FE2-50A4-BD4A-AF01-735AFD12B043}" presName="spaceBetweenRectangles" presStyleCnt="0"/>
      <dgm:spPr/>
    </dgm:pt>
    <dgm:pt modelId="{4F45D32B-C5EE-A449-A945-74EC1788D7EE}" type="pres">
      <dgm:prSet presAssocID="{7A82BE7C-1BBB-D543-9376-9803F1B653AA}" presName="composite" presStyleCnt="0"/>
      <dgm:spPr/>
    </dgm:pt>
    <dgm:pt modelId="{953283FE-5C26-E847-A6A4-457B0BCF1855}" type="pres">
      <dgm:prSet presAssocID="{7A82BE7C-1BBB-D543-9376-9803F1B653AA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30CE0B6D-2E43-EE4E-B8FD-249A6EE5159B}" type="pres">
      <dgm:prSet presAssocID="{7A82BE7C-1BBB-D543-9376-9803F1B653AA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0E087D3C-4B6A-5F46-BB68-875B07E2AA1B}" type="pres">
      <dgm:prSet presAssocID="{7A82BE7C-1BBB-D543-9376-9803F1B653AA}" presName="BalanceSpacing" presStyleCnt="0"/>
      <dgm:spPr/>
    </dgm:pt>
    <dgm:pt modelId="{A78AE918-5BD2-E044-94D9-F7602526AC6F}" type="pres">
      <dgm:prSet presAssocID="{7A82BE7C-1BBB-D543-9376-9803F1B653AA}" presName="BalanceSpacing1" presStyleCnt="0"/>
      <dgm:spPr/>
    </dgm:pt>
    <dgm:pt modelId="{F035FD09-A8EE-D844-ABDF-A9E3C8C886B2}" type="pres">
      <dgm:prSet presAssocID="{8F2EF917-2AC4-ED4F-8B9C-AA69F1AC5F53}" presName="Accent1Text" presStyleLbl="node1" presStyleIdx="5" presStyleCnt="6"/>
      <dgm:spPr/>
    </dgm:pt>
  </dgm:ptLst>
  <dgm:cxnLst>
    <dgm:cxn modelId="{8F677517-99F7-DD4F-B862-E117287D6967}" srcId="{C1379D00-6529-1145-94EE-B77A9412661A}" destId="{84DD441A-4BAD-AE43-800C-8660CA62724E}" srcOrd="0" destOrd="0" parTransId="{D98713BC-5B86-8C4B-B0AA-EE3B38D61101}" sibTransId="{D4A3B622-D2D7-734D-B474-6482F8740076}"/>
    <dgm:cxn modelId="{538ECC18-BE30-5C45-8652-F4EBB711F367}" type="presOf" srcId="{CD535FE2-50A4-BD4A-AF01-735AFD12B043}" destId="{BE9DE246-AD3B-EC45-AB75-8CEDD2C02364}" srcOrd="0" destOrd="0" presId="urn:microsoft.com/office/officeart/2008/layout/AlternatingHexagons"/>
    <dgm:cxn modelId="{C565CF1C-B7D9-3F47-8844-1A50BE3F5272}" srcId="{C1379D00-6529-1145-94EE-B77A9412661A}" destId="{7A82BE7C-1BBB-D543-9376-9803F1B653AA}" srcOrd="2" destOrd="0" parTransId="{84B72D6E-0252-1D4B-812A-CE5C4E50FC70}" sibTransId="{8F2EF917-2AC4-ED4F-8B9C-AA69F1AC5F53}"/>
    <dgm:cxn modelId="{AAC89823-8229-3448-B3F0-B4B91DEED128}" type="presOf" srcId="{7A82BE7C-1BBB-D543-9376-9803F1B653AA}" destId="{953283FE-5C26-E847-A6A4-457B0BCF1855}" srcOrd="0" destOrd="0" presId="urn:microsoft.com/office/officeart/2008/layout/AlternatingHexagons"/>
    <dgm:cxn modelId="{5E3DB761-0B82-D14F-9C60-9E7C8656D25E}" type="presOf" srcId="{D4A3B622-D2D7-734D-B474-6482F8740076}" destId="{2E6E6C1A-8038-424B-BA06-49D4CB83396D}" srcOrd="0" destOrd="0" presId="urn:microsoft.com/office/officeart/2008/layout/AlternatingHexagons"/>
    <dgm:cxn modelId="{3DB6C062-63B9-894C-A23A-659679E04ABC}" type="presOf" srcId="{C1379D00-6529-1145-94EE-B77A9412661A}" destId="{4688CCC7-54A1-5345-A54A-1AEEE92E7730}" srcOrd="0" destOrd="0" presId="urn:microsoft.com/office/officeart/2008/layout/AlternatingHexagons"/>
    <dgm:cxn modelId="{BD13767B-B0B9-2B4D-8706-B6C25A1A98B8}" srcId="{C1379D00-6529-1145-94EE-B77A9412661A}" destId="{775B79C1-E444-694A-97BB-5D8FCA49BA53}" srcOrd="1" destOrd="0" parTransId="{F03DBBAB-61AD-3743-80ED-A75482CE4A35}" sibTransId="{CD535FE2-50A4-BD4A-AF01-735AFD12B043}"/>
    <dgm:cxn modelId="{8DAD78D5-6333-964C-96E2-101407F4BD08}" type="presOf" srcId="{775B79C1-E444-694A-97BB-5D8FCA49BA53}" destId="{957E1C4A-40A3-F549-9E81-6DBA0AEFE784}" srcOrd="0" destOrd="0" presId="urn:microsoft.com/office/officeart/2008/layout/AlternatingHexagons"/>
    <dgm:cxn modelId="{A310EDE3-FA0E-7149-A7F3-C10D4DCCCE1D}" type="presOf" srcId="{8F2EF917-2AC4-ED4F-8B9C-AA69F1AC5F53}" destId="{F035FD09-A8EE-D844-ABDF-A9E3C8C886B2}" srcOrd="0" destOrd="0" presId="urn:microsoft.com/office/officeart/2008/layout/AlternatingHexagons"/>
    <dgm:cxn modelId="{048A58F1-9908-A247-9574-E28F1A9CF58D}" type="presOf" srcId="{84DD441A-4BAD-AE43-800C-8660CA62724E}" destId="{47A438D2-6763-C245-A45C-2496986A3797}" srcOrd="0" destOrd="0" presId="urn:microsoft.com/office/officeart/2008/layout/AlternatingHexagons"/>
    <dgm:cxn modelId="{DC3FA977-0559-2E4E-9C5D-E8DB12A1A520}" type="presParOf" srcId="{4688CCC7-54A1-5345-A54A-1AEEE92E7730}" destId="{2977C343-1288-AF4C-81E7-88329F9ED446}" srcOrd="0" destOrd="0" presId="urn:microsoft.com/office/officeart/2008/layout/AlternatingHexagons"/>
    <dgm:cxn modelId="{2CDD895D-4BC9-8848-BEE2-8702FB26DE6B}" type="presParOf" srcId="{2977C343-1288-AF4C-81E7-88329F9ED446}" destId="{47A438D2-6763-C245-A45C-2496986A3797}" srcOrd="0" destOrd="0" presId="urn:microsoft.com/office/officeart/2008/layout/AlternatingHexagons"/>
    <dgm:cxn modelId="{60565CD0-7283-684F-961A-D317F81B3E08}" type="presParOf" srcId="{2977C343-1288-AF4C-81E7-88329F9ED446}" destId="{DCA144A6-61CC-1A44-8D55-54EA7D961890}" srcOrd="1" destOrd="0" presId="urn:microsoft.com/office/officeart/2008/layout/AlternatingHexagons"/>
    <dgm:cxn modelId="{724D5316-52C3-954B-9D99-F8A2DD9266C5}" type="presParOf" srcId="{2977C343-1288-AF4C-81E7-88329F9ED446}" destId="{8F1D4787-E3AF-6A43-AF16-7F68A0EA292E}" srcOrd="2" destOrd="0" presId="urn:microsoft.com/office/officeart/2008/layout/AlternatingHexagons"/>
    <dgm:cxn modelId="{4D2E56CA-C949-6B4E-9D5B-FCDAD93CA829}" type="presParOf" srcId="{2977C343-1288-AF4C-81E7-88329F9ED446}" destId="{D9118C26-259F-0D4A-B26B-CE5EBEC82B9C}" srcOrd="3" destOrd="0" presId="urn:microsoft.com/office/officeart/2008/layout/AlternatingHexagons"/>
    <dgm:cxn modelId="{675B90FF-4111-6A45-B67A-14FEE08397B4}" type="presParOf" srcId="{2977C343-1288-AF4C-81E7-88329F9ED446}" destId="{2E6E6C1A-8038-424B-BA06-49D4CB83396D}" srcOrd="4" destOrd="0" presId="urn:microsoft.com/office/officeart/2008/layout/AlternatingHexagons"/>
    <dgm:cxn modelId="{E59BD535-0B1F-9941-9C51-ABBBDB97952F}" type="presParOf" srcId="{4688CCC7-54A1-5345-A54A-1AEEE92E7730}" destId="{FCFE8D3C-FA52-1D4F-B1DC-34544D2284B4}" srcOrd="1" destOrd="0" presId="urn:microsoft.com/office/officeart/2008/layout/AlternatingHexagons"/>
    <dgm:cxn modelId="{1F275477-0CE3-8442-956C-B5213D517B7F}" type="presParOf" srcId="{4688CCC7-54A1-5345-A54A-1AEEE92E7730}" destId="{A20321E1-20F6-0241-A7BA-3709BEDB89DB}" srcOrd="2" destOrd="0" presId="urn:microsoft.com/office/officeart/2008/layout/AlternatingHexagons"/>
    <dgm:cxn modelId="{D61E68B8-D46F-C242-9065-6981BCA86248}" type="presParOf" srcId="{A20321E1-20F6-0241-A7BA-3709BEDB89DB}" destId="{957E1C4A-40A3-F549-9E81-6DBA0AEFE784}" srcOrd="0" destOrd="0" presId="urn:microsoft.com/office/officeart/2008/layout/AlternatingHexagons"/>
    <dgm:cxn modelId="{4087AD18-B04F-7745-8896-85AB6A50543E}" type="presParOf" srcId="{A20321E1-20F6-0241-A7BA-3709BEDB89DB}" destId="{E0E58F55-B66C-C847-89FA-D615F08839D7}" srcOrd="1" destOrd="0" presId="urn:microsoft.com/office/officeart/2008/layout/AlternatingHexagons"/>
    <dgm:cxn modelId="{83009A37-F3BF-FD40-A78E-17EBC26C37D8}" type="presParOf" srcId="{A20321E1-20F6-0241-A7BA-3709BEDB89DB}" destId="{FD61B09A-139C-3F43-A7B0-08C4680A23FA}" srcOrd="2" destOrd="0" presId="urn:microsoft.com/office/officeart/2008/layout/AlternatingHexagons"/>
    <dgm:cxn modelId="{ED674D41-BFCF-6145-9C4B-E0236ADFDF66}" type="presParOf" srcId="{A20321E1-20F6-0241-A7BA-3709BEDB89DB}" destId="{C076E8F4-0BBC-FC4A-BD6D-C74CF53A45BD}" srcOrd="3" destOrd="0" presId="urn:microsoft.com/office/officeart/2008/layout/AlternatingHexagons"/>
    <dgm:cxn modelId="{B770B95B-BF39-194C-AA8C-438DEB0B3B7F}" type="presParOf" srcId="{A20321E1-20F6-0241-A7BA-3709BEDB89DB}" destId="{BE9DE246-AD3B-EC45-AB75-8CEDD2C02364}" srcOrd="4" destOrd="0" presId="urn:microsoft.com/office/officeart/2008/layout/AlternatingHexagons"/>
    <dgm:cxn modelId="{6A062AB5-4D2E-0F47-809F-013CC0D554FB}" type="presParOf" srcId="{4688CCC7-54A1-5345-A54A-1AEEE92E7730}" destId="{DA758A9A-8767-4F48-B5F6-4D0A08D3E043}" srcOrd="3" destOrd="0" presId="urn:microsoft.com/office/officeart/2008/layout/AlternatingHexagons"/>
    <dgm:cxn modelId="{F66EFFF7-E4AB-0647-943C-0CBD844DB69A}" type="presParOf" srcId="{4688CCC7-54A1-5345-A54A-1AEEE92E7730}" destId="{4F45D32B-C5EE-A449-A945-74EC1788D7EE}" srcOrd="4" destOrd="0" presId="urn:microsoft.com/office/officeart/2008/layout/AlternatingHexagons"/>
    <dgm:cxn modelId="{C8D18EBA-C77C-ED41-AC75-28353CAA9E43}" type="presParOf" srcId="{4F45D32B-C5EE-A449-A945-74EC1788D7EE}" destId="{953283FE-5C26-E847-A6A4-457B0BCF1855}" srcOrd="0" destOrd="0" presId="urn:microsoft.com/office/officeart/2008/layout/AlternatingHexagons"/>
    <dgm:cxn modelId="{E4BEF0AB-822D-EC4C-9468-6AB41256923E}" type="presParOf" srcId="{4F45D32B-C5EE-A449-A945-74EC1788D7EE}" destId="{30CE0B6D-2E43-EE4E-B8FD-249A6EE5159B}" srcOrd="1" destOrd="0" presId="urn:microsoft.com/office/officeart/2008/layout/AlternatingHexagons"/>
    <dgm:cxn modelId="{7B3C23E0-ECB3-604D-B12B-F15745726CF6}" type="presParOf" srcId="{4F45D32B-C5EE-A449-A945-74EC1788D7EE}" destId="{0E087D3C-4B6A-5F46-BB68-875B07E2AA1B}" srcOrd="2" destOrd="0" presId="urn:microsoft.com/office/officeart/2008/layout/AlternatingHexagons"/>
    <dgm:cxn modelId="{A8EF1873-0099-BF4B-8192-2BEC7EEB96BB}" type="presParOf" srcId="{4F45D32B-C5EE-A449-A945-74EC1788D7EE}" destId="{A78AE918-5BD2-E044-94D9-F7602526AC6F}" srcOrd="3" destOrd="0" presId="urn:microsoft.com/office/officeart/2008/layout/AlternatingHexagons"/>
    <dgm:cxn modelId="{C4B69C63-2AE5-744A-9899-035CAC7B41DE}" type="presParOf" srcId="{4F45D32B-C5EE-A449-A945-74EC1788D7EE}" destId="{F035FD09-A8EE-D844-ABDF-A9E3C8C886B2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FE837B2-3850-184F-8FFD-8AACE20F4C85}" type="doc">
      <dgm:prSet loTypeId="urn:microsoft.com/office/officeart/2005/8/layout/hierarchy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2355917-02CC-274F-908E-4C9B92806519}">
      <dgm:prSet phldrT="[Text]"/>
      <dgm:spPr/>
      <dgm:t>
        <a:bodyPr/>
        <a:lstStyle/>
        <a:p>
          <a:r>
            <a:rPr lang="en-GB" dirty="0"/>
            <a:t>Organization</a:t>
          </a:r>
        </a:p>
      </dgm:t>
    </dgm:pt>
    <dgm:pt modelId="{9C127783-4019-EE41-92F1-86D20146DD38}" type="parTrans" cxnId="{2B95FFE3-77F5-6D49-909D-B140D1317CF6}">
      <dgm:prSet/>
      <dgm:spPr/>
      <dgm:t>
        <a:bodyPr/>
        <a:lstStyle/>
        <a:p>
          <a:endParaRPr lang="en-GB"/>
        </a:p>
      </dgm:t>
    </dgm:pt>
    <dgm:pt modelId="{830C73B2-937F-5E42-A18E-4422DB6C4FAB}" type="sibTrans" cxnId="{2B95FFE3-77F5-6D49-909D-B140D1317CF6}">
      <dgm:prSet/>
      <dgm:spPr/>
      <dgm:t>
        <a:bodyPr/>
        <a:lstStyle/>
        <a:p>
          <a:endParaRPr lang="en-GB"/>
        </a:p>
      </dgm:t>
    </dgm:pt>
    <dgm:pt modelId="{5AEEA2FA-F078-8E4F-A364-63076640EAF8}">
      <dgm:prSet phldrT="[Text]"/>
      <dgm:spPr/>
      <dgm:t>
        <a:bodyPr/>
        <a:lstStyle/>
        <a:p>
          <a:r>
            <a:rPr lang="hu-HU" dirty="0">
              <a:solidFill>
                <a:schemeClr val="tx1"/>
              </a:solidFill>
            </a:rPr>
            <a:t>Account 1 (éles)</a:t>
          </a:r>
          <a:endParaRPr lang="en-GB" dirty="0">
            <a:solidFill>
              <a:schemeClr val="tx1"/>
            </a:solidFill>
          </a:endParaRPr>
        </a:p>
      </dgm:t>
    </dgm:pt>
    <dgm:pt modelId="{D6C6685F-C700-114D-B9FE-04E4C99DB1CF}" type="parTrans" cxnId="{781DAEDF-0A0F-6947-A601-DA769BDE800C}">
      <dgm:prSet/>
      <dgm:spPr/>
      <dgm:t>
        <a:bodyPr/>
        <a:lstStyle/>
        <a:p>
          <a:endParaRPr lang="en-GB"/>
        </a:p>
      </dgm:t>
    </dgm:pt>
    <dgm:pt modelId="{B0BE8EE8-1675-3343-A9FF-7EC5249F98B8}" type="sibTrans" cxnId="{781DAEDF-0A0F-6947-A601-DA769BDE800C}">
      <dgm:prSet/>
      <dgm:spPr/>
      <dgm:t>
        <a:bodyPr/>
        <a:lstStyle/>
        <a:p>
          <a:endParaRPr lang="en-GB"/>
        </a:p>
      </dgm:t>
    </dgm:pt>
    <dgm:pt modelId="{65305216-4520-4E4A-8DF5-788E0425D3A5}">
      <dgm:prSet phldrT="[Text]"/>
      <dgm:spPr/>
      <dgm:t>
        <a:bodyPr/>
        <a:lstStyle/>
        <a:p>
          <a:r>
            <a:rPr lang="en-GB" dirty="0"/>
            <a:t>Account 2 (</a:t>
          </a:r>
          <a:r>
            <a:rPr lang="en-GB" dirty="0" err="1"/>
            <a:t>teszt</a:t>
          </a:r>
          <a:r>
            <a:rPr lang="en-GB" dirty="0"/>
            <a:t>)</a:t>
          </a:r>
        </a:p>
      </dgm:t>
    </dgm:pt>
    <dgm:pt modelId="{CAC901D0-8F9F-2049-9F3F-ABA50A894414}" type="sibTrans" cxnId="{4AFC6BEB-3A79-BD47-AC45-53438A54242E}">
      <dgm:prSet/>
      <dgm:spPr/>
      <dgm:t>
        <a:bodyPr/>
        <a:lstStyle/>
        <a:p>
          <a:endParaRPr lang="en-GB"/>
        </a:p>
      </dgm:t>
    </dgm:pt>
    <dgm:pt modelId="{249A2EF3-F02D-DD44-97F2-89F72A156FB7}" type="parTrans" cxnId="{4AFC6BEB-3A79-BD47-AC45-53438A54242E}">
      <dgm:prSet/>
      <dgm:spPr/>
      <dgm:t>
        <a:bodyPr/>
        <a:lstStyle/>
        <a:p>
          <a:endParaRPr lang="en-GB"/>
        </a:p>
      </dgm:t>
    </dgm:pt>
    <dgm:pt modelId="{A1E831A9-D254-5C42-B823-C8245875D39D}">
      <dgm:prSet phldrT="[Text]"/>
      <dgm:spPr/>
      <dgm:t>
        <a:bodyPr/>
        <a:lstStyle/>
        <a:p>
          <a:r>
            <a:rPr lang="en-GB" dirty="0"/>
            <a:t>EC2</a:t>
          </a:r>
        </a:p>
      </dgm:t>
    </dgm:pt>
    <dgm:pt modelId="{78A2DE12-9303-AA4E-AAEA-8DC8A3393326}" type="sibTrans" cxnId="{09834B62-5300-5847-AD9A-95A2F89D951D}">
      <dgm:prSet/>
      <dgm:spPr/>
      <dgm:t>
        <a:bodyPr/>
        <a:lstStyle/>
        <a:p>
          <a:endParaRPr lang="en-GB"/>
        </a:p>
      </dgm:t>
    </dgm:pt>
    <dgm:pt modelId="{CB893358-4280-574D-84DF-922376D4C780}" type="parTrans" cxnId="{09834B62-5300-5847-AD9A-95A2F89D951D}">
      <dgm:prSet/>
      <dgm:spPr/>
      <dgm:t>
        <a:bodyPr/>
        <a:lstStyle/>
        <a:p>
          <a:endParaRPr lang="en-GB"/>
        </a:p>
      </dgm:t>
    </dgm:pt>
    <dgm:pt modelId="{A1374C8F-F9C8-0C4A-BF44-025AC5CFCF73}">
      <dgm:prSet phldrT="[Text]"/>
      <dgm:spPr/>
      <dgm:t>
        <a:bodyPr/>
        <a:lstStyle/>
        <a:p>
          <a:r>
            <a:rPr lang="en-GB" dirty="0"/>
            <a:t>S3</a:t>
          </a:r>
        </a:p>
      </dgm:t>
    </dgm:pt>
    <dgm:pt modelId="{842606F4-2E76-5947-829E-179247E6B23A}" type="sibTrans" cxnId="{C2568DBF-F70B-7441-83A8-5E7728213A5E}">
      <dgm:prSet/>
      <dgm:spPr/>
      <dgm:t>
        <a:bodyPr/>
        <a:lstStyle/>
        <a:p>
          <a:endParaRPr lang="en-GB"/>
        </a:p>
      </dgm:t>
    </dgm:pt>
    <dgm:pt modelId="{DED88132-783C-044E-AD7D-DA92A0CC92C2}" type="parTrans" cxnId="{C2568DBF-F70B-7441-83A8-5E7728213A5E}">
      <dgm:prSet/>
      <dgm:spPr/>
      <dgm:t>
        <a:bodyPr/>
        <a:lstStyle/>
        <a:p>
          <a:endParaRPr lang="en-GB"/>
        </a:p>
      </dgm:t>
    </dgm:pt>
    <dgm:pt modelId="{23F1404D-F21B-1542-87AF-32D08044C077}">
      <dgm:prSet phldrT="[Text]"/>
      <dgm:spPr/>
      <dgm:t>
        <a:bodyPr/>
        <a:lstStyle/>
        <a:p>
          <a:r>
            <a:rPr lang="en-GB" dirty="0"/>
            <a:t>EC2</a:t>
          </a:r>
        </a:p>
      </dgm:t>
    </dgm:pt>
    <dgm:pt modelId="{FA79D38C-6869-CE40-A32A-FE3F662C105D}" type="parTrans" cxnId="{FA4EF1C6-E434-FE44-995D-3C19E39870CB}">
      <dgm:prSet/>
      <dgm:spPr/>
      <dgm:t>
        <a:bodyPr/>
        <a:lstStyle/>
        <a:p>
          <a:endParaRPr lang="en-GB"/>
        </a:p>
      </dgm:t>
    </dgm:pt>
    <dgm:pt modelId="{91A4711C-F2BE-AE48-B031-31EB0E0237CB}" type="sibTrans" cxnId="{FA4EF1C6-E434-FE44-995D-3C19E39870CB}">
      <dgm:prSet/>
      <dgm:spPr/>
      <dgm:t>
        <a:bodyPr/>
        <a:lstStyle/>
        <a:p>
          <a:endParaRPr lang="en-GB"/>
        </a:p>
      </dgm:t>
    </dgm:pt>
    <dgm:pt modelId="{ABD52128-ACFD-6B44-A1C2-14A01999669C}">
      <dgm:prSet phldrT="[Text]"/>
      <dgm:spPr/>
      <dgm:t>
        <a:bodyPr/>
        <a:lstStyle/>
        <a:p>
          <a:r>
            <a:rPr lang="en-GB" dirty="0"/>
            <a:t>S3</a:t>
          </a:r>
        </a:p>
      </dgm:t>
    </dgm:pt>
    <dgm:pt modelId="{08D9B12B-09B3-1F44-8B7B-F704F2FF6EE3}" type="parTrans" cxnId="{5C8E1D0E-1FCF-4746-8E9D-AC64C36D16E0}">
      <dgm:prSet/>
      <dgm:spPr/>
      <dgm:t>
        <a:bodyPr/>
        <a:lstStyle/>
        <a:p>
          <a:endParaRPr lang="en-GB"/>
        </a:p>
      </dgm:t>
    </dgm:pt>
    <dgm:pt modelId="{AF21DB2D-D228-6B4C-ACF2-C3A29AB54B8C}" type="sibTrans" cxnId="{5C8E1D0E-1FCF-4746-8E9D-AC64C36D16E0}">
      <dgm:prSet/>
      <dgm:spPr/>
      <dgm:t>
        <a:bodyPr/>
        <a:lstStyle/>
        <a:p>
          <a:endParaRPr lang="en-GB"/>
        </a:p>
      </dgm:t>
    </dgm:pt>
    <dgm:pt modelId="{02EF72E3-BA47-E54E-8CE5-8A5F25B33C4F}" type="pres">
      <dgm:prSet presAssocID="{6FE837B2-3850-184F-8FFD-8AACE20F4C8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FA13F37-3817-0344-9A7A-552BE1F9A963}" type="pres">
      <dgm:prSet presAssocID="{F2355917-02CC-274F-908E-4C9B92806519}" presName="hierRoot1" presStyleCnt="0"/>
      <dgm:spPr/>
    </dgm:pt>
    <dgm:pt modelId="{9C2B45DC-8738-034E-8DC9-AA9091C4E03A}" type="pres">
      <dgm:prSet presAssocID="{F2355917-02CC-274F-908E-4C9B92806519}" presName="composite" presStyleCnt="0"/>
      <dgm:spPr/>
    </dgm:pt>
    <dgm:pt modelId="{B0AD3B0C-209E-BF4D-8202-35A475C2D75F}" type="pres">
      <dgm:prSet presAssocID="{F2355917-02CC-274F-908E-4C9B92806519}" presName="background" presStyleLbl="node0" presStyleIdx="0" presStyleCnt="1"/>
      <dgm:spPr/>
    </dgm:pt>
    <dgm:pt modelId="{CA2DE0D6-278D-3742-878B-3C2D50193CEB}" type="pres">
      <dgm:prSet presAssocID="{F2355917-02CC-274F-908E-4C9B92806519}" presName="text" presStyleLbl="fgAcc0" presStyleIdx="0" presStyleCnt="1">
        <dgm:presLayoutVars>
          <dgm:chPref val="3"/>
        </dgm:presLayoutVars>
      </dgm:prSet>
      <dgm:spPr/>
    </dgm:pt>
    <dgm:pt modelId="{098A879E-6C45-6041-A759-42974D198867}" type="pres">
      <dgm:prSet presAssocID="{F2355917-02CC-274F-908E-4C9B92806519}" presName="hierChild2" presStyleCnt="0"/>
      <dgm:spPr/>
    </dgm:pt>
    <dgm:pt modelId="{A9402D21-AAC4-3649-812F-26004EBE4E00}" type="pres">
      <dgm:prSet presAssocID="{D6C6685F-C700-114D-B9FE-04E4C99DB1CF}" presName="Name10" presStyleLbl="parChTrans1D2" presStyleIdx="0" presStyleCnt="2"/>
      <dgm:spPr/>
    </dgm:pt>
    <dgm:pt modelId="{C3BB0171-0AE3-6B46-91B5-B86A88CC3BC5}" type="pres">
      <dgm:prSet presAssocID="{5AEEA2FA-F078-8E4F-A364-63076640EAF8}" presName="hierRoot2" presStyleCnt="0"/>
      <dgm:spPr/>
    </dgm:pt>
    <dgm:pt modelId="{087F525C-785D-4040-B5DC-5E408AF09DF0}" type="pres">
      <dgm:prSet presAssocID="{5AEEA2FA-F078-8E4F-A364-63076640EAF8}" presName="composite2" presStyleCnt="0"/>
      <dgm:spPr/>
    </dgm:pt>
    <dgm:pt modelId="{63EB0324-F74C-3044-8728-822DA0679B3A}" type="pres">
      <dgm:prSet presAssocID="{5AEEA2FA-F078-8E4F-A364-63076640EAF8}" presName="background2" presStyleLbl="node2" presStyleIdx="0" presStyleCnt="2"/>
      <dgm:spPr/>
    </dgm:pt>
    <dgm:pt modelId="{8D49C039-65C5-4C43-8774-4306D71F2CC9}" type="pres">
      <dgm:prSet presAssocID="{5AEEA2FA-F078-8E4F-A364-63076640EAF8}" presName="text2" presStyleLbl="fgAcc2" presStyleIdx="0" presStyleCnt="2">
        <dgm:presLayoutVars>
          <dgm:chPref val="3"/>
        </dgm:presLayoutVars>
      </dgm:prSet>
      <dgm:spPr/>
    </dgm:pt>
    <dgm:pt modelId="{AB74F19E-57DF-C445-9211-26EF08946337}" type="pres">
      <dgm:prSet presAssocID="{5AEEA2FA-F078-8E4F-A364-63076640EAF8}" presName="hierChild3" presStyleCnt="0"/>
      <dgm:spPr/>
    </dgm:pt>
    <dgm:pt modelId="{0840469D-34B9-AC49-B6CA-258BB1293861}" type="pres">
      <dgm:prSet presAssocID="{FA79D38C-6869-CE40-A32A-FE3F662C105D}" presName="Name17" presStyleLbl="parChTrans1D3" presStyleIdx="0" presStyleCnt="4"/>
      <dgm:spPr/>
    </dgm:pt>
    <dgm:pt modelId="{3B0E14DB-C53F-FD4A-9863-3F6A11C7A1D3}" type="pres">
      <dgm:prSet presAssocID="{23F1404D-F21B-1542-87AF-32D08044C077}" presName="hierRoot3" presStyleCnt="0"/>
      <dgm:spPr/>
    </dgm:pt>
    <dgm:pt modelId="{90F2F260-ED5A-E940-A0B4-5AE6E6104D6D}" type="pres">
      <dgm:prSet presAssocID="{23F1404D-F21B-1542-87AF-32D08044C077}" presName="composite3" presStyleCnt="0"/>
      <dgm:spPr/>
    </dgm:pt>
    <dgm:pt modelId="{A31E52F6-8948-8F4D-8F20-7A597C90A850}" type="pres">
      <dgm:prSet presAssocID="{23F1404D-F21B-1542-87AF-32D08044C077}" presName="background3" presStyleLbl="node3" presStyleIdx="0" presStyleCnt="4"/>
      <dgm:spPr/>
    </dgm:pt>
    <dgm:pt modelId="{6BAF0482-79FD-7842-ABBC-CD73CE00238A}" type="pres">
      <dgm:prSet presAssocID="{23F1404D-F21B-1542-87AF-32D08044C077}" presName="text3" presStyleLbl="fgAcc3" presStyleIdx="0" presStyleCnt="4">
        <dgm:presLayoutVars>
          <dgm:chPref val="3"/>
        </dgm:presLayoutVars>
      </dgm:prSet>
      <dgm:spPr/>
    </dgm:pt>
    <dgm:pt modelId="{431C08E5-3502-0D4B-95BF-387A4DF5853B}" type="pres">
      <dgm:prSet presAssocID="{23F1404D-F21B-1542-87AF-32D08044C077}" presName="hierChild4" presStyleCnt="0"/>
      <dgm:spPr/>
    </dgm:pt>
    <dgm:pt modelId="{E88633A4-A1F8-0D4B-84B1-9B207CF62952}" type="pres">
      <dgm:prSet presAssocID="{08D9B12B-09B3-1F44-8B7B-F704F2FF6EE3}" presName="Name17" presStyleLbl="parChTrans1D3" presStyleIdx="1" presStyleCnt="4"/>
      <dgm:spPr/>
    </dgm:pt>
    <dgm:pt modelId="{15AA5700-C816-2C4F-ADB2-C367E3D26034}" type="pres">
      <dgm:prSet presAssocID="{ABD52128-ACFD-6B44-A1C2-14A01999669C}" presName="hierRoot3" presStyleCnt="0"/>
      <dgm:spPr/>
    </dgm:pt>
    <dgm:pt modelId="{CD590A68-0324-FB4F-A1E5-6B83B9228CFB}" type="pres">
      <dgm:prSet presAssocID="{ABD52128-ACFD-6B44-A1C2-14A01999669C}" presName="composite3" presStyleCnt="0"/>
      <dgm:spPr/>
    </dgm:pt>
    <dgm:pt modelId="{B52616BA-5C97-3A44-AD94-A786C7C451C3}" type="pres">
      <dgm:prSet presAssocID="{ABD52128-ACFD-6B44-A1C2-14A01999669C}" presName="background3" presStyleLbl="node3" presStyleIdx="1" presStyleCnt="4"/>
      <dgm:spPr/>
    </dgm:pt>
    <dgm:pt modelId="{35148548-9A93-3F44-A97B-B094C74871E1}" type="pres">
      <dgm:prSet presAssocID="{ABD52128-ACFD-6B44-A1C2-14A01999669C}" presName="text3" presStyleLbl="fgAcc3" presStyleIdx="1" presStyleCnt="4">
        <dgm:presLayoutVars>
          <dgm:chPref val="3"/>
        </dgm:presLayoutVars>
      </dgm:prSet>
      <dgm:spPr/>
    </dgm:pt>
    <dgm:pt modelId="{8406871A-79CF-BE4C-A108-43EE277EAC7E}" type="pres">
      <dgm:prSet presAssocID="{ABD52128-ACFD-6B44-A1C2-14A01999669C}" presName="hierChild4" presStyleCnt="0"/>
      <dgm:spPr/>
    </dgm:pt>
    <dgm:pt modelId="{7AFCABDC-E75C-2B4F-8151-FF5C4AFF8846}" type="pres">
      <dgm:prSet presAssocID="{249A2EF3-F02D-DD44-97F2-89F72A156FB7}" presName="Name10" presStyleLbl="parChTrans1D2" presStyleIdx="1" presStyleCnt="2"/>
      <dgm:spPr/>
    </dgm:pt>
    <dgm:pt modelId="{85478470-42CD-AE4D-BCC7-3616567E2DBD}" type="pres">
      <dgm:prSet presAssocID="{65305216-4520-4E4A-8DF5-788E0425D3A5}" presName="hierRoot2" presStyleCnt="0"/>
      <dgm:spPr/>
    </dgm:pt>
    <dgm:pt modelId="{CDAE98D9-88EB-6F43-9C37-C02B96AC640E}" type="pres">
      <dgm:prSet presAssocID="{65305216-4520-4E4A-8DF5-788E0425D3A5}" presName="composite2" presStyleCnt="0"/>
      <dgm:spPr/>
    </dgm:pt>
    <dgm:pt modelId="{01047804-FEE8-8B45-804D-DB1D3B305D28}" type="pres">
      <dgm:prSet presAssocID="{65305216-4520-4E4A-8DF5-788E0425D3A5}" presName="background2" presStyleLbl="node2" presStyleIdx="1" presStyleCnt="2"/>
      <dgm:spPr/>
    </dgm:pt>
    <dgm:pt modelId="{94A1D16A-1E45-D646-B753-CE07D6DE04FB}" type="pres">
      <dgm:prSet presAssocID="{65305216-4520-4E4A-8DF5-788E0425D3A5}" presName="text2" presStyleLbl="fgAcc2" presStyleIdx="1" presStyleCnt="2">
        <dgm:presLayoutVars>
          <dgm:chPref val="3"/>
        </dgm:presLayoutVars>
      </dgm:prSet>
      <dgm:spPr/>
    </dgm:pt>
    <dgm:pt modelId="{EE18251B-19A0-1542-A55E-740BC54348F0}" type="pres">
      <dgm:prSet presAssocID="{65305216-4520-4E4A-8DF5-788E0425D3A5}" presName="hierChild3" presStyleCnt="0"/>
      <dgm:spPr/>
    </dgm:pt>
    <dgm:pt modelId="{962DA465-D09A-9F4F-8FB7-59E7352C13B8}" type="pres">
      <dgm:prSet presAssocID="{CB893358-4280-574D-84DF-922376D4C780}" presName="Name17" presStyleLbl="parChTrans1D3" presStyleIdx="2" presStyleCnt="4"/>
      <dgm:spPr/>
    </dgm:pt>
    <dgm:pt modelId="{DB22A9E3-B424-4149-A47C-49574D771C13}" type="pres">
      <dgm:prSet presAssocID="{A1E831A9-D254-5C42-B823-C8245875D39D}" presName="hierRoot3" presStyleCnt="0"/>
      <dgm:spPr/>
    </dgm:pt>
    <dgm:pt modelId="{E7A0CB3B-4E72-C64F-A38B-78F9E7FA73FC}" type="pres">
      <dgm:prSet presAssocID="{A1E831A9-D254-5C42-B823-C8245875D39D}" presName="composite3" presStyleCnt="0"/>
      <dgm:spPr/>
    </dgm:pt>
    <dgm:pt modelId="{87FBFD26-A15E-5642-98D6-2D7E841C0DDA}" type="pres">
      <dgm:prSet presAssocID="{A1E831A9-D254-5C42-B823-C8245875D39D}" presName="background3" presStyleLbl="node3" presStyleIdx="2" presStyleCnt="4"/>
      <dgm:spPr/>
    </dgm:pt>
    <dgm:pt modelId="{DCB026BD-6597-1248-909F-48C03512DAB7}" type="pres">
      <dgm:prSet presAssocID="{A1E831A9-D254-5C42-B823-C8245875D39D}" presName="text3" presStyleLbl="fgAcc3" presStyleIdx="2" presStyleCnt="4">
        <dgm:presLayoutVars>
          <dgm:chPref val="3"/>
        </dgm:presLayoutVars>
      </dgm:prSet>
      <dgm:spPr/>
    </dgm:pt>
    <dgm:pt modelId="{10489469-F116-D842-A950-B9538C5700D7}" type="pres">
      <dgm:prSet presAssocID="{A1E831A9-D254-5C42-B823-C8245875D39D}" presName="hierChild4" presStyleCnt="0"/>
      <dgm:spPr/>
    </dgm:pt>
    <dgm:pt modelId="{F99F4678-44AE-BA4F-AD3F-0056D901B534}" type="pres">
      <dgm:prSet presAssocID="{DED88132-783C-044E-AD7D-DA92A0CC92C2}" presName="Name17" presStyleLbl="parChTrans1D3" presStyleIdx="3" presStyleCnt="4"/>
      <dgm:spPr/>
    </dgm:pt>
    <dgm:pt modelId="{7EBD064C-FDC6-954C-8BFA-077CF060C8AD}" type="pres">
      <dgm:prSet presAssocID="{A1374C8F-F9C8-0C4A-BF44-025AC5CFCF73}" presName="hierRoot3" presStyleCnt="0"/>
      <dgm:spPr/>
    </dgm:pt>
    <dgm:pt modelId="{43766EC3-9A0D-9447-BE60-01ABD00E850E}" type="pres">
      <dgm:prSet presAssocID="{A1374C8F-F9C8-0C4A-BF44-025AC5CFCF73}" presName="composite3" presStyleCnt="0"/>
      <dgm:spPr/>
    </dgm:pt>
    <dgm:pt modelId="{8F66D6B7-4EAE-C642-B03A-787C9251ECB8}" type="pres">
      <dgm:prSet presAssocID="{A1374C8F-F9C8-0C4A-BF44-025AC5CFCF73}" presName="background3" presStyleLbl="node3" presStyleIdx="3" presStyleCnt="4"/>
      <dgm:spPr/>
    </dgm:pt>
    <dgm:pt modelId="{04218C26-56ED-AE48-BF3D-767347A26340}" type="pres">
      <dgm:prSet presAssocID="{A1374C8F-F9C8-0C4A-BF44-025AC5CFCF73}" presName="text3" presStyleLbl="fgAcc3" presStyleIdx="3" presStyleCnt="4">
        <dgm:presLayoutVars>
          <dgm:chPref val="3"/>
        </dgm:presLayoutVars>
      </dgm:prSet>
      <dgm:spPr/>
    </dgm:pt>
    <dgm:pt modelId="{EAAFE29C-F5CA-BC45-94C9-1ECCBC7B6885}" type="pres">
      <dgm:prSet presAssocID="{A1374C8F-F9C8-0C4A-BF44-025AC5CFCF73}" presName="hierChild4" presStyleCnt="0"/>
      <dgm:spPr/>
    </dgm:pt>
  </dgm:ptLst>
  <dgm:cxnLst>
    <dgm:cxn modelId="{5C8E1D0E-1FCF-4746-8E9D-AC64C36D16E0}" srcId="{5AEEA2FA-F078-8E4F-A364-63076640EAF8}" destId="{ABD52128-ACFD-6B44-A1C2-14A01999669C}" srcOrd="1" destOrd="0" parTransId="{08D9B12B-09B3-1F44-8B7B-F704F2FF6EE3}" sibTransId="{AF21DB2D-D228-6B4C-ACF2-C3A29AB54B8C}"/>
    <dgm:cxn modelId="{5909C317-250B-6540-A481-198A1BFE956F}" type="presOf" srcId="{5AEEA2FA-F078-8E4F-A364-63076640EAF8}" destId="{8D49C039-65C5-4C43-8774-4306D71F2CC9}" srcOrd="0" destOrd="0" presId="urn:microsoft.com/office/officeart/2005/8/layout/hierarchy1"/>
    <dgm:cxn modelId="{8E8C2135-47F3-BE4B-91B5-45E808B39F85}" type="presOf" srcId="{DED88132-783C-044E-AD7D-DA92A0CC92C2}" destId="{F99F4678-44AE-BA4F-AD3F-0056D901B534}" srcOrd="0" destOrd="0" presId="urn:microsoft.com/office/officeart/2005/8/layout/hierarchy1"/>
    <dgm:cxn modelId="{BADCAE3B-7CF5-544B-A87D-AD6AF6D5D6A7}" type="presOf" srcId="{A1E831A9-D254-5C42-B823-C8245875D39D}" destId="{DCB026BD-6597-1248-909F-48C03512DAB7}" srcOrd="0" destOrd="0" presId="urn:microsoft.com/office/officeart/2005/8/layout/hierarchy1"/>
    <dgm:cxn modelId="{44A5653D-83CF-1E41-94DF-3D8816398C17}" type="presOf" srcId="{08D9B12B-09B3-1F44-8B7B-F704F2FF6EE3}" destId="{E88633A4-A1F8-0D4B-84B1-9B207CF62952}" srcOrd="0" destOrd="0" presId="urn:microsoft.com/office/officeart/2005/8/layout/hierarchy1"/>
    <dgm:cxn modelId="{F2E6FF43-2110-8141-9231-7A1A5EC587DE}" type="presOf" srcId="{F2355917-02CC-274F-908E-4C9B92806519}" destId="{CA2DE0D6-278D-3742-878B-3C2D50193CEB}" srcOrd="0" destOrd="0" presId="urn:microsoft.com/office/officeart/2005/8/layout/hierarchy1"/>
    <dgm:cxn modelId="{5FDEC849-9EC5-9348-822A-569E1165547F}" type="presOf" srcId="{6FE837B2-3850-184F-8FFD-8AACE20F4C85}" destId="{02EF72E3-BA47-E54E-8CE5-8A5F25B33C4F}" srcOrd="0" destOrd="0" presId="urn:microsoft.com/office/officeart/2005/8/layout/hierarchy1"/>
    <dgm:cxn modelId="{5D8A0761-51EE-4144-A621-2A1C1043CA9D}" type="presOf" srcId="{23F1404D-F21B-1542-87AF-32D08044C077}" destId="{6BAF0482-79FD-7842-ABBC-CD73CE00238A}" srcOrd="0" destOrd="0" presId="urn:microsoft.com/office/officeart/2005/8/layout/hierarchy1"/>
    <dgm:cxn modelId="{09834B62-5300-5847-AD9A-95A2F89D951D}" srcId="{65305216-4520-4E4A-8DF5-788E0425D3A5}" destId="{A1E831A9-D254-5C42-B823-C8245875D39D}" srcOrd="0" destOrd="0" parTransId="{CB893358-4280-574D-84DF-922376D4C780}" sibTransId="{78A2DE12-9303-AA4E-AAEA-8DC8A3393326}"/>
    <dgm:cxn modelId="{8668EE69-884A-244B-A026-E4D2E4D5E0AB}" type="presOf" srcId="{A1374C8F-F9C8-0C4A-BF44-025AC5CFCF73}" destId="{04218C26-56ED-AE48-BF3D-767347A26340}" srcOrd="0" destOrd="0" presId="urn:microsoft.com/office/officeart/2005/8/layout/hierarchy1"/>
    <dgm:cxn modelId="{8D3B8473-CEB9-F94D-93A8-BF329ED77539}" type="presOf" srcId="{D6C6685F-C700-114D-B9FE-04E4C99DB1CF}" destId="{A9402D21-AAC4-3649-812F-26004EBE4E00}" srcOrd="0" destOrd="0" presId="urn:microsoft.com/office/officeart/2005/8/layout/hierarchy1"/>
    <dgm:cxn modelId="{E97D358A-28D9-1C4F-87C6-29C7C2F93E03}" type="presOf" srcId="{65305216-4520-4E4A-8DF5-788E0425D3A5}" destId="{94A1D16A-1E45-D646-B753-CE07D6DE04FB}" srcOrd="0" destOrd="0" presId="urn:microsoft.com/office/officeart/2005/8/layout/hierarchy1"/>
    <dgm:cxn modelId="{43AF098F-0957-6F41-A26D-4A0B72E4CF83}" type="presOf" srcId="{CB893358-4280-574D-84DF-922376D4C780}" destId="{962DA465-D09A-9F4F-8FB7-59E7352C13B8}" srcOrd="0" destOrd="0" presId="urn:microsoft.com/office/officeart/2005/8/layout/hierarchy1"/>
    <dgm:cxn modelId="{02C5D0A3-E8EA-C448-B0DB-00174EBAC402}" type="presOf" srcId="{249A2EF3-F02D-DD44-97F2-89F72A156FB7}" destId="{7AFCABDC-E75C-2B4F-8151-FF5C4AFF8846}" srcOrd="0" destOrd="0" presId="urn:microsoft.com/office/officeart/2005/8/layout/hierarchy1"/>
    <dgm:cxn modelId="{F0C122A6-88E1-284B-8879-ACAAEA4CBBC7}" type="presOf" srcId="{ABD52128-ACFD-6B44-A1C2-14A01999669C}" destId="{35148548-9A93-3F44-A97B-B094C74871E1}" srcOrd="0" destOrd="0" presId="urn:microsoft.com/office/officeart/2005/8/layout/hierarchy1"/>
    <dgm:cxn modelId="{B43DA7B9-D5A5-EB4F-89F8-99174BD07CFC}" type="presOf" srcId="{FA79D38C-6869-CE40-A32A-FE3F662C105D}" destId="{0840469D-34B9-AC49-B6CA-258BB1293861}" srcOrd="0" destOrd="0" presId="urn:microsoft.com/office/officeart/2005/8/layout/hierarchy1"/>
    <dgm:cxn modelId="{C2568DBF-F70B-7441-83A8-5E7728213A5E}" srcId="{65305216-4520-4E4A-8DF5-788E0425D3A5}" destId="{A1374C8F-F9C8-0C4A-BF44-025AC5CFCF73}" srcOrd="1" destOrd="0" parTransId="{DED88132-783C-044E-AD7D-DA92A0CC92C2}" sibTransId="{842606F4-2E76-5947-829E-179247E6B23A}"/>
    <dgm:cxn modelId="{FA4EF1C6-E434-FE44-995D-3C19E39870CB}" srcId="{5AEEA2FA-F078-8E4F-A364-63076640EAF8}" destId="{23F1404D-F21B-1542-87AF-32D08044C077}" srcOrd="0" destOrd="0" parTransId="{FA79D38C-6869-CE40-A32A-FE3F662C105D}" sibTransId="{91A4711C-F2BE-AE48-B031-31EB0E0237CB}"/>
    <dgm:cxn modelId="{781DAEDF-0A0F-6947-A601-DA769BDE800C}" srcId="{F2355917-02CC-274F-908E-4C9B92806519}" destId="{5AEEA2FA-F078-8E4F-A364-63076640EAF8}" srcOrd="0" destOrd="0" parTransId="{D6C6685F-C700-114D-B9FE-04E4C99DB1CF}" sibTransId="{B0BE8EE8-1675-3343-A9FF-7EC5249F98B8}"/>
    <dgm:cxn modelId="{2B95FFE3-77F5-6D49-909D-B140D1317CF6}" srcId="{6FE837B2-3850-184F-8FFD-8AACE20F4C85}" destId="{F2355917-02CC-274F-908E-4C9B92806519}" srcOrd="0" destOrd="0" parTransId="{9C127783-4019-EE41-92F1-86D20146DD38}" sibTransId="{830C73B2-937F-5E42-A18E-4422DB6C4FAB}"/>
    <dgm:cxn modelId="{4AFC6BEB-3A79-BD47-AC45-53438A54242E}" srcId="{F2355917-02CC-274F-908E-4C9B92806519}" destId="{65305216-4520-4E4A-8DF5-788E0425D3A5}" srcOrd="1" destOrd="0" parTransId="{249A2EF3-F02D-DD44-97F2-89F72A156FB7}" sibTransId="{CAC901D0-8F9F-2049-9F3F-ABA50A894414}"/>
    <dgm:cxn modelId="{9DD7B695-5825-974B-AFA5-C2F29224A38C}" type="presParOf" srcId="{02EF72E3-BA47-E54E-8CE5-8A5F25B33C4F}" destId="{9FA13F37-3817-0344-9A7A-552BE1F9A963}" srcOrd="0" destOrd="0" presId="urn:microsoft.com/office/officeart/2005/8/layout/hierarchy1"/>
    <dgm:cxn modelId="{4187C8E1-DC85-9648-A492-74B316E33642}" type="presParOf" srcId="{9FA13F37-3817-0344-9A7A-552BE1F9A963}" destId="{9C2B45DC-8738-034E-8DC9-AA9091C4E03A}" srcOrd="0" destOrd="0" presId="urn:microsoft.com/office/officeart/2005/8/layout/hierarchy1"/>
    <dgm:cxn modelId="{2B174532-2F93-AA43-83ED-81F04A2152CF}" type="presParOf" srcId="{9C2B45DC-8738-034E-8DC9-AA9091C4E03A}" destId="{B0AD3B0C-209E-BF4D-8202-35A475C2D75F}" srcOrd="0" destOrd="0" presId="urn:microsoft.com/office/officeart/2005/8/layout/hierarchy1"/>
    <dgm:cxn modelId="{F316D3BF-5B76-2F4D-9ADF-79AE6F406A30}" type="presParOf" srcId="{9C2B45DC-8738-034E-8DC9-AA9091C4E03A}" destId="{CA2DE0D6-278D-3742-878B-3C2D50193CEB}" srcOrd="1" destOrd="0" presId="urn:microsoft.com/office/officeart/2005/8/layout/hierarchy1"/>
    <dgm:cxn modelId="{ED8400E0-EE75-0C40-97CC-C977B16E3513}" type="presParOf" srcId="{9FA13F37-3817-0344-9A7A-552BE1F9A963}" destId="{098A879E-6C45-6041-A759-42974D198867}" srcOrd="1" destOrd="0" presId="urn:microsoft.com/office/officeart/2005/8/layout/hierarchy1"/>
    <dgm:cxn modelId="{20581FCB-6ABA-6949-9C26-D3447BADDC2A}" type="presParOf" srcId="{098A879E-6C45-6041-A759-42974D198867}" destId="{A9402D21-AAC4-3649-812F-26004EBE4E00}" srcOrd="0" destOrd="0" presId="urn:microsoft.com/office/officeart/2005/8/layout/hierarchy1"/>
    <dgm:cxn modelId="{AFBFAFA2-6665-B04E-92BE-832F8EDD34D5}" type="presParOf" srcId="{098A879E-6C45-6041-A759-42974D198867}" destId="{C3BB0171-0AE3-6B46-91B5-B86A88CC3BC5}" srcOrd="1" destOrd="0" presId="urn:microsoft.com/office/officeart/2005/8/layout/hierarchy1"/>
    <dgm:cxn modelId="{11996A29-4B2C-4443-9A1C-FE2F84353B18}" type="presParOf" srcId="{C3BB0171-0AE3-6B46-91B5-B86A88CC3BC5}" destId="{087F525C-785D-4040-B5DC-5E408AF09DF0}" srcOrd="0" destOrd="0" presId="urn:microsoft.com/office/officeart/2005/8/layout/hierarchy1"/>
    <dgm:cxn modelId="{27735492-1333-F549-B426-65A8F32F22CB}" type="presParOf" srcId="{087F525C-785D-4040-B5DC-5E408AF09DF0}" destId="{63EB0324-F74C-3044-8728-822DA0679B3A}" srcOrd="0" destOrd="0" presId="urn:microsoft.com/office/officeart/2005/8/layout/hierarchy1"/>
    <dgm:cxn modelId="{4004A893-2CE7-F446-AAB7-4D4289F8C522}" type="presParOf" srcId="{087F525C-785D-4040-B5DC-5E408AF09DF0}" destId="{8D49C039-65C5-4C43-8774-4306D71F2CC9}" srcOrd="1" destOrd="0" presId="urn:microsoft.com/office/officeart/2005/8/layout/hierarchy1"/>
    <dgm:cxn modelId="{1B9EE3DB-80F5-CD40-A3E2-53E77B235125}" type="presParOf" srcId="{C3BB0171-0AE3-6B46-91B5-B86A88CC3BC5}" destId="{AB74F19E-57DF-C445-9211-26EF08946337}" srcOrd="1" destOrd="0" presId="urn:microsoft.com/office/officeart/2005/8/layout/hierarchy1"/>
    <dgm:cxn modelId="{D9CB8811-6356-8249-B853-5BA14BF9E950}" type="presParOf" srcId="{AB74F19E-57DF-C445-9211-26EF08946337}" destId="{0840469D-34B9-AC49-B6CA-258BB1293861}" srcOrd="0" destOrd="0" presId="urn:microsoft.com/office/officeart/2005/8/layout/hierarchy1"/>
    <dgm:cxn modelId="{ACD036F1-F3DD-904D-BE04-1A2CBF1D2E7B}" type="presParOf" srcId="{AB74F19E-57DF-C445-9211-26EF08946337}" destId="{3B0E14DB-C53F-FD4A-9863-3F6A11C7A1D3}" srcOrd="1" destOrd="0" presId="urn:microsoft.com/office/officeart/2005/8/layout/hierarchy1"/>
    <dgm:cxn modelId="{C4A91E66-2989-FC4B-9CEC-169D4D847DAA}" type="presParOf" srcId="{3B0E14DB-C53F-FD4A-9863-3F6A11C7A1D3}" destId="{90F2F260-ED5A-E940-A0B4-5AE6E6104D6D}" srcOrd="0" destOrd="0" presId="urn:microsoft.com/office/officeart/2005/8/layout/hierarchy1"/>
    <dgm:cxn modelId="{920F8ECB-1F9E-A642-A2C7-8E1B59AB63FB}" type="presParOf" srcId="{90F2F260-ED5A-E940-A0B4-5AE6E6104D6D}" destId="{A31E52F6-8948-8F4D-8F20-7A597C90A850}" srcOrd="0" destOrd="0" presId="urn:microsoft.com/office/officeart/2005/8/layout/hierarchy1"/>
    <dgm:cxn modelId="{9E1FF9AA-0F56-7248-925F-911A8ED756E1}" type="presParOf" srcId="{90F2F260-ED5A-E940-A0B4-5AE6E6104D6D}" destId="{6BAF0482-79FD-7842-ABBC-CD73CE00238A}" srcOrd="1" destOrd="0" presId="urn:microsoft.com/office/officeart/2005/8/layout/hierarchy1"/>
    <dgm:cxn modelId="{E51AFD48-8FA6-2B47-B88B-05F049BF0030}" type="presParOf" srcId="{3B0E14DB-C53F-FD4A-9863-3F6A11C7A1D3}" destId="{431C08E5-3502-0D4B-95BF-387A4DF5853B}" srcOrd="1" destOrd="0" presId="urn:microsoft.com/office/officeart/2005/8/layout/hierarchy1"/>
    <dgm:cxn modelId="{578A35B8-A11F-3C4D-89C0-0DE030D6AC9A}" type="presParOf" srcId="{AB74F19E-57DF-C445-9211-26EF08946337}" destId="{E88633A4-A1F8-0D4B-84B1-9B207CF62952}" srcOrd="2" destOrd="0" presId="urn:microsoft.com/office/officeart/2005/8/layout/hierarchy1"/>
    <dgm:cxn modelId="{E786A4A3-1AB5-4044-BF9E-D79D0A3FB822}" type="presParOf" srcId="{AB74F19E-57DF-C445-9211-26EF08946337}" destId="{15AA5700-C816-2C4F-ADB2-C367E3D26034}" srcOrd="3" destOrd="0" presId="urn:microsoft.com/office/officeart/2005/8/layout/hierarchy1"/>
    <dgm:cxn modelId="{4925FCA2-38EB-FD4C-BDBE-C869BDAE0432}" type="presParOf" srcId="{15AA5700-C816-2C4F-ADB2-C367E3D26034}" destId="{CD590A68-0324-FB4F-A1E5-6B83B9228CFB}" srcOrd="0" destOrd="0" presId="urn:microsoft.com/office/officeart/2005/8/layout/hierarchy1"/>
    <dgm:cxn modelId="{25511CC9-F865-734E-A31B-FFC4B00F4FC7}" type="presParOf" srcId="{CD590A68-0324-FB4F-A1E5-6B83B9228CFB}" destId="{B52616BA-5C97-3A44-AD94-A786C7C451C3}" srcOrd="0" destOrd="0" presId="urn:microsoft.com/office/officeart/2005/8/layout/hierarchy1"/>
    <dgm:cxn modelId="{C2BEBA71-4619-5B48-A029-407BBC6EA2F7}" type="presParOf" srcId="{CD590A68-0324-FB4F-A1E5-6B83B9228CFB}" destId="{35148548-9A93-3F44-A97B-B094C74871E1}" srcOrd="1" destOrd="0" presId="urn:microsoft.com/office/officeart/2005/8/layout/hierarchy1"/>
    <dgm:cxn modelId="{D540D7EA-5076-9549-AA51-01D27961A5DA}" type="presParOf" srcId="{15AA5700-C816-2C4F-ADB2-C367E3D26034}" destId="{8406871A-79CF-BE4C-A108-43EE277EAC7E}" srcOrd="1" destOrd="0" presId="urn:microsoft.com/office/officeart/2005/8/layout/hierarchy1"/>
    <dgm:cxn modelId="{DCAD034C-391C-1E46-B995-9C6E20FFBB3D}" type="presParOf" srcId="{098A879E-6C45-6041-A759-42974D198867}" destId="{7AFCABDC-E75C-2B4F-8151-FF5C4AFF8846}" srcOrd="2" destOrd="0" presId="urn:microsoft.com/office/officeart/2005/8/layout/hierarchy1"/>
    <dgm:cxn modelId="{E152B1EE-CBE7-6348-B795-82A6DBA6B5B7}" type="presParOf" srcId="{098A879E-6C45-6041-A759-42974D198867}" destId="{85478470-42CD-AE4D-BCC7-3616567E2DBD}" srcOrd="3" destOrd="0" presId="urn:microsoft.com/office/officeart/2005/8/layout/hierarchy1"/>
    <dgm:cxn modelId="{AE7DFF20-4A53-A64D-BAFF-8B8E0859322B}" type="presParOf" srcId="{85478470-42CD-AE4D-BCC7-3616567E2DBD}" destId="{CDAE98D9-88EB-6F43-9C37-C02B96AC640E}" srcOrd="0" destOrd="0" presId="urn:microsoft.com/office/officeart/2005/8/layout/hierarchy1"/>
    <dgm:cxn modelId="{A9B534D3-2A06-C64B-8D9A-66EE8BE607A9}" type="presParOf" srcId="{CDAE98D9-88EB-6F43-9C37-C02B96AC640E}" destId="{01047804-FEE8-8B45-804D-DB1D3B305D28}" srcOrd="0" destOrd="0" presId="urn:microsoft.com/office/officeart/2005/8/layout/hierarchy1"/>
    <dgm:cxn modelId="{FE079606-D57C-4D46-9E0F-3AAF002963CB}" type="presParOf" srcId="{CDAE98D9-88EB-6F43-9C37-C02B96AC640E}" destId="{94A1D16A-1E45-D646-B753-CE07D6DE04FB}" srcOrd="1" destOrd="0" presId="urn:microsoft.com/office/officeart/2005/8/layout/hierarchy1"/>
    <dgm:cxn modelId="{C9ED788D-DED2-7447-A5EA-A1DC686C72F8}" type="presParOf" srcId="{85478470-42CD-AE4D-BCC7-3616567E2DBD}" destId="{EE18251B-19A0-1542-A55E-740BC54348F0}" srcOrd="1" destOrd="0" presId="urn:microsoft.com/office/officeart/2005/8/layout/hierarchy1"/>
    <dgm:cxn modelId="{D14F1F4C-3F5A-8145-BF9C-91B38DFB915F}" type="presParOf" srcId="{EE18251B-19A0-1542-A55E-740BC54348F0}" destId="{962DA465-D09A-9F4F-8FB7-59E7352C13B8}" srcOrd="0" destOrd="0" presId="urn:microsoft.com/office/officeart/2005/8/layout/hierarchy1"/>
    <dgm:cxn modelId="{E64447DB-D586-8B4A-854E-D42DDFA7791B}" type="presParOf" srcId="{EE18251B-19A0-1542-A55E-740BC54348F0}" destId="{DB22A9E3-B424-4149-A47C-49574D771C13}" srcOrd="1" destOrd="0" presId="urn:microsoft.com/office/officeart/2005/8/layout/hierarchy1"/>
    <dgm:cxn modelId="{DF193811-3879-9C46-8711-C313B9B4230D}" type="presParOf" srcId="{DB22A9E3-B424-4149-A47C-49574D771C13}" destId="{E7A0CB3B-4E72-C64F-A38B-78F9E7FA73FC}" srcOrd="0" destOrd="0" presId="urn:microsoft.com/office/officeart/2005/8/layout/hierarchy1"/>
    <dgm:cxn modelId="{4D1D67F9-5AA2-9741-BD14-D806305DB8D2}" type="presParOf" srcId="{E7A0CB3B-4E72-C64F-A38B-78F9E7FA73FC}" destId="{87FBFD26-A15E-5642-98D6-2D7E841C0DDA}" srcOrd="0" destOrd="0" presId="urn:microsoft.com/office/officeart/2005/8/layout/hierarchy1"/>
    <dgm:cxn modelId="{76ECFECC-900C-0146-9488-0AE052625BB5}" type="presParOf" srcId="{E7A0CB3B-4E72-C64F-A38B-78F9E7FA73FC}" destId="{DCB026BD-6597-1248-909F-48C03512DAB7}" srcOrd="1" destOrd="0" presId="urn:microsoft.com/office/officeart/2005/8/layout/hierarchy1"/>
    <dgm:cxn modelId="{3E7E0EBC-8CE4-754B-8ECE-75D9C238A5D1}" type="presParOf" srcId="{DB22A9E3-B424-4149-A47C-49574D771C13}" destId="{10489469-F116-D842-A950-B9538C5700D7}" srcOrd="1" destOrd="0" presId="urn:microsoft.com/office/officeart/2005/8/layout/hierarchy1"/>
    <dgm:cxn modelId="{E852696F-AD31-0F4F-AA7F-15D1C78D9745}" type="presParOf" srcId="{EE18251B-19A0-1542-A55E-740BC54348F0}" destId="{F99F4678-44AE-BA4F-AD3F-0056D901B534}" srcOrd="2" destOrd="0" presId="urn:microsoft.com/office/officeart/2005/8/layout/hierarchy1"/>
    <dgm:cxn modelId="{B5A3C9DF-74F9-D34B-B09B-9AA84F2A9C09}" type="presParOf" srcId="{EE18251B-19A0-1542-A55E-740BC54348F0}" destId="{7EBD064C-FDC6-954C-8BFA-077CF060C8AD}" srcOrd="3" destOrd="0" presId="urn:microsoft.com/office/officeart/2005/8/layout/hierarchy1"/>
    <dgm:cxn modelId="{60BB8ED8-C9C2-4F4A-98E4-0997A328037A}" type="presParOf" srcId="{7EBD064C-FDC6-954C-8BFA-077CF060C8AD}" destId="{43766EC3-9A0D-9447-BE60-01ABD00E850E}" srcOrd="0" destOrd="0" presId="urn:microsoft.com/office/officeart/2005/8/layout/hierarchy1"/>
    <dgm:cxn modelId="{970216F0-F4DF-0644-806E-FB0DF6710BFB}" type="presParOf" srcId="{43766EC3-9A0D-9447-BE60-01ABD00E850E}" destId="{8F66D6B7-4EAE-C642-B03A-787C9251ECB8}" srcOrd="0" destOrd="0" presId="urn:microsoft.com/office/officeart/2005/8/layout/hierarchy1"/>
    <dgm:cxn modelId="{13D8EC6D-937B-9148-B60D-9D8A19E406A1}" type="presParOf" srcId="{43766EC3-9A0D-9447-BE60-01ABD00E850E}" destId="{04218C26-56ED-AE48-BF3D-767347A26340}" srcOrd="1" destOrd="0" presId="urn:microsoft.com/office/officeart/2005/8/layout/hierarchy1"/>
    <dgm:cxn modelId="{8494EFB4-CF98-CD45-9750-C1C144DFE92E}" type="presParOf" srcId="{7EBD064C-FDC6-954C-8BFA-077CF060C8AD}" destId="{EAAFE29C-F5CA-BC45-94C9-1ECCBC7B6885}" srcOrd="1" destOrd="0" presId="urn:microsoft.com/office/officeart/2005/8/layout/hierarchy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FE837B2-3850-184F-8FFD-8AACE20F4C85}" type="doc">
      <dgm:prSet loTypeId="urn:microsoft.com/office/officeart/2005/8/layout/hierarchy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2355917-02CC-274F-908E-4C9B92806519}">
      <dgm:prSet phldrT="[Text]"/>
      <dgm:spPr/>
      <dgm:t>
        <a:bodyPr/>
        <a:lstStyle/>
        <a:p>
          <a:r>
            <a:rPr lang="en-GB" dirty="0"/>
            <a:t>Organization</a:t>
          </a:r>
        </a:p>
      </dgm:t>
    </dgm:pt>
    <dgm:pt modelId="{9C127783-4019-EE41-92F1-86D20146DD38}" type="parTrans" cxnId="{2B95FFE3-77F5-6D49-909D-B140D1317CF6}">
      <dgm:prSet/>
      <dgm:spPr/>
      <dgm:t>
        <a:bodyPr/>
        <a:lstStyle/>
        <a:p>
          <a:endParaRPr lang="en-GB"/>
        </a:p>
      </dgm:t>
    </dgm:pt>
    <dgm:pt modelId="{830C73B2-937F-5E42-A18E-4422DB6C4FAB}" type="sibTrans" cxnId="{2B95FFE3-77F5-6D49-909D-B140D1317CF6}">
      <dgm:prSet/>
      <dgm:spPr/>
      <dgm:t>
        <a:bodyPr/>
        <a:lstStyle/>
        <a:p>
          <a:endParaRPr lang="en-GB"/>
        </a:p>
      </dgm:t>
    </dgm:pt>
    <dgm:pt modelId="{5AEEA2FA-F078-8E4F-A364-63076640EAF8}">
      <dgm:prSet phldrT="[Text]"/>
      <dgm:spPr/>
      <dgm:t>
        <a:bodyPr/>
        <a:lstStyle/>
        <a:p>
          <a:r>
            <a:rPr lang="hu-HU" dirty="0">
              <a:solidFill>
                <a:schemeClr val="tx1"/>
              </a:solidFill>
            </a:rPr>
            <a:t>Marketing (OU)</a:t>
          </a:r>
          <a:endParaRPr lang="en-GB" dirty="0">
            <a:solidFill>
              <a:schemeClr val="tx1"/>
            </a:solidFill>
          </a:endParaRPr>
        </a:p>
      </dgm:t>
    </dgm:pt>
    <dgm:pt modelId="{D6C6685F-C700-114D-B9FE-04E4C99DB1CF}" type="parTrans" cxnId="{781DAEDF-0A0F-6947-A601-DA769BDE800C}">
      <dgm:prSet/>
      <dgm:spPr/>
      <dgm:t>
        <a:bodyPr/>
        <a:lstStyle/>
        <a:p>
          <a:endParaRPr lang="en-GB"/>
        </a:p>
      </dgm:t>
    </dgm:pt>
    <dgm:pt modelId="{B0BE8EE8-1675-3343-A9FF-7EC5249F98B8}" type="sibTrans" cxnId="{781DAEDF-0A0F-6947-A601-DA769BDE800C}">
      <dgm:prSet/>
      <dgm:spPr/>
      <dgm:t>
        <a:bodyPr/>
        <a:lstStyle/>
        <a:p>
          <a:endParaRPr lang="en-GB"/>
        </a:p>
      </dgm:t>
    </dgm:pt>
    <dgm:pt modelId="{65305216-4520-4E4A-8DF5-788E0425D3A5}">
      <dgm:prSet phldrT="[Text]"/>
      <dgm:spPr/>
      <dgm:t>
        <a:bodyPr/>
        <a:lstStyle/>
        <a:p>
          <a:r>
            <a:rPr lang="en-GB" dirty="0"/>
            <a:t>DevOps (OU)</a:t>
          </a:r>
        </a:p>
      </dgm:t>
    </dgm:pt>
    <dgm:pt modelId="{CAC901D0-8F9F-2049-9F3F-ABA50A894414}" type="sibTrans" cxnId="{4AFC6BEB-3A79-BD47-AC45-53438A54242E}">
      <dgm:prSet/>
      <dgm:spPr/>
      <dgm:t>
        <a:bodyPr/>
        <a:lstStyle/>
        <a:p>
          <a:endParaRPr lang="en-GB"/>
        </a:p>
      </dgm:t>
    </dgm:pt>
    <dgm:pt modelId="{249A2EF3-F02D-DD44-97F2-89F72A156FB7}" type="parTrans" cxnId="{4AFC6BEB-3A79-BD47-AC45-53438A54242E}">
      <dgm:prSet/>
      <dgm:spPr/>
      <dgm:t>
        <a:bodyPr/>
        <a:lstStyle/>
        <a:p>
          <a:endParaRPr lang="en-GB"/>
        </a:p>
      </dgm:t>
    </dgm:pt>
    <dgm:pt modelId="{A1E831A9-D254-5C42-B823-C8245875D39D}">
      <dgm:prSet phldrT="[Text]"/>
      <dgm:spPr/>
      <dgm:t>
        <a:bodyPr/>
        <a:lstStyle/>
        <a:p>
          <a:r>
            <a:rPr lang="en-GB" dirty="0" err="1"/>
            <a:t>Fejlesztés</a:t>
          </a:r>
          <a:r>
            <a:rPr lang="en-GB" dirty="0"/>
            <a:t> (Group)</a:t>
          </a:r>
        </a:p>
      </dgm:t>
    </dgm:pt>
    <dgm:pt modelId="{78A2DE12-9303-AA4E-AAEA-8DC8A3393326}" type="sibTrans" cxnId="{09834B62-5300-5847-AD9A-95A2F89D951D}">
      <dgm:prSet/>
      <dgm:spPr/>
      <dgm:t>
        <a:bodyPr/>
        <a:lstStyle/>
        <a:p>
          <a:endParaRPr lang="en-GB"/>
        </a:p>
      </dgm:t>
    </dgm:pt>
    <dgm:pt modelId="{CB893358-4280-574D-84DF-922376D4C780}" type="parTrans" cxnId="{09834B62-5300-5847-AD9A-95A2F89D951D}">
      <dgm:prSet/>
      <dgm:spPr/>
      <dgm:t>
        <a:bodyPr/>
        <a:lstStyle/>
        <a:p>
          <a:endParaRPr lang="en-GB"/>
        </a:p>
      </dgm:t>
    </dgm:pt>
    <dgm:pt modelId="{A1374C8F-F9C8-0C4A-BF44-025AC5CFCF73}">
      <dgm:prSet phldrT="[Text]"/>
      <dgm:spPr/>
      <dgm:t>
        <a:bodyPr/>
        <a:lstStyle/>
        <a:p>
          <a:r>
            <a:rPr lang="en-GB" dirty="0" err="1"/>
            <a:t>Üzemeltetés</a:t>
          </a:r>
          <a:r>
            <a:rPr lang="en-GB" dirty="0"/>
            <a:t> (Group)</a:t>
          </a:r>
        </a:p>
      </dgm:t>
    </dgm:pt>
    <dgm:pt modelId="{842606F4-2E76-5947-829E-179247E6B23A}" type="sibTrans" cxnId="{C2568DBF-F70B-7441-83A8-5E7728213A5E}">
      <dgm:prSet/>
      <dgm:spPr/>
      <dgm:t>
        <a:bodyPr/>
        <a:lstStyle/>
        <a:p>
          <a:endParaRPr lang="en-GB"/>
        </a:p>
      </dgm:t>
    </dgm:pt>
    <dgm:pt modelId="{DED88132-783C-044E-AD7D-DA92A0CC92C2}" type="parTrans" cxnId="{C2568DBF-F70B-7441-83A8-5E7728213A5E}">
      <dgm:prSet/>
      <dgm:spPr/>
      <dgm:t>
        <a:bodyPr/>
        <a:lstStyle/>
        <a:p>
          <a:endParaRPr lang="en-GB"/>
        </a:p>
      </dgm:t>
    </dgm:pt>
    <dgm:pt modelId="{314225C7-CE1B-B84E-9AE0-4C54D31A14CC}">
      <dgm:prSet phldrT="[Text]"/>
      <dgm:spPr/>
      <dgm:t>
        <a:bodyPr/>
        <a:lstStyle/>
        <a:p>
          <a:r>
            <a:rPr lang="en-GB" dirty="0"/>
            <a:t>devuser1</a:t>
          </a:r>
        </a:p>
      </dgm:t>
    </dgm:pt>
    <dgm:pt modelId="{4258135A-D1D3-CB49-B1FE-E9EF73C22399}" type="parTrans" cxnId="{18CF547E-82F0-D043-A403-1193AB315C13}">
      <dgm:prSet/>
      <dgm:spPr/>
      <dgm:t>
        <a:bodyPr/>
        <a:lstStyle/>
        <a:p>
          <a:endParaRPr lang="en-GB"/>
        </a:p>
      </dgm:t>
    </dgm:pt>
    <dgm:pt modelId="{44649CA8-3F8A-6644-8F80-40D3E14521B7}" type="sibTrans" cxnId="{18CF547E-82F0-D043-A403-1193AB315C13}">
      <dgm:prSet/>
      <dgm:spPr/>
      <dgm:t>
        <a:bodyPr/>
        <a:lstStyle/>
        <a:p>
          <a:endParaRPr lang="en-GB"/>
        </a:p>
      </dgm:t>
    </dgm:pt>
    <dgm:pt modelId="{62B4C48A-7017-694C-BB00-4A8CA2D74447}">
      <dgm:prSet phldrT="[Text]"/>
      <dgm:spPr/>
      <dgm:t>
        <a:bodyPr/>
        <a:lstStyle/>
        <a:p>
          <a:r>
            <a:rPr lang="en-GB" dirty="0"/>
            <a:t>devuser2</a:t>
          </a:r>
        </a:p>
      </dgm:t>
    </dgm:pt>
    <dgm:pt modelId="{7B077988-7F02-2F4C-9574-C322D14B995C}" type="parTrans" cxnId="{8F6D559C-CC37-E740-B481-7A7A6F99D058}">
      <dgm:prSet/>
      <dgm:spPr/>
      <dgm:t>
        <a:bodyPr/>
        <a:lstStyle/>
        <a:p>
          <a:endParaRPr lang="en-GB"/>
        </a:p>
      </dgm:t>
    </dgm:pt>
    <dgm:pt modelId="{FE9505AB-D13D-424D-B129-8004C04B3759}" type="sibTrans" cxnId="{8F6D559C-CC37-E740-B481-7A7A6F99D058}">
      <dgm:prSet/>
      <dgm:spPr/>
      <dgm:t>
        <a:bodyPr/>
        <a:lstStyle/>
        <a:p>
          <a:endParaRPr lang="en-GB"/>
        </a:p>
      </dgm:t>
    </dgm:pt>
    <dgm:pt modelId="{2E87AE84-9447-DA40-8B93-AF0B685CBB12}">
      <dgm:prSet phldrT="[Text]"/>
      <dgm:spPr/>
      <dgm:t>
        <a:bodyPr/>
        <a:lstStyle/>
        <a:p>
          <a:r>
            <a:rPr lang="en-GB" dirty="0"/>
            <a:t>opsuser1</a:t>
          </a:r>
        </a:p>
      </dgm:t>
    </dgm:pt>
    <dgm:pt modelId="{0CCB65E3-69DC-0D49-8339-8EE5B3F1FA45}" type="parTrans" cxnId="{39CD24B7-C36A-DA4E-AC23-E378028086AD}">
      <dgm:prSet/>
      <dgm:spPr/>
      <dgm:t>
        <a:bodyPr/>
        <a:lstStyle/>
        <a:p>
          <a:endParaRPr lang="en-GB"/>
        </a:p>
      </dgm:t>
    </dgm:pt>
    <dgm:pt modelId="{CCADC801-4DB4-A748-AEC4-EBC9582DB315}" type="sibTrans" cxnId="{39CD24B7-C36A-DA4E-AC23-E378028086AD}">
      <dgm:prSet/>
      <dgm:spPr/>
      <dgm:t>
        <a:bodyPr/>
        <a:lstStyle/>
        <a:p>
          <a:endParaRPr lang="en-GB"/>
        </a:p>
      </dgm:t>
    </dgm:pt>
    <dgm:pt modelId="{9118138C-929B-D140-A4FE-039CFD8D61A1}">
      <dgm:prSet phldrT="[Text]"/>
      <dgm:spPr/>
      <dgm:t>
        <a:bodyPr/>
        <a:lstStyle/>
        <a:p>
          <a:r>
            <a:rPr lang="en-GB" dirty="0"/>
            <a:t>opsuser2</a:t>
          </a:r>
        </a:p>
      </dgm:t>
    </dgm:pt>
    <dgm:pt modelId="{F952FD24-1CB0-F54B-875B-28DEC29B79A6}" type="parTrans" cxnId="{89E96C72-BE19-194D-BB50-936AF098FBE6}">
      <dgm:prSet/>
      <dgm:spPr/>
      <dgm:t>
        <a:bodyPr/>
        <a:lstStyle/>
        <a:p>
          <a:endParaRPr lang="en-GB"/>
        </a:p>
      </dgm:t>
    </dgm:pt>
    <dgm:pt modelId="{3C3E6E35-C00C-5642-916A-3DF35DF666BC}" type="sibTrans" cxnId="{89E96C72-BE19-194D-BB50-936AF098FBE6}">
      <dgm:prSet/>
      <dgm:spPr/>
      <dgm:t>
        <a:bodyPr/>
        <a:lstStyle/>
        <a:p>
          <a:endParaRPr lang="en-GB"/>
        </a:p>
      </dgm:t>
    </dgm:pt>
    <dgm:pt modelId="{EB85A51B-E816-9E43-AFC5-FD563AF060CD}">
      <dgm:prSet phldrT="[Text]"/>
      <dgm:spPr/>
      <dgm:t>
        <a:bodyPr/>
        <a:lstStyle/>
        <a:p>
          <a:r>
            <a:rPr lang="en-GB" dirty="0"/>
            <a:t>HR (OU)</a:t>
          </a:r>
        </a:p>
      </dgm:t>
    </dgm:pt>
    <dgm:pt modelId="{A14292AA-8284-6943-8E42-4B1D263AD9B7}" type="parTrans" cxnId="{FBDC2C39-EC37-A348-A4BA-1208FDFC5A31}">
      <dgm:prSet/>
      <dgm:spPr/>
      <dgm:t>
        <a:bodyPr/>
        <a:lstStyle/>
        <a:p>
          <a:endParaRPr lang="en-GB"/>
        </a:p>
      </dgm:t>
    </dgm:pt>
    <dgm:pt modelId="{4E5508AE-8C5B-874E-8F59-0BA6B23BDB7F}" type="sibTrans" cxnId="{FBDC2C39-EC37-A348-A4BA-1208FDFC5A31}">
      <dgm:prSet/>
      <dgm:spPr/>
      <dgm:t>
        <a:bodyPr/>
        <a:lstStyle/>
        <a:p>
          <a:endParaRPr lang="en-GB"/>
        </a:p>
      </dgm:t>
    </dgm:pt>
    <dgm:pt modelId="{E25183D0-3BC2-1B4A-95F4-46D192766631}">
      <dgm:prSet phldrT="[Text]"/>
      <dgm:spPr/>
      <dgm:t>
        <a:bodyPr/>
        <a:lstStyle/>
        <a:p>
          <a:r>
            <a:rPr lang="en-GB" dirty="0" err="1"/>
            <a:t>Alap</a:t>
          </a:r>
          <a:r>
            <a:rPr lang="en-GB" dirty="0"/>
            <a:t> HR (Group)</a:t>
          </a:r>
        </a:p>
      </dgm:t>
    </dgm:pt>
    <dgm:pt modelId="{7619F5BB-FD8B-C345-AB73-E712B7658216}" type="parTrans" cxnId="{B5DC6A43-9D14-3149-9A02-D861E2CB6320}">
      <dgm:prSet/>
      <dgm:spPr/>
      <dgm:t>
        <a:bodyPr/>
        <a:lstStyle/>
        <a:p>
          <a:endParaRPr lang="en-GB"/>
        </a:p>
      </dgm:t>
    </dgm:pt>
    <dgm:pt modelId="{2B57A966-B2AE-7D4B-9D76-3C828D3CDDE4}" type="sibTrans" cxnId="{B5DC6A43-9D14-3149-9A02-D861E2CB6320}">
      <dgm:prSet/>
      <dgm:spPr/>
      <dgm:t>
        <a:bodyPr/>
        <a:lstStyle/>
        <a:p>
          <a:endParaRPr lang="en-GB"/>
        </a:p>
      </dgm:t>
    </dgm:pt>
    <dgm:pt modelId="{B7D6D1A5-60A6-5347-8721-C6923ABABB8C}">
      <dgm:prSet phldrT="[Text]"/>
      <dgm:spPr/>
      <dgm:t>
        <a:bodyPr/>
        <a:lstStyle/>
        <a:p>
          <a:r>
            <a:rPr lang="en-GB" dirty="0" err="1"/>
            <a:t>Képzés</a:t>
          </a:r>
          <a:r>
            <a:rPr lang="en-GB" dirty="0"/>
            <a:t> (Group)</a:t>
          </a:r>
        </a:p>
      </dgm:t>
    </dgm:pt>
    <dgm:pt modelId="{A7F2FAEE-4A18-4D4E-ACB0-A8019EFBD79F}" type="parTrans" cxnId="{68DCAD79-F9E1-664D-BA1D-D6CC7980A2C2}">
      <dgm:prSet/>
      <dgm:spPr/>
      <dgm:t>
        <a:bodyPr/>
        <a:lstStyle/>
        <a:p>
          <a:endParaRPr lang="en-GB"/>
        </a:p>
      </dgm:t>
    </dgm:pt>
    <dgm:pt modelId="{0E79AAFF-61C9-2C43-95CF-FA5748956D20}" type="sibTrans" cxnId="{68DCAD79-F9E1-664D-BA1D-D6CC7980A2C2}">
      <dgm:prSet/>
      <dgm:spPr/>
      <dgm:t>
        <a:bodyPr/>
        <a:lstStyle/>
        <a:p>
          <a:endParaRPr lang="en-GB"/>
        </a:p>
      </dgm:t>
    </dgm:pt>
    <dgm:pt modelId="{02EF72E3-BA47-E54E-8CE5-8A5F25B33C4F}" type="pres">
      <dgm:prSet presAssocID="{6FE837B2-3850-184F-8FFD-8AACE20F4C8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FA13F37-3817-0344-9A7A-552BE1F9A963}" type="pres">
      <dgm:prSet presAssocID="{F2355917-02CC-274F-908E-4C9B92806519}" presName="hierRoot1" presStyleCnt="0"/>
      <dgm:spPr/>
    </dgm:pt>
    <dgm:pt modelId="{9C2B45DC-8738-034E-8DC9-AA9091C4E03A}" type="pres">
      <dgm:prSet presAssocID="{F2355917-02CC-274F-908E-4C9B92806519}" presName="composite" presStyleCnt="0"/>
      <dgm:spPr/>
    </dgm:pt>
    <dgm:pt modelId="{B0AD3B0C-209E-BF4D-8202-35A475C2D75F}" type="pres">
      <dgm:prSet presAssocID="{F2355917-02CC-274F-908E-4C9B92806519}" presName="background" presStyleLbl="node0" presStyleIdx="0" presStyleCnt="1"/>
      <dgm:spPr/>
    </dgm:pt>
    <dgm:pt modelId="{CA2DE0D6-278D-3742-878B-3C2D50193CEB}" type="pres">
      <dgm:prSet presAssocID="{F2355917-02CC-274F-908E-4C9B92806519}" presName="text" presStyleLbl="fgAcc0" presStyleIdx="0" presStyleCnt="1">
        <dgm:presLayoutVars>
          <dgm:chPref val="3"/>
        </dgm:presLayoutVars>
      </dgm:prSet>
      <dgm:spPr/>
    </dgm:pt>
    <dgm:pt modelId="{098A879E-6C45-6041-A759-42974D198867}" type="pres">
      <dgm:prSet presAssocID="{F2355917-02CC-274F-908E-4C9B92806519}" presName="hierChild2" presStyleCnt="0"/>
      <dgm:spPr/>
    </dgm:pt>
    <dgm:pt modelId="{A9402D21-AAC4-3649-812F-26004EBE4E00}" type="pres">
      <dgm:prSet presAssocID="{D6C6685F-C700-114D-B9FE-04E4C99DB1CF}" presName="Name10" presStyleLbl="parChTrans1D2" presStyleIdx="0" presStyleCnt="3"/>
      <dgm:spPr/>
    </dgm:pt>
    <dgm:pt modelId="{C3BB0171-0AE3-6B46-91B5-B86A88CC3BC5}" type="pres">
      <dgm:prSet presAssocID="{5AEEA2FA-F078-8E4F-A364-63076640EAF8}" presName="hierRoot2" presStyleCnt="0"/>
      <dgm:spPr/>
    </dgm:pt>
    <dgm:pt modelId="{087F525C-785D-4040-B5DC-5E408AF09DF0}" type="pres">
      <dgm:prSet presAssocID="{5AEEA2FA-F078-8E4F-A364-63076640EAF8}" presName="composite2" presStyleCnt="0"/>
      <dgm:spPr/>
    </dgm:pt>
    <dgm:pt modelId="{63EB0324-F74C-3044-8728-822DA0679B3A}" type="pres">
      <dgm:prSet presAssocID="{5AEEA2FA-F078-8E4F-A364-63076640EAF8}" presName="background2" presStyleLbl="node2" presStyleIdx="0" presStyleCnt="3"/>
      <dgm:spPr/>
    </dgm:pt>
    <dgm:pt modelId="{8D49C039-65C5-4C43-8774-4306D71F2CC9}" type="pres">
      <dgm:prSet presAssocID="{5AEEA2FA-F078-8E4F-A364-63076640EAF8}" presName="text2" presStyleLbl="fgAcc2" presStyleIdx="0" presStyleCnt="3">
        <dgm:presLayoutVars>
          <dgm:chPref val="3"/>
        </dgm:presLayoutVars>
      </dgm:prSet>
      <dgm:spPr/>
    </dgm:pt>
    <dgm:pt modelId="{AB74F19E-57DF-C445-9211-26EF08946337}" type="pres">
      <dgm:prSet presAssocID="{5AEEA2FA-F078-8E4F-A364-63076640EAF8}" presName="hierChild3" presStyleCnt="0"/>
      <dgm:spPr/>
    </dgm:pt>
    <dgm:pt modelId="{7AFCABDC-E75C-2B4F-8151-FF5C4AFF8846}" type="pres">
      <dgm:prSet presAssocID="{249A2EF3-F02D-DD44-97F2-89F72A156FB7}" presName="Name10" presStyleLbl="parChTrans1D2" presStyleIdx="1" presStyleCnt="3"/>
      <dgm:spPr/>
    </dgm:pt>
    <dgm:pt modelId="{85478470-42CD-AE4D-BCC7-3616567E2DBD}" type="pres">
      <dgm:prSet presAssocID="{65305216-4520-4E4A-8DF5-788E0425D3A5}" presName="hierRoot2" presStyleCnt="0"/>
      <dgm:spPr/>
    </dgm:pt>
    <dgm:pt modelId="{CDAE98D9-88EB-6F43-9C37-C02B96AC640E}" type="pres">
      <dgm:prSet presAssocID="{65305216-4520-4E4A-8DF5-788E0425D3A5}" presName="composite2" presStyleCnt="0"/>
      <dgm:spPr/>
    </dgm:pt>
    <dgm:pt modelId="{01047804-FEE8-8B45-804D-DB1D3B305D28}" type="pres">
      <dgm:prSet presAssocID="{65305216-4520-4E4A-8DF5-788E0425D3A5}" presName="background2" presStyleLbl="node2" presStyleIdx="1" presStyleCnt="3"/>
      <dgm:spPr/>
    </dgm:pt>
    <dgm:pt modelId="{94A1D16A-1E45-D646-B753-CE07D6DE04FB}" type="pres">
      <dgm:prSet presAssocID="{65305216-4520-4E4A-8DF5-788E0425D3A5}" presName="text2" presStyleLbl="fgAcc2" presStyleIdx="1" presStyleCnt="3">
        <dgm:presLayoutVars>
          <dgm:chPref val="3"/>
        </dgm:presLayoutVars>
      </dgm:prSet>
      <dgm:spPr/>
    </dgm:pt>
    <dgm:pt modelId="{EE18251B-19A0-1542-A55E-740BC54348F0}" type="pres">
      <dgm:prSet presAssocID="{65305216-4520-4E4A-8DF5-788E0425D3A5}" presName="hierChild3" presStyleCnt="0"/>
      <dgm:spPr/>
    </dgm:pt>
    <dgm:pt modelId="{962DA465-D09A-9F4F-8FB7-59E7352C13B8}" type="pres">
      <dgm:prSet presAssocID="{CB893358-4280-574D-84DF-922376D4C780}" presName="Name17" presStyleLbl="parChTrans1D3" presStyleIdx="0" presStyleCnt="4"/>
      <dgm:spPr/>
    </dgm:pt>
    <dgm:pt modelId="{DB22A9E3-B424-4149-A47C-49574D771C13}" type="pres">
      <dgm:prSet presAssocID="{A1E831A9-D254-5C42-B823-C8245875D39D}" presName="hierRoot3" presStyleCnt="0"/>
      <dgm:spPr/>
    </dgm:pt>
    <dgm:pt modelId="{E7A0CB3B-4E72-C64F-A38B-78F9E7FA73FC}" type="pres">
      <dgm:prSet presAssocID="{A1E831A9-D254-5C42-B823-C8245875D39D}" presName="composite3" presStyleCnt="0"/>
      <dgm:spPr/>
    </dgm:pt>
    <dgm:pt modelId="{87FBFD26-A15E-5642-98D6-2D7E841C0DDA}" type="pres">
      <dgm:prSet presAssocID="{A1E831A9-D254-5C42-B823-C8245875D39D}" presName="background3" presStyleLbl="node3" presStyleIdx="0" presStyleCnt="4"/>
      <dgm:spPr/>
    </dgm:pt>
    <dgm:pt modelId="{DCB026BD-6597-1248-909F-48C03512DAB7}" type="pres">
      <dgm:prSet presAssocID="{A1E831A9-D254-5C42-B823-C8245875D39D}" presName="text3" presStyleLbl="fgAcc3" presStyleIdx="0" presStyleCnt="4">
        <dgm:presLayoutVars>
          <dgm:chPref val="3"/>
        </dgm:presLayoutVars>
      </dgm:prSet>
      <dgm:spPr/>
    </dgm:pt>
    <dgm:pt modelId="{10489469-F116-D842-A950-B9538C5700D7}" type="pres">
      <dgm:prSet presAssocID="{A1E831A9-D254-5C42-B823-C8245875D39D}" presName="hierChild4" presStyleCnt="0"/>
      <dgm:spPr/>
    </dgm:pt>
    <dgm:pt modelId="{8DA19EB0-499D-B74C-9190-C78C46FE8BDA}" type="pres">
      <dgm:prSet presAssocID="{4258135A-D1D3-CB49-B1FE-E9EF73C22399}" presName="Name23" presStyleLbl="parChTrans1D4" presStyleIdx="0" presStyleCnt="4"/>
      <dgm:spPr/>
    </dgm:pt>
    <dgm:pt modelId="{2CF98E0E-ECE3-A648-9D75-C2AB3BBFFDD5}" type="pres">
      <dgm:prSet presAssocID="{314225C7-CE1B-B84E-9AE0-4C54D31A14CC}" presName="hierRoot4" presStyleCnt="0"/>
      <dgm:spPr/>
    </dgm:pt>
    <dgm:pt modelId="{6E461D4F-E67C-E242-94EB-F4AB8E1FAEBD}" type="pres">
      <dgm:prSet presAssocID="{314225C7-CE1B-B84E-9AE0-4C54D31A14CC}" presName="composite4" presStyleCnt="0"/>
      <dgm:spPr/>
    </dgm:pt>
    <dgm:pt modelId="{1D389766-426D-1141-AC7C-6E2FA880C643}" type="pres">
      <dgm:prSet presAssocID="{314225C7-CE1B-B84E-9AE0-4C54D31A14CC}" presName="background4" presStyleLbl="node4" presStyleIdx="0" presStyleCnt="4"/>
      <dgm:spPr/>
    </dgm:pt>
    <dgm:pt modelId="{49FD4BD6-8883-2941-8A44-15524315D8FD}" type="pres">
      <dgm:prSet presAssocID="{314225C7-CE1B-B84E-9AE0-4C54D31A14CC}" presName="text4" presStyleLbl="fgAcc4" presStyleIdx="0" presStyleCnt="4">
        <dgm:presLayoutVars>
          <dgm:chPref val="3"/>
        </dgm:presLayoutVars>
      </dgm:prSet>
      <dgm:spPr/>
    </dgm:pt>
    <dgm:pt modelId="{CA7BE1DF-47BF-FD47-B5B9-6773935EBD45}" type="pres">
      <dgm:prSet presAssocID="{314225C7-CE1B-B84E-9AE0-4C54D31A14CC}" presName="hierChild5" presStyleCnt="0"/>
      <dgm:spPr/>
    </dgm:pt>
    <dgm:pt modelId="{2AB05BAE-189B-4740-B496-78E7C2AC994D}" type="pres">
      <dgm:prSet presAssocID="{7B077988-7F02-2F4C-9574-C322D14B995C}" presName="Name23" presStyleLbl="parChTrans1D4" presStyleIdx="1" presStyleCnt="4"/>
      <dgm:spPr/>
    </dgm:pt>
    <dgm:pt modelId="{7740986A-6E8E-8549-B995-50DF7DFC8FC6}" type="pres">
      <dgm:prSet presAssocID="{62B4C48A-7017-694C-BB00-4A8CA2D74447}" presName="hierRoot4" presStyleCnt="0"/>
      <dgm:spPr/>
    </dgm:pt>
    <dgm:pt modelId="{49D5F0DE-3FAA-194C-85BC-080AADAA8D8F}" type="pres">
      <dgm:prSet presAssocID="{62B4C48A-7017-694C-BB00-4A8CA2D74447}" presName="composite4" presStyleCnt="0"/>
      <dgm:spPr/>
    </dgm:pt>
    <dgm:pt modelId="{304FDB2F-3BA0-7E45-91B7-841C4D3CE25F}" type="pres">
      <dgm:prSet presAssocID="{62B4C48A-7017-694C-BB00-4A8CA2D74447}" presName="background4" presStyleLbl="node4" presStyleIdx="1" presStyleCnt="4"/>
      <dgm:spPr/>
    </dgm:pt>
    <dgm:pt modelId="{DA2CC353-20D0-C142-B7EE-95CF95E5827C}" type="pres">
      <dgm:prSet presAssocID="{62B4C48A-7017-694C-BB00-4A8CA2D74447}" presName="text4" presStyleLbl="fgAcc4" presStyleIdx="1" presStyleCnt="4">
        <dgm:presLayoutVars>
          <dgm:chPref val="3"/>
        </dgm:presLayoutVars>
      </dgm:prSet>
      <dgm:spPr/>
    </dgm:pt>
    <dgm:pt modelId="{9C907F11-D088-D14B-B2FC-A6397F4E2B7F}" type="pres">
      <dgm:prSet presAssocID="{62B4C48A-7017-694C-BB00-4A8CA2D74447}" presName="hierChild5" presStyleCnt="0"/>
      <dgm:spPr/>
    </dgm:pt>
    <dgm:pt modelId="{F99F4678-44AE-BA4F-AD3F-0056D901B534}" type="pres">
      <dgm:prSet presAssocID="{DED88132-783C-044E-AD7D-DA92A0CC92C2}" presName="Name17" presStyleLbl="parChTrans1D3" presStyleIdx="1" presStyleCnt="4"/>
      <dgm:spPr/>
    </dgm:pt>
    <dgm:pt modelId="{7EBD064C-FDC6-954C-8BFA-077CF060C8AD}" type="pres">
      <dgm:prSet presAssocID="{A1374C8F-F9C8-0C4A-BF44-025AC5CFCF73}" presName="hierRoot3" presStyleCnt="0"/>
      <dgm:spPr/>
    </dgm:pt>
    <dgm:pt modelId="{43766EC3-9A0D-9447-BE60-01ABD00E850E}" type="pres">
      <dgm:prSet presAssocID="{A1374C8F-F9C8-0C4A-BF44-025AC5CFCF73}" presName="composite3" presStyleCnt="0"/>
      <dgm:spPr/>
    </dgm:pt>
    <dgm:pt modelId="{8F66D6B7-4EAE-C642-B03A-787C9251ECB8}" type="pres">
      <dgm:prSet presAssocID="{A1374C8F-F9C8-0C4A-BF44-025AC5CFCF73}" presName="background3" presStyleLbl="node3" presStyleIdx="1" presStyleCnt="4"/>
      <dgm:spPr/>
    </dgm:pt>
    <dgm:pt modelId="{04218C26-56ED-AE48-BF3D-767347A26340}" type="pres">
      <dgm:prSet presAssocID="{A1374C8F-F9C8-0C4A-BF44-025AC5CFCF73}" presName="text3" presStyleLbl="fgAcc3" presStyleIdx="1" presStyleCnt="4">
        <dgm:presLayoutVars>
          <dgm:chPref val="3"/>
        </dgm:presLayoutVars>
      </dgm:prSet>
      <dgm:spPr/>
    </dgm:pt>
    <dgm:pt modelId="{EAAFE29C-F5CA-BC45-94C9-1ECCBC7B6885}" type="pres">
      <dgm:prSet presAssocID="{A1374C8F-F9C8-0C4A-BF44-025AC5CFCF73}" presName="hierChild4" presStyleCnt="0"/>
      <dgm:spPr/>
    </dgm:pt>
    <dgm:pt modelId="{6A5E2651-355B-9E4F-82BC-EE8A02694DC4}" type="pres">
      <dgm:prSet presAssocID="{0CCB65E3-69DC-0D49-8339-8EE5B3F1FA45}" presName="Name23" presStyleLbl="parChTrans1D4" presStyleIdx="2" presStyleCnt="4"/>
      <dgm:spPr/>
    </dgm:pt>
    <dgm:pt modelId="{5B1D953F-0566-6D4E-ACF3-34AE47B7F0FB}" type="pres">
      <dgm:prSet presAssocID="{2E87AE84-9447-DA40-8B93-AF0B685CBB12}" presName="hierRoot4" presStyleCnt="0"/>
      <dgm:spPr/>
    </dgm:pt>
    <dgm:pt modelId="{5E48C9EA-2648-B54C-AC66-2B5D8CC55245}" type="pres">
      <dgm:prSet presAssocID="{2E87AE84-9447-DA40-8B93-AF0B685CBB12}" presName="composite4" presStyleCnt="0"/>
      <dgm:spPr/>
    </dgm:pt>
    <dgm:pt modelId="{DFE235C0-AC6D-C945-9B00-6849C5EAE494}" type="pres">
      <dgm:prSet presAssocID="{2E87AE84-9447-DA40-8B93-AF0B685CBB12}" presName="background4" presStyleLbl="node4" presStyleIdx="2" presStyleCnt="4"/>
      <dgm:spPr/>
    </dgm:pt>
    <dgm:pt modelId="{6AD85F26-498E-2A4A-AD2A-FBB29577D856}" type="pres">
      <dgm:prSet presAssocID="{2E87AE84-9447-DA40-8B93-AF0B685CBB12}" presName="text4" presStyleLbl="fgAcc4" presStyleIdx="2" presStyleCnt="4">
        <dgm:presLayoutVars>
          <dgm:chPref val="3"/>
        </dgm:presLayoutVars>
      </dgm:prSet>
      <dgm:spPr/>
    </dgm:pt>
    <dgm:pt modelId="{A3F86E68-828C-204C-B418-5B8F10AEBD13}" type="pres">
      <dgm:prSet presAssocID="{2E87AE84-9447-DA40-8B93-AF0B685CBB12}" presName="hierChild5" presStyleCnt="0"/>
      <dgm:spPr/>
    </dgm:pt>
    <dgm:pt modelId="{E6713D44-3861-0448-B961-6A55EAA4E6C6}" type="pres">
      <dgm:prSet presAssocID="{F952FD24-1CB0-F54B-875B-28DEC29B79A6}" presName="Name23" presStyleLbl="parChTrans1D4" presStyleIdx="3" presStyleCnt="4"/>
      <dgm:spPr/>
    </dgm:pt>
    <dgm:pt modelId="{26ADF00D-120B-0042-BC7D-BD0E8A8AF9A7}" type="pres">
      <dgm:prSet presAssocID="{9118138C-929B-D140-A4FE-039CFD8D61A1}" presName="hierRoot4" presStyleCnt="0"/>
      <dgm:spPr/>
    </dgm:pt>
    <dgm:pt modelId="{1A16EA9E-ACB1-6A4B-A666-448CD53D1435}" type="pres">
      <dgm:prSet presAssocID="{9118138C-929B-D140-A4FE-039CFD8D61A1}" presName="composite4" presStyleCnt="0"/>
      <dgm:spPr/>
    </dgm:pt>
    <dgm:pt modelId="{8F45A104-3A5F-9B47-9B6D-2DD0E60953EC}" type="pres">
      <dgm:prSet presAssocID="{9118138C-929B-D140-A4FE-039CFD8D61A1}" presName="background4" presStyleLbl="node4" presStyleIdx="3" presStyleCnt="4"/>
      <dgm:spPr/>
    </dgm:pt>
    <dgm:pt modelId="{DFCF24A7-BD86-724B-A17E-F9359A462F10}" type="pres">
      <dgm:prSet presAssocID="{9118138C-929B-D140-A4FE-039CFD8D61A1}" presName="text4" presStyleLbl="fgAcc4" presStyleIdx="3" presStyleCnt="4">
        <dgm:presLayoutVars>
          <dgm:chPref val="3"/>
        </dgm:presLayoutVars>
      </dgm:prSet>
      <dgm:spPr/>
    </dgm:pt>
    <dgm:pt modelId="{59B6551A-C5D3-5440-BEEF-FD37B35CE559}" type="pres">
      <dgm:prSet presAssocID="{9118138C-929B-D140-A4FE-039CFD8D61A1}" presName="hierChild5" presStyleCnt="0"/>
      <dgm:spPr/>
    </dgm:pt>
    <dgm:pt modelId="{243C7BFD-3EEB-7E49-90FA-9FB11D4D86C8}" type="pres">
      <dgm:prSet presAssocID="{A14292AA-8284-6943-8E42-4B1D263AD9B7}" presName="Name10" presStyleLbl="parChTrans1D2" presStyleIdx="2" presStyleCnt="3"/>
      <dgm:spPr/>
    </dgm:pt>
    <dgm:pt modelId="{4541F8CE-DAE4-EA4E-9951-62BAD383A2AE}" type="pres">
      <dgm:prSet presAssocID="{EB85A51B-E816-9E43-AFC5-FD563AF060CD}" presName="hierRoot2" presStyleCnt="0"/>
      <dgm:spPr/>
    </dgm:pt>
    <dgm:pt modelId="{8FFD7248-866E-1440-A960-21E9AFA7D102}" type="pres">
      <dgm:prSet presAssocID="{EB85A51B-E816-9E43-AFC5-FD563AF060CD}" presName="composite2" presStyleCnt="0"/>
      <dgm:spPr/>
    </dgm:pt>
    <dgm:pt modelId="{D76F57E2-31F9-3740-8BF6-1A091532BFA6}" type="pres">
      <dgm:prSet presAssocID="{EB85A51B-E816-9E43-AFC5-FD563AF060CD}" presName="background2" presStyleLbl="node2" presStyleIdx="2" presStyleCnt="3"/>
      <dgm:spPr/>
    </dgm:pt>
    <dgm:pt modelId="{5E5C35E3-E4A9-F249-B4F2-90714B7D67D2}" type="pres">
      <dgm:prSet presAssocID="{EB85A51B-E816-9E43-AFC5-FD563AF060CD}" presName="text2" presStyleLbl="fgAcc2" presStyleIdx="2" presStyleCnt="3">
        <dgm:presLayoutVars>
          <dgm:chPref val="3"/>
        </dgm:presLayoutVars>
      </dgm:prSet>
      <dgm:spPr/>
    </dgm:pt>
    <dgm:pt modelId="{5765D477-4082-3E46-8187-8DA42D6BE86C}" type="pres">
      <dgm:prSet presAssocID="{EB85A51B-E816-9E43-AFC5-FD563AF060CD}" presName="hierChild3" presStyleCnt="0"/>
      <dgm:spPr/>
    </dgm:pt>
    <dgm:pt modelId="{C962E882-9E4C-D446-A85B-68703F1A68E3}" type="pres">
      <dgm:prSet presAssocID="{7619F5BB-FD8B-C345-AB73-E712B7658216}" presName="Name17" presStyleLbl="parChTrans1D3" presStyleIdx="2" presStyleCnt="4"/>
      <dgm:spPr/>
    </dgm:pt>
    <dgm:pt modelId="{01925EF7-6CF1-BF4A-A87A-C746083823E3}" type="pres">
      <dgm:prSet presAssocID="{E25183D0-3BC2-1B4A-95F4-46D192766631}" presName="hierRoot3" presStyleCnt="0"/>
      <dgm:spPr/>
    </dgm:pt>
    <dgm:pt modelId="{5C8F1D17-8517-0A48-A482-C3A6464F7DEB}" type="pres">
      <dgm:prSet presAssocID="{E25183D0-3BC2-1B4A-95F4-46D192766631}" presName="composite3" presStyleCnt="0"/>
      <dgm:spPr/>
    </dgm:pt>
    <dgm:pt modelId="{053D10F6-9F95-1745-9E21-EB58F76ACF77}" type="pres">
      <dgm:prSet presAssocID="{E25183D0-3BC2-1B4A-95F4-46D192766631}" presName="background3" presStyleLbl="node3" presStyleIdx="2" presStyleCnt="4"/>
      <dgm:spPr/>
    </dgm:pt>
    <dgm:pt modelId="{0E90A654-E4D0-584F-A54C-23F433006E39}" type="pres">
      <dgm:prSet presAssocID="{E25183D0-3BC2-1B4A-95F4-46D192766631}" presName="text3" presStyleLbl="fgAcc3" presStyleIdx="2" presStyleCnt="4">
        <dgm:presLayoutVars>
          <dgm:chPref val="3"/>
        </dgm:presLayoutVars>
      </dgm:prSet>
      <dgm:spPr/>
    </dgm:pt>
    <dgm:pt modelId="{37D6DC1C-7A03-FB43-88D3-8A98835F1F93}" type="pres">
      <dgm:prSet presAssocID="{E25183D0-3BC2-1B4A-95F4-46D192766631}" presName="hierChild4" presStyleCnt="0"/>
      <dgm:spPr/>
    </dgm:pt>
    <dgm:pt modelId="{1FC35DCA-80AD-1243-9CFE-4D71B89A52BD}" type="pres">
      <dgm:prSet presAssocID="{A7F2FAEE-4A18-4D4E-ACB0-A8019EFBD79F}" presName="Name17" presStyleLbl="parChTrans1D3" presStyleIdx="3" presStyleCnt="4"/>
      <dgm:spPr/>
    </dgm:pt>
    <dgm:pt modelId="{0B68CCE4-02A7-4141-A3B4-8AD01B4B7BED}" type="pres">
      <dgm:prSet presAssocID="{B7D6D1A5-60A6-5347-8721-C6923ABABB8C}" presName="hierRoot3" presStyleCnt="0"/>
      <dgm:spPr/>
    </dgm:pt>
    <dgm:pt modelId="{07F11EC8-7003-7D43-B7FD-073E5BE4E22F}" type="pres">
      <dgm:prSet presAssocID="{B7D6D1A5-60A6-5347-8721-C6923ABABB8C}" presName="composite3" presStyleCnt="0"/>
      <dgm:spPr/>
    </dgm:pt>
    <dgm:pt modelId="{C98A0FB5-17BD-D146-AA99-95AF87932D4E}" type="pres">
      <dgm:prSet presAssocID="{B7D6D1A5-60A6-5347-8721-C6923ABABB8C}" presName="background3" presStyleLbl="node3" presStyleIdx="3" presStyleCnt="4"/>
      <dgm:spPr/>
    </dgm:pt>
    <dgm:pt modelId="{DEC3E8EB-6CCB-5246-A26C-A88C29F9A6D0}" type="pres">
      <dgm:prSet presAssocID="{B7D6D1A5-60A6-5347-8721-C6923ABABB8C}" presName="text3" presStyleLbl="fgAcc3" presStyleIdx="3" presStyleCnt="4">
        <dgm:presLayoutVars>
          <dgm:chPref val="3"/>
        </dgm:presLayoutVars>
      </dgm:prSet>
      <dgm:spPr/>
    </dgm:pt>
    <dgm:pt modelId="{0B81D3E9-4853-3646-A02E-A2B2BA30655E}" type="pres">
      <dgm:prSet presAssocID="{B7D6D1A5-60A6-5347-8721-C6923ABABB8C}" presName="hierChild4" presStyleCnt="0"/>
      <dgm:spPr/>
    </dgm:pt>
  </dgm:ptLst>
  <dgm:cxnLst>
    <dgm:cxn modelId="{FA18FD0A-AD98-914E-B1DC-034CE3B0DA3C}" type="presOf" srcId="{0CCB65E3-69DC-0D49-8339-8EE5B3F1FA45}" destId="{6A5E2651-355B-9E4F-82BC-EE8A02694DC4}" srcOrd="0" destOrd="0" presId="urn:microsoft.com/office/officeart/2005/8/layout/hierarchy1"/>
    <dgm:cxn modelId="{A7D2490C-9331-CF42-8BF3-700E850AC983}" type="presOf" srcId="{62B4C48A-7017-694C-BB00-4A8CA2D74447}" destId="{DA2CC353-20D0-C142-B7EE-95CF95E5827C}" srcOrd="0" destOrd="0" presId="urn:microsoft.com/office/officeart/2005/8/layout/hierarchy1"/>
    <dgm:cxn modelId="{5909C317-250B-6540-A481-198A1BFE956F}" type="presOf" srcId="{5AEEA2FA-F078-8E4F-A364-63076640EAF8}" destId="{8D49C039-65C5-4C43-8774-4306D71F2CC9}" srcOrd="0" destOrd="0" presId="urn:microsoft.com/office/officeart/2005/8/layout/hierarchy1"/>
    <dgm:cxn modelId="{FBD3992D-B160-B54C-ABA8-845406051E0E}" type="presOf" srcId="{EB85A51B-E816-9E43-AFC5-FD563AF060CD}" destId="{5E5C35E3-E4A9-F249-B4F2-90714B7D67D2}" srcOrd="0" destOrd="0" presId="urn:microsoft.com/office/officeart/2005/8/layout/hierarchy1"/>
    <dgm:cxn modelId="{8E8C2135-47F3-BE4B-91B5-45E808B39F85}" type="presOf" srcId="{DED88132-783C-044E-AD7D-DA92A0CC92C2}" destId="{F99F4678-44AE-BA4F-AD3F-0056D901B534}" srcOrd="0" destOrd="0" presId="urn:microsoft.com/office/officeart/2005/8/layout/hierarchy1"/>
    <dgm:cxn modelId="{FBDC2C39-EC37-A348-A4BA-1208FDFC5A31}" srcId="{F2355917-02CC-274F-908E-4C9B92806519}" destId="{EB85A51B-E816-9E43-AFC5-FD563AF060CD}" srcOrd="2" destOrd="0" parTransId="{A14292AA-8284-6943-8E42-4B1D263AD9B7}" sibTransId="{4E5508AE-8C5B-874E-8F59-0BA6B23BDB7F}"/>
    <dgm:cxn modelId="{BADCAE3B-7CF5-544B-A87D-AD6AF6D5D6A7}" type="presOf" srcId="{A1E831A9-D254-5C42-B823-C8245875D39D}" destId="{DCB026BD-6597-1248-909F-48C03512DAB7}" srcOrd="0" destOrd="0" presId="urn:microsoft.com/office/officeart/2005/8/layout/hierarchy1"/>
    <dgm:cxn modelId="{B5DC6A43-9D14-3149-9A02-D861E2CB6320}" srcId="{EB85A51B-E816-9E43-AFC5-FD563AF060CD}" destId="{E25183D0-3BC2-1B4A-95F4-46D192766631}" srcOrd="0" destOrd="0" parTransId="{7619F5BB-FD8B-C345-AB73-E712B7658216}" sibTransId="{2B57A966-B2AE-7D4B-9D76-3C828D3CDDE4}"/>
    <dgm:cxn modelId="{F2E6FF43-2110-8141-9231-7A1A5EC587DE}" type="presOf" srcId="{F2355917-02CC-274F-908E-4C9B92806519}" destId="{CA2DE0D6-278D-3742-878B-3C2D50193CEB}" srcOrd="0" destOrd="0" presId="urn:microsoft.com/office/officeart/2005/8/layout/hierarchy1"/>
    <dgm:cxn modelId="{493F7E44-FCE3-8843-BB3C-59096DB8D45F}" type="presOf" srcId="{E25183D0-3BC2-1B4A-95F4-46D192766631}" destId="{0E90A654-E4D0-584F-A54C-23F433006E39}" srcOrd="0" destOrd="0" presId="urn:microsoft.com/office/officeart/2005/8/layout/hierarchy1"/>
    <dgm:cxn modelId="{5FDEC849-9EC5-9348-822A-569E1165547F}" type="presOf" srcId="{6FE837B2-3850-184F-8FFD-8AACE20F4C85}" destId="{02EF72E3-BA47-E54E-8CE5-8A5F25B33C4F}" srcOrd="0" destOrd="0" presId="urn:microsoft.com/office/officeart/2005/8/layout/hierarchy1"/>
    <dgm:cxn modelId="{3AD5EB4F-FFDB-0E41-A243-5C6031B32258}" type="presOf" srcId="{A7F2FAEE-4A18-4D4E-ACB0-A8019EFBD79F}" destId="{1FC35DCA-80AD-1243-9CFE-4D71B89A52BD}" srcOrd="0" destOrd="0" presId="urn:microsoft.com/office/officeart/2005/8/layout/hierarchy1"/>
    <dgm:cxn modelId="{09834B62-5300-5847-AD9A-95A2F89D951D}" srcId="{65305216-4520-4E4A-8DF5-788E0425D3A5}" destId="{A1E831A9-D254-5C42-B823-C8245875D39D}" srcOrd="0" destOrd="0" parTransId="{CB893358-4280-574D-84DF-922376D4C780}" sibTransId="{78A2DE12-9303-AA4E-AAEA-8DC8A3393326}"/>
    <dgm:cxn modelId="{F7026765-926C-AC4A-94C5-DB4A71D3C484}" type="presOf" srcId="{7B077988-7F02-2F4C-9574-C322D14B995C}" destId="{2AB05BAE-189B-4740-B496-78E7C2AC994D}" srcOrd="0" destOrd="0" presId="urn:microsoft.com/office/officeart/2005/8/layout/hierarchy1"/>
    <dgm:cxn modelId="{8668EE69-884A-244B-A026-E4D2E4D5E0AB}" type="presOf" srcId="{A1374C8F-F9C8-0C4A-BF44-025AC5CFCF73}" destId="{04218C26-56ED-AE48-BF3D-767347A26340}" srcOrd="0" destOrd="0" presId="urn:microsoft.com/office/officeart/2005/8/layout/hierarchy1"/>
    <dgm:cxn modelId="{9187816A-E541-954E-BB2C-FB86240D9DEF}" type="presOf" srcId="{A14292AA-8284-6943-8E42-4B1D263AD9B7}" destId="{243C7BFD-3EEB-7E49-90FA-9FB11D4D86C8}" srcOrd="0" destOrd="0" presId="urn:microsoft.com/office/officeart/2005/8/layout/hierarchy1"/>
    <dgm:cxn modelId="{BAAC1F70-F07D-9945-8603-AEF257496B86}" type="presOf" srcId="{7619F5BB-FD8B-C345-AB73-E712B7658216}" destId="{C962E882-9E4C-D446-A85B-68703F1A68E3}" srcOrd="0" destOrd="0" presId="urn:microsoft.com/office/officeart/2005/8/layout/hierarchy1"/>
    <dgm:cxn modelId="{89E96C72-BE19-194D-BB50-936AF098FBE6}" srcId="{A1374C8F-F9C8-0C4A-BF44-025AC5CFCF73}" destId="{9118138C-929B-D140-A4FE-039CFD8D61A1}" srcOrd="1" destOrd="0" parTransId="{F952FD24-1CB0-F54B-875B-28DEC29B79A6}" sibTransId="{3C3E6E35-C00C-5642-916A-3DF35DF666BC}"/>
    <dgm:cxn modelId="{8D3B8473-CEB9-F94D-93A8-BF329ED77539}" type="presOf" srcId="{D6C6685F-C700-114D-B9FE-04E4C99DB1CF}" destId="{A9402D21-AAC4-3649-812F-26004EBE4E00}" srcOrd="0" destOrd="0" presId="urn:microsoft.com/office/officeart/2005/8/layout/hierarchy1"/>
    <dgm:cxn modelId="{68DCAD79-F9E1-664D-BA1D-D6CC7980A2C2}" srcId="{EB85A51B-E816-9E43-AFC5-FD563AF060CD}" destId="{B7D6D1A5-60A6-5347-8721-C6923ABABB8C}" srcOrd="1" destOrd="0" parTransId="{A7F2FAEE-4A18-4D4E-ACB0-A8019EFBD79F}" sibTransId="{0E79AAFF-61C9-2C43-95CF-FA5748956D20}"/>
    <dgm:cxn modelId="{69D4C479-879F-9346-806E-97B71F76D1A3}" type="presOf" srcId="{4258135A-D1D3-CB49-B1FE-E9EF73C22399}" destId="{8DA19EB0-499D-B74C-9190-C78C46FE8BDA}" srcOrd="0" destOrd="0" presId="urn:microsoft.com/office/officeart/2005/8/layout/hierarchy1"/>
    <dgm:cxn modelId="{18CF547E-82F0-D043-A403-1193AB315C13}" srcId="{A1E831A9-D254-5C42-B823-C8245875D39D}" destId="{314225C7-CE1B-B84E-9AE0-4C54D31A14CC}" srcOrd="0" destOrd="0" parTransId="{4258135A-D1D3-CB49-B1FE-E9EF73C22399}" sibTransId="{44649CA8-3F8A-6644-8F80-40D3E14521B7}"/>
    <dgm:cxn modelId="{E97D358A-28D9-1C4F-87C6-29C7C2F93E03}" type="presOf" srcId="{65305216-4520-4E4A-8DF5-788E0425D3A5}" destId="{94A1D16A-1E45-D646-B753-CE07D6DE04FB}" srcOrd="0" destOrd="0" presId="urn:microsoft.com/office/officeart/2005/8/layout/hierarchy1"/>
    <dgm:cxn modelId="{28DD1E8E-B9A6-5544-BEE9-69A6E9C9658A}" type="presOf" srcId="{F952FD24-1CB0-F54B-875B-28DEC29B79A6}" destId="{E6713D44-3861-0448-B961-6A55EAA4E6C6}" srcOrd="0" destOrd="0" presId="urn:microsoft.com/office/officeart/2005/8/layout/hierarchy1"/>
    <dgm:cxn modelId="{43AF098F-0957-6F41-A26D-4A0B72E4CF83}" type="presOf" srcId="{CB893358-4280-574D-84DF-922376D4C780}" destId="{962DA465-D09A-9F4F-8FB7-59E7352C13B8}" srcOrd="0" destOrd="0" presId="urn:microsoft.com/office/officeart/2005/8/layout/hierarchy1"/>
    <dgm:cxn modelId="{3F3B2495-16C5-C940-95CF-7C59E07A68EE}" type="presOf" srcId="{B7D6D1A5-60A6-5347-8721-C6923ABABB8C}" destId="{DEC3E8EB-6CCB-5246-A26C-A88C29F9A6D0}" srcOrd="0" destOrd="0" presId="urn:microsoft.com/office/officeart/2005/8/layout/hierarchy1"/>
    <dgm:cxn modelId="{8F6D559C-CC37-E740-B481-7A7A6F99D058}" srcId="{A1E831A9-D254-5C42-B823-C8245875D39D}" destId="{62B4C48A-7017-694C-BB00-4A8CA2D74447}" srcOrd="1" destOrd="0" parTransId="{7B077988-7F02-2F4C-9574-C322D14B995C}" sibTransId="{FE9505AB-D13D-424D-B129-8004C04B3759}"/>
    <dgm:cxn modelId="{F3FBC29F-23D9-4E45-9BEF-681167DD90C9}" type="presOf" srcId="{9118138C-929B-D140-A4FE-039CFD8D61A1}" destId="{DFCF24A7-BD86-724B-A17E-F9359A462F10}" srcOrd="0" destOrd="0" presId="urn:microsoft.com/office/officeart/2005/8/layout/hierarchy1"/>
    <dgm:cxn modelId="{02C5D0A3-E8EA-C448-B0DB-00174EBAC402}" type="presOf" srcId="{249A2EF3-F02D-DD44-97F2-89F72A156FB7}" destId="{7AFCABDC-E75C-2B4F-8151-FF5C4AFF8846}" srcOrd="0" destOrd="0" presId="urn:microsoft.com/office/officeart/2005/8/layout/hierarchy1"/>
    <dgm:cxn modelId="{39CD24B7-C36A-DA4E-AC23-E378028086AD}" srcId="{A1374C8F-F9C8-0C4A-BF44-025AC5CFCF73}" destId="{2E87AE84-9447-DA40-8B93-AF0B685CBB12}" srcOrd="0" destOrd="0" parTransId="{0CCB65E3-69DC-0D49-8339-8EE5B3F1FA45}" sibTransId="{CCADC801-4DB4-A748-AEC4-EBC9582DB315}"/>
    <dgm:cxn modelId="{C2568DBF-F70B-7441-83A8-5E7728213A5E}" srcId="{65305216-4520-4E4A-8DF5-788E0425D3A5}" destId="{A1374C8F-F9C8-0C4A-BF44-025AC5CFCF73}" srcOrd="1" destOrd="0" parTransId="{DED88132-783C-044E-AD7D-DA92A0CC92C2}" sibTransId="{842606F4-2E76-5947-829E-179247E6B23A}"/>
    <dgm:cxn modelId="{781DAEDF-0A0F-6947-A601-DA769BDE800C}" srcId="{F2355917-02CC-274F-908E-4C9B92806519}" destId="{5AEEA2FA-F078-8E4F-A364-63076640EAF8}" srcOrd="0" destOrd="0" parTransId="{D6C6685F-C700-114D-B9FE-04E4C99DB1CF}" sibTransId="{B0BE8EE8-1675-3343-A9FF-7EC5249F98B8}"/>
    <dgm:cxn modelId="{74B64FE3-9899-2D41-88A5-4059BAD3C56B}" type="presOf" srcId="{2E87AE84-9447-DA40-8B93-AF0B685CBB12}" destId="{6AD85F26-498E-2A4A-AD2A-FBB29577D856}" srcOrd="0" destOrd="0" presId="urn:microsoft.com/office/officeart/2005/8/layout/hierarchy1"/>
    <dgm:cxn modelId="{2B95FFE3-77F5-6D49-909D-B140D1317CF6}" srcId="{6FE837B2-3850-184F-8FFD-8AACE20F4C85}" destId="{F2355917-02CC-274F-908E-4C9B92806519}" srcOrd="0" destOrd="0" parTransId="{9C127783-4019-EE41-92F1-86D20146DD38}" sibTransId="{830C73B2-937F-5E42-A18E-4422DB6C4FAB}"/>
    <dgm:cxn modelId="{4AFC6BEB-3A79-BD47-AC45-53438A54242E}" srcId="{F2355917-02CC-274F-908E-4C9B92806519}" destId="{65305216-4520-4E4A-8DF5-788E0425D3A5}" srcOrd="1" destOrd="0" parTransId="{249A2EF3-F02D-DD44-97F2-89F72A156FB7}" sibTransId="{CAC901D0-8F9F-2049-9F3F-ABA50A894414}"/>
    <dgm:cxn modelId="{523476F2-D039-C643-BF99-4B3A0DD2FF06}" type="presOf" srcId="{314225C7-CE1B-B84E-9AE0-4C54D31A14CC}" destId="{49FD4BD6-8883-2941-8A44-15524315D8FD}" srcOrd="0" destOrd="0" presId="urn:microsoft.com/office/officeart/2005/8/layout/hierarchy1"/>
    <dgm:cxn modelId="{9DD7B695-5825-974B-AFA5-C2F29224A38C}" type="presParOf" srcId="{02EF72E3-BA47-E54E-8CE5-8A5F25B33C4F}" destId="{9FA13F37-3817-0344-9A7A-552BE1F9A963}" srcOrd="0" destOrd="0" presId="urn:microsoft.com/office/officeart/2005/8/layout/hierarchy1"/>
    <dgm:cxn modelId="{4187C8E1-DC85-9648-A492-74B316E33642}" type="presParOf" srcId="{9FA13F37-3817-0344-9A7A-552BE1F9A963}" destId="{9C2B45DC-8738-034E-8DC9-AA9091C4E03A}" srcOrd="0" destOrd="0" presId="urn:microsoft.com/office/officeart/2005/8/layout/hierarchy1"/>
    <dgm:cxn modelId="{2B174532-2F93-AA43-83ED-81F04A2152CF}" type="presParOf" srcId="{9C2B45DC-8738-034E-8DC9-AA9091C4E03A}" destId="{B0AD3B0C-209E-BF4D-8202-35A475C2D75F}" srcOrd="0" destOrd="0" presId="urn:microsoft.com/office/officeart/2005/8/layout/hierarchy1"/>
    <dgm:cxn modelId="{F316D3BF-5B76-2F4D-9ADF-79AE6F406A30}" type="presParOf" srcId="{9C2B45DC-8738-034E-8DC9-AA9091C4E03A}" destId="{CA2DE0D6-278D-3742-878B-3C2D50193CEB}" srcOrd="1" destOrd="0" presId="urn:microsoft.com/office/officeart/2005/8/layout/hierarchy1"/>
    <dgm:cxn modelId="{ED8400E0-EE75-0C40-97CC-C977B16E3513}" type="presParOf" srcId="{9FA13F37-3817-0344-9A7A-552BE1F9A963}" destId="{098A879E-6C45-6041-A759-42974D198867}" srcOrd="1" destOrd="0" presId="urn:microsoft.com/office/officeart/2005/8/layout/hierarchy1"/>
    <dgm:cxn modelId="{20581FCB-6ABA-6949-9C26-D3447BADDC2A}" type="presParOf" srcId="{098A879E-6C45-6041-A759-42974D198867}" destId="{A9402D21-AAC4-3649-812F-26004EBE4E00}" srcOrd="0" destOrd="0" presId="urn:microsoft.com/office/officeart/2005/8/layout/hierarchy1"/>
    <dgm:cxn modelId="{AFBFAFA2-6665-B04E-92BE-832F8EDD34D5}" type="presParOf" srcId="{098A879E-6C45-6041-A759-42974D198867}" destId="{C3BB0171-0AE3-6B46-91B5-B86A88CC3BC5}" srcOrd="1" destOrd="0" presId="urn:microsoft.com/office/officeart/2005/8/layout/hierarchy1"/>
    <dgm:cxn modelId="{11996A29-4B2C-4443-9A1C-FE2F84353B18}" type="presParOf" srcId="{C3BB0171-0AE3-6B46-91B5-B86A88CC3BC5}" destId="{087F525C-785D-4040-B5DC-5E408AF09DF0}" srcOrd="0" destOrd="0" presId="urn:microsoft.com/office/officeart/2005/8/layout/hierarchy1"/>
    <dgm:cxn modelId="{27735492-1333-F549-B426-65A8F32F22CB}" type="presParOf" srcId="{087F525C-785D-4040-B5DC-5E408AF09DF0}" destId="{63EB0324-F74C-3044-8728-822DA0679B3A}" srcOrd="0" destOrd="0" presId="urn:microsoft.com/office/officeart/2005/8/layout/hierarchy1"/>
    <dgm:cxn modelId="{4004A893-2CE7-F446-AAB7-4D4289F8C522}" type="presParOf" srcId="{087F525C-785D-4040-B5DC-5E408AF09DF0}" destId="{8D49C039-65C5-4C43-8774-4306D71F2CC9}" srcOrd="1" destOrd="0" presId="urn:microsoft.com/office/officeart/2005/8/layout/hierarchy1"/>
    <dgm:cxn modelId="{1B9EE3DB-80F5-CD40-A3E2-53E77B235125}" type="presParOf" srcId="{C3BB0171-0AE3-6B46-91B5-B86A88CC3BC5}" destId="{AB74F19E-57DF-C445-9211-26EF08946337}" srcOrd="1" destOrd="0" presId="urn:microsoft.com/office/officeart/2005/8/layout/hierarchy1"/>
    <dgm:cxn modelId="{DCAD034C-391C-1E46-B995-9C6E20FFBB3D}" type="presParOf" srcId="{098A879E-6C45-6041-A759-42974D198867}" destId="{7AFCABDC-E75C-2B4F-8151-FF5C4AFF8846}" srcOrd="2" destOrd="0" presId="urn:microsoft.com/office/officeart/2005/8/layout/hierarchy1"/>
    <dgm:cxn modelId="{E152B1EE-CBE7-6348-B795-82A6DBA6B5B7}" type="presParOf" srcId="{098A879E-6C45-6041-A759-42974D198867}" destId="{85478470-42CD-AE4D-BCC7-3616567E2DBD}" srcOrd="3" destOrd="0" presId="urn:microsoft.com/office/officeart/2005/8/layout/hierarchy1"/>
    <dgm:cxn modelId="{AE7DFF20-4A53-A64D-BAFF-8B8E0859322B}" type="presParOf" srcId="{85478470-42CD-AE4D-BCC7-3616567E2DBD}" destId="{CDAE98D9-88EB-6F43-9C37-C02B96AC640E}" srcOrd="0" destOrd="0" presId="urn:microsoft.com/office/officeart/2005/8/layout/hierarchy1"/>
    <dgm:cxn modelId="{A9B534D3-2A06-C64B-8D9A-66EE8BE607A9}" type="presParOf" srcId="{CDAE98D9-88EB-6F43-9C37-C02B96AC640E}" destId="{01047804-FEE8-8B45-804D-DB1D3B305D28}" srcOrd="0" destOrd="0" presId="urn:microsoft.com/office/officeart/2005/8/layout/hierarchy1"/>
    <dgm:cxn modelId="{FE079606-D57C-4D46-9E0F-3AAF002963CB}" type="presParOf" srcId="{CDAE98D9-88EB-6F43-9C37-C02B96AC640E}" destId="{94A1D16A-1E45-D646-B753-CE07D6DE04FB}" srcOrd="1" destOrd="0" presId="urn:microsoft.com/office/officeart/2005/8/layout/hierarchy1"/>
    <dgm:cxn modelId="{C9ED788D-DED2-7447-A5EA-A1DC686C72F8}" type="presParOf" srcId="{85478470-42CD-AE4D-BCC7-3616567E2DBD}" destId="{EE18251B-19A0-1542-A55E-740BC54348F0}" srcOrd="1" destOrd="0" presId="urn:microsoft.com/office/officeart/2005/8/layout/hierarchy1"/>
    <dgm:cxn modelId="{D14F1F4C-3F5A-8145-BF9C-91B38DFB915F}" type="presParOf" srcId="{EE18251B-19A0-1542-A55E-740BC54348F0}" destId="{962DA465-D09A-9F4F-8FB7-59E7352C13B8}" srcOrd="0" destOrd="0" presId="urn:microsoft.com/office/officeart/2005/8/layout/hierarchy1"/>
    <dgm:cxn modelId="{E64447DB-D586-8B4A-854E-D42DDFA7791B}" type="presParOf" srcId="{EE18251B-19A0-1542-A55E-740BC54348F0}" destId="{DB22A9E3-B424-4149-A47C-49574D771C13}" srcOrd="1" destOrd="0" presId="urn:microsoft.com/office/officeart/2005/8/layout/hierarchy1"/>
    <dgm:cxn modelId="{DF193811-3879-9C46-8711-C313B9B4230D}" type="presParOf" srcId="{DB22A9E3-B424-4149-A47C-49574D771C13}" destId="{E7A0CB3B-4E72-C64F-A38B-78F9E7FA73FC}" srcOrd="0" destOrd="0" presId="urn:microsoft.com/office/officeart/2005/8/layout/hierarchy1"/>
    <dgm:cxn modelId="{4D1D67F9-5AA2-9741-BD14-D806305DB8D2}" type="presParOf" srcId="{E7A0CB3B-4E72-C64F-A38B-78F9E7FA73FC}" destId="{87FBFD26-A15E-5642-98D6-2D7E841C0DDA}" srcOrd="0" destOrd="0" presId="urn:microsoft.com/office/officeart/2005/8/layout/hierarchy1"/>
    <dgm:cxn modelId="{76ECFECC-900C-0146-9488-0AE052625BB5}" type="presParOf" srcId="{E7A0CB3B-4E72-C64F-A38B-78F9E7FA73FC}" destId="{DCB026BD-6597-1248-909F-48C03512DAB7}" srcOrd="1" destOrd="0" presId="urn:microsoft.com/office/officeart/2005/8/layout/hierarchy1"/>
    <dgm:cxn modelId="{3E7E0EBC-8CE4-754B-8ECE-75D9C238A5D1}" type="presParOf" srcId="{DB22A9E3-B424-4149-A47C-49574D771C13}" destId="{10489469-F116-D842-A950-B9538C5700D7}" srcOrd="1" destOrd="0" presId="urn:microsoft.com/office/officeart/2005/8/layout/hierarchy1"/>
    <dgm:cxn modelId="{D6A5C462-24CE-A643-A643-C0D0D2393871}" type="presParOf" srcId="{10489469-F116-D842-A950-B9538C5700D7}" destId="{8DA19EB0-499D-B74C-9190-C78C46FE8BDA}" srcOrd="0" destOrd="0" presId="urn:microsoft.com/office/officeart/2005/8/layout/hierarchy1"/>
    <dgm:cxn modelId="{4211EA27-AEE1-A349-8348-C2FE07B4BAC0}" type="presParOf" srcId="{10489469-F116-D842-A950-B9538C5700D7}" destId="{2CF98E0E-ECE3-A648-9D75-C2AB3BBFFDD5}" srcOrd="1" destOrd="0" presId="urn:microsoft.com/office/officeart/2005/8/layout/hierarchy1"/>
    <dgm:cxn modelId="{5EF1FE90-0354-F94C-BDB7-EC398C32C3B6}" type="presParOf" srcId="{2CF98E0E-ECE3-A648-9D75-C2AB3BBFFDD5}" destId="{6E461D4F-E67C-E242-94EB-F4AB8E1FAEBD}" srcOrd="0" destOrd="0" presId="urn:microsoft.com/office/officeart/2005/8/layout/hierarchy1"/>
    <dgm:cxn modelId="{8BB82971-9FD9-FB4F-BA56-62F827CD31F2}" type="presParOf" srcId="{6E461D4F-E67C-E242-94EB-F4AB8E1FAEBD}" destId="{1D389766-426D-1141-AC7C-6E2FA880C643}" srcOrd="0" destOrd="0" presId="urn:microsoft.com/office/officeart/2005/8/layout/hierarchy1"/>
    <dgm:cxn modelId="{F4E92F19-5011-454D-966E-051592BF7272}" type="presParOf" srcId="{6E461D4F-E67C-E242-94EB-F4AB8E1FAEBD}" destId="{49FD4BD6-8883-2941-8A44-15524315D8FD}" srcOrd="1" destOrd="0" presId="urn:microsoft.com/office/officeart/2005/8/layout/hierarchy1"/>
    <dgm:cxn modelId="{AF76E855-3EA4-0E47-A707-5663F2199FF8}" type="presParOf" srcId="{2CF98E0E-ECE3-A648-9D75-C2AB3BBFFDD5}" destId="{CA7BE1DF-47BF-FD47-B5B9-6773935EBD45}" srcOrd="1" destOrd="0" presId="urn:microsoft.com/office/officeart/2005/8/layout/hierarchy1"/>
    <dgm:cxn modelId="{D0861795-4016-6B46-AE0C-492AAC6EFE37}" type="presParOf" srcId="{10489469-F116-D842-A950-B9538C5700D7}" destId="{2AB05BAE-189B-4740-B496-78E7C2AC994D}" srcOrd="2" destOrd="0" presId="urn:microsoft.com/office/officeart/2005/8/layout/hierarchy1"/>
    <dgm:cxn modelId="{88571492-2180-4241-91C9-DEAF5ADCB426}" type="presParOf" srcId="{10489469-F116-D842-A950-B9538C5700D7}" destId="{7740986A-6E8E-8549-B995-50DF7DFC8FC6}" srcOrd="3" destOrd="0" presId="urn:microsoft.com/office/officeart/2005/8/layout/hierarchy1"/>
    <dgm:cxn modelId="{7ABFC70C-7E95-1446-8FF2-16AF7E091C2C}" type="presParOf" srcId="{7740986A-6E8E-8549-B995-50DF7DFC8FC6}" destId="{49D5F0DE-3FAA-194C-85BC-080AADAA8D8F}" srcOrd="0" destOrd="0" presId="urn:microsoft.com/office/officeart/2005/8/layout/hierarchy1"/>
    <dgm:cxn modelId="{AD435774-6620-5544-BFC1-44C216E0D8AB}" type="presParOf" srcId="{49D5F0DE-3FAA-194C-85BC-080AADAA8D8F}" destId="{304FDB2F-3BA0-7E45-91B7-841C4D3CE25F}" srcOrd="0" destOrd="0" presId="urn:microsoft.com/office/officeart/2005/8/layout/hierarchy1"/>
    <dgm:cxn modelId="{5BA464B3-F79A-584C-A510-C9C6477A8A1D}" type="presParOf" srcId="{49D5F0DE-3FAA-194C-85BC-080AADAA8D8F}" destId="{DA2CC353-20D0-C142-B7EE-95CF95E5827C}" srcOrd="1" destOrd="0" presId="urn:microsoft.com/office/officeart/2005/8/layout/hierarchy1"/>
    <dgm:cxn modelId="{172E259A-C6FB-014C-A586-885ED0DB85EE}" type="presParOf" srcId="{7740986A-6E8E-8549-B995-50DF7DFC8FC6}" destId="{9C907F11-D088-D14B-B2FC-A6397F4E2B7F}" srcOrd="1" destOrd="0" presId="urn:microsoft.com/office/officeart/2005/8/layout/hierarchy1"/>
    <dgm:cxn modelId="{E852696F-AD31-0F4F-AA7F-15D1C78D9745}" type="presParOf" srcId="{EE18251B-19A0-1542-A55E-740BC54348F0}" destId="{F99F4678-44AE-BA4F-AD3F-0056D901B534}" srcOrd="2" destOrd="0" presId="urn:microsoft.com/office/officeart/2005/8/layout/hierarchy1"/>
    <dgm:cxn modelId="{B5A3C9DF-74F9-D34B-B09B-9AA84F2A9C09}" type="presParOf" srcId="{EE18251B-19A0-1542-A55E-740BC54348F0}" destId="{7EBD064C-FDC6-954C-8BFA-077CF060C8AD}" srcOrd="3" destOrd="0" presId="urn:microsoft.com/office/officeart/2005/8/layout/hierarchy1"/>
    <dgm:cxn modelId="{60BB8ED8-C9C2-4F4A-98E4-0997A328037A}" type="presParOf" srcId="{7EBD064C-FDC6-954C-8BFA-077CF060C8AD}" destId="{43766EC3-9A0D-9447-BE60-01ABD00E850E}" srcOrd="0" destOrd="0" presId="urn:microsoft.com/office/officeart/2005/8/layout/hierarchy1"/>
    <dgm:cxn modelId="{970216F0-F4DF-0644-806E-FB0DF6710BFB}" type="presParOf" srcId="{43766EC3-9A0D-9447-BE60-01ABD00E850E}" destId="{8F66D6B7-4EAE-C642-B03A-787C9251ECB8}" srcOrd="0" destOrd="0" presId="urn:microsoft.com/office/officeart/2005/8/layout/hierarchy1"/>
    <dgm:cxn modelId="{13D8EC6D-937B-9148-B60D-9D8A19E406A1}" type="presParOf" srcId="{43766EC3-9A0D-9447-BE60-01ABD00E850E}" destId="{04218C26-56ED-AE48-BF3D-767347A26340}" srcOrd="1" destOrd="0" presId="urn:microsoft.com/office/officeart/2005/8/layout/hierarchy1"/>
    <dgm:cxn modelId="{8494EFB4-CF98-CD45-9750-C1C144DFE92E}" type="presParOf" srcId="{7EBD064C-FDC6-954C-8BFA-077CF060C8AD}" destId="{EAAFE29C-F5CA-BC45-94C9-1ECCBC7B6885}" srcOrd="1" destOrd="0" presId="urn:microsoft.com/office/officeart/2005/8/layout/hierarchy1"/>
    <dgm:cxn modelId="{4B757B35-918A-B449-8AC4-5C9E981E79DA}" type="presParOf" srcId="{EAAFE29C-F5CA-BC45-94C9-1ECCBC7B6885}" destId="{6A5E2651-355B-9E4F-82BC-EE8A02694DC4}" srcOrd="0" destOrd="0" presId="urn:microsoft.com/office/officeart/2005/8/layout/hierarchy1"/>
    <dgm:cxn modelId="{455AE9A0-362F-E04C-8D88-26E6815AC212}" type="presParOf" srcId="{EAAFE29C-F5CA-BC45-94C9-1ECCBC7B6885}" destId="{5B1D953F-0566-6D4E-ACF3-34AE47B7F0FB}" srcOrd="1" destOrd="0" presId="urn:microsoft.com/office/officeart/2005/8/layout/hierarchy1"/>
    <dgm:cxn modelId="{E87E5A34-4417-1E4E-9D59-1FDB06DC2D94}" type="presParOf" srcId="{5B1D953F-0566-6D4E-ACF3-34AE47B7F0FB}" destId="{5E48C9EA-2648-B54C-AC66-2B5D8CC55245}" srcOrd="0" destOrd="0" presId="urn:microsoft.com/office/officeart/2005/8/layout/hierarchy1"/>
    <dgm:cxn modelId="{2BD2AF5E-C248-DF40-B2CA-6C90DCA1CD46}" type="presParOf" srcId="{5E48C9EA-2648-B54C-AC66-2B5D8CC55245}" destId="{DFE235C0-AC6D-C945-9B00-6849C5EAE494}" srcOrd="0" destOrd="0" presId="urn:microsoft.com/office/officeart/2005/8/layout/hierarchy1"/>
    <dgm:cxn modelId="{29BC9AA8-124F-494D-A5A8-9D192B478D2C}" type="presParOf" srcId="{5E48C9EA-2648-B54C-AC66-2B5D8CC55245}" destId="{6AD85F26-498E-2A4A-AD2A-FBB29577D856}" srcOrd="1" destOrd="0" presId="urn:microsoft.com/office/officeart/2005/8/layout/hierarchy1"/>
    <dgm:cxn modelId="{51AB5E56-BCAF-9244-A140-D3AB08D83A26}" type="presParOf" srcId="{5B1D953F-0566-6D4E-ACF3-34AE47B7F0FB}" destId="{A3F86E68-828C-204C-B418-5B8F10AEBD13}" srcOrd="1" destOrd="0" presId="urn:microsoft.com/office/officeart/2005/8/layout/hierarchy1"/>
    <dgm:cxn modelId="{A13C0012-19EC-6849-BD2C-394A90CD7D4F}" type="presParOf" srcId="{EAAFE29C-F5CA-BC45-94C9-1ECCBC7B6885}" destId="{E6713D44-3861-0448-B961-6A55EAA4E6C6}" srcOrd="2" destOrd="0" presId="urn:microsoft.com/office/officeart/2005/8/layout/hierarchy1"/>
    <dgm:cxn modelId="{8A379D1F-A486-7341-A6D7-8FB62ACC7128}" type="presParOf" srcId="{EAAFE29C-F5CA-BC45-94C9-1ECCBC7B6885}" destId="{26ADF00D-120B-0042-BC7D-BD0E8A8AF9A7}" srcOrd="3" destOrd="0" presId="urn:microsoft.com/office/officeart/2005/8/layout/hierarchy1"/>
    <dgm:cxn modelId="{AD70EABE-97C4-0149-8EB5-4B594B25439A}" type="presParOf" srcId="{26ADF00D-120B-0042-BC7D-BD0E8A8AF9A7}" destId="{1A16EA9E-ACB1-6A4B-A666-448CD53D1435}" srcOrd="0" destOrd="0" presId="urn:microsoft.com/office/officeart/2005/8/layout/hierarchy1"/>
    <dgm:cxn modelId="{C3424A11-CD9F-684B-90FE-FA6886BFBC41}" type="presParOf" srcId="{1A16EA9E-ACB1-6A4B-A666-448CD53D1435}" destId="{8F45A104-3A5F-9B47-9B6D-2DD0E60953EC}" srcOrd="0" destOrd="0" presId="urn:microsoft.com/office/officeart/2005/8/layout/hierarchy1"/>
    <dgm:cxn modelId="{CCF260E1-F3D8-4649-84A1-A09C095BB16F}" type="presParOf" srcId="{1A16EA9E-ACB1-6A4B-A666-448CD53D1435}" destId="{DFCF24A7-BD86-724B-A17E-F9359A462F10}" srcOrd="1" destOrd="0" presId="urn:microsoft.com/office/officeart/2005/8/layout/hierarchy1"/>
    <dgm:cxn modelId="{90898292-61CE-0841-B202-F7A71E47D17B}" type="presParOf" srcId="{26ADF00D-120B-0042-BC7D-BD0E8A8AF9A7}" destId="{59B6551A-C5D3-5440-BEEF-FD37B35CE559}" srcOrd="1" destOrd="0" presId="urn:microsoft.com/office/officeart/2005/8/layout/hierarchy1"/>
    <dgm:cxn modelId="{DD52D46F-683C-964B-B67E-24C090035A00}" type="presParOf" srcId="{098A879E-6C45-6041-A759-42974D198867}" destId="{243C7BFD-3EEB-7E49-90FA-9FB11D4D86C8}" srcOrd="4" destOrd="0" presId="urn:microsoft.com/office/officeart/2005/8/layout/hierarchy1"/>
    <dgm:cxn modelId="{FD8E743C-9EA0-564A-9368-C66FECA34DBD}" type="presParOf" srcId="{098A879E-6C45-6041-A759-42974D198867}" destId="{4541F8CE-DAE4-EA4E-9951-62BAD383A2AE}" srcOrd="5" destOrd="0" presId="urn:microsoft.com/office/officeart/2005/8/layout/hierarchy1"/>
    <dgm:cxn modelId="{16BE0974-9CFE-974E-9C2B-3BCE018CB175}" type="presParOf" srcId="{4541F8CE-DAE4-EA4E-9951-62BAD383A2AE}" destId="{8FFD7248-866E-1440-A960-21E9AFA7D102}" srcOrd="0" destOrd="0" presId="urn:microsoft.com/office/officeart/2005/8/layout/hierarchy1"/>
    <dgm:cxn modelId="{8C8BF186-29C3-584B-A9EC-BCE9409937B7}" type="presParOf" srcId="{8FFD7248-866E-1440-A960-21E9AFA7D102}" destId="{D76F57E2-31F9-3740-8BF6-1A091532BFA6}" srcOrd="0" destOrd="0" presId="urn:microsoft.com/office/officeart/2005/8/layout/hierarchy1"/>
    <dgm:cxn modelId="{5CA2806D-4C76-1142-BCE1-875A00521E69}" type="presParOf" srcId="{8FFD7248-866E-1440-A960-21E9AFA7D102}" destId="{5E5C35E3-E4A9-F249-B4F2-90714B7D67D2}" srcOrd="1" destOrd="0" presId="urn:microsoft.com/office/officeart/2005/8/layout/hierarchy1"/>
    <dgm:cxn modelId="{34267BE6-4D28-1540-814F-4E5CF1F4053C}" type="presParOf" srcId="{4541F8CE-DAE4-EA4E-9951-62BAD383A2AE}" destId="{5765D477-4082-3E46-8187-8DA42D6BE86C}" srcOrd="1" destOrd="0" presId="urn:microsoft.com/office/officeart/2005/8/layout/hierarchy1"/>
    <dgm:cxn modelId="{CBAAAC0A-CFF5-B142-BEE2-BC806ECA73BB}" type="presParOf" srcId="{5765D477-4082-3E46-8187-8DA42D6BE86C}" destId="{C962E882-9E4C-D446-A85B-68703F1A68E3}" srcOrd="0" destOrd="0" presId="urn:microsoft.com/office/officeart/2005/8/layout/hierarchy1"/>
    <dgm:cxn modelId="{20A8D121-89DE-464A-A6E5-46C6FDB7FB5F}" type="presParOf" srcId="{5765D477-4082-3E46-8187-8DA42D6BE86C}" destId="{01925EF7-6CF1-BF4A-A87A-C746083823E3}" srcOrd="1" destOrd="0" presId="urn:microsoft.com/office/officeart/2005/8/layout/hierarchy1"/>
    <dgm:cxn modelId="{EB968D3D-4C7A-AB41-9CA5-B69D008F9B3D}" type="presParOf" srcId="{01925EF7-6CF1-BF4A-A87A-C746083823E3}" destId="{5C8F1D17-8517-0A48-A482-C3A6464F7DEB}" srcOrd="0" destOrd="0" presId="urn:microsoft.com/office/officeart/2005/8/layout/hierarchy1"/>
    <dgm:cxn modelId="{A3C2BB46-4EBB-E34C-91EE-4445A150BE0B}" type="presParOf" srcId="{5C8F1D17-8517-0A48-A482-C3A6464F7DEB}" destId="{053D10F6-9F95-1745-9E21-EB58F76ACF77}" srcOrd="0" destOrd="0" presId="urn:microsoft.com/office/officeart/2005/8/layout/hierarchy1"/>
    <dgm:cxn modelId="{EE6E7036-FC07-874A-8DE5-2CD146887B80}" type="presParOf" srcId="{5C8F1D17-8517-0A48-A482-C3A6464F7DEB}" destId="{0E90A654-E4D0-584F-A54C-23F433006E39}" srcOrd="1" destOrd="0" presId="urn:microsoft.com/office/officeart/2005/8/layout/hierarchy1"/>
    <dgm:cxn modelId="{5E95915C-7946-CA40-A650-5D321F79CF7C}" type="presParOf" srcId="{01925EF7-6CF1-BF4A-A87A-C746083823E3}" destId="{37D6DC1C-7A03-FB43-88D3-8A98835F1F93}" srcOrd="1" destOrd="0" presId="urn:microsoft.com/office/officeart/2005/8/layout/hierarchy1"/>
    <dgm:cxn modelId="{4AAC92F3-92BB-7C4C-AA35-32173AC09365}" type="presParOf" srcId="{5765D477-4082-3E46-8187-8DA42D6BE86C}" destId="{1FC35DCA-80AD-1243-9CFE-4D71B89A52BD}" srcOrd="2" destOrd="0" presId="urn:microsoft.com/office/officeart/2005/8/layout/hierarchy1"/>
    <dgm:cxn modelId="{D3BE806E-CCE3-DC4F-836D-300293255775}" type="presParOf" srcId="{5765D477-4082-3E46-8187-8DA42D6BE86C}" destId="{0B68CCE4-02A7-4141-A3B4-8AD01B4B7BED}" srcOrd="3" destOrd="0" presId="urn:microsoft.com/office/officeart/2005/8/layout/hierarchy1"/>
    <dgm:cxn modelId="{59926661-F67E-624C-BB0C-51DB62C9F700}" type="presParOf" srcId="{0B68CCE4-02A7-4141-A3B4-8AD01B4B7BED}" destId="{07F11EC8-7003-7D43-B7FD-073E5BE4E22F}" srcOrd="0" destOrd="0" presId="urn:microsoft.com/office/officeart/2005/8/layout/hierarchy1"/>
    <dgm:cxn modelId="{C1FF15DC-E395-F046-8A05-5586284D12EC}" type="presParOf" srcId="{07F11EC8-7003-7D43-B7FD-073E5BE4E22F}" destId="{C98A0FB5-17BD-D146-AA99-95AF87932D4E}" srcOrd="0" destOrd="0" presId="urn:microsoft.com/office/officeart/2005/8/layout/hierarchy1"/>
    <dgm:cxn modelId="{14C5B0CB-7AC8-BB4D-B11F-4F186BA3C811}" type="presParOf" srcId="{07F11EC8-7003-7D43-B7FD-073E5BE4E22F}" destId="{DEC3E8EB-6CCB-5246-A26C-A88C29F9A6D0}" srcOrd="1" destOrd="0" presId="urn:microsoft.com/office/officeart/2005/8/layout/hierarchy1"/>
    <dgm:cxn modelId="{676E3408-352B-6243-A092-2EB92B42729B}" type="presParOf" srcId="{0B68CCE4-02A7-4141-A3B4-8AD01B4B7BED}" destId="{0B81D3E9-4853-3646-A02E-A2B2BA30655E}" srcOrd="1" destOrd="0" presId="urn:microsoft.com/office/officeart/2005/8/layout/hierarchy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8832BBF-0D41-784D-A001-B4A40672155B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F1679E5-7739-6E44-86E6-38C48FC0FA37}">
      <dgm:prSet phldrT="[Text]"/>
      <dgm:spPr/>
      <dgm:t>
        <a:bodyPr/>
        <a:lstStyle/>
        <a:p>
          <a:r>
            <a:rPr lang="en-GB" dirty="0"/>
            <a:t>99,5%</a:t>
          </a:r>
        </a:p>
      </dgm:t>
    </dgm:pt>
    <dgm:pt modelId="{9A9E7A45-BD27-6B4D-9001-1AAFC112B9E5}" type="parTrans" cxnId="{D36E60D7-345D-F041-87A6-D92DB49F7E8B}">
      <dgm:prSet/>
      <dgm:spPr/>
      <dgm:t>
        <a:bodyPr/>
        <a:lstStyle/>
        <a:p>
          <a:endParaRPr lang="en-GB"/>
        </a:p>
      </dgm:t>
    </dgm:pt>
    <dgm:pt modelId="{0125F5A0-8C71-6E4F-AD8C-3D48E0F923BB}" type="sibTrans" cxnId="{D36E60D7-345D-F041-87A6-D92DB49F7E8B}">
      <dgm:prSet/>
      <dgm:spPr/>
      <dgm:t>
        <a:bodyPr/>
        <a:lstStyle/>
        <a:p>
          <a:endParaRPr lang="en-GB"/>
        </a:p>
      </dgm:t>
    </dgm:pt>
    <dgm:pt modelId="{386195E2-0AFE-6645-B9FB-CFBBD18265AC}">
      <dgm:prSet phldrT="[Text]"/>
      <dgm:spPr/>
      <dgm:t>
        <a:bodyPr/>
        <a:lstStyle/>
        <a:p>
          <a:r>
            <a:rPr lang="en-GB" dirty="0"/>
            <a:t>max. 7 perc 12 </a:t>
          </a:r>
          <a:r>
            <a:rPr lang="en-GB" dirty="0" err="1"/>
            <a:t>másodperc</a:t>
          </a:r>
          <a:r>
            <a:rPr lang="en-GB" dirty="0"/>
            <a:t> </a:t>
          </a:r>
          <a:r>
            <a:rPr lang="en-GB" dirty="0" err="1"/>
            <a:t>kiesés</a:t>
          </a:r>
          <a:r>
            <a:rPr lang="en-GB" dirty="0"/>
            <a:t> </a:t>
          </a:r>
          <a:r>
            <a:rPr lang="en-GB" dirty="0" err="1"/>
            <a:t>naponta</a:t>
          </a:r>
          <a:endParaRPr lang="en-GB" dirty="0"/>
        </a:p>
      </dgm:t>
    </dgm:pt>
    <dgm:pt modelId="{F41A5025-F4DD-E744-BD84-DA70EDC12A27}" type="parTrans" cxnId="{2B4864D2-4551-3A43-8597-2B6AA395E889}">
      <dgm:prSet/>
      <dgm:spPr/>
      <dgm:t>
        <a:bodyPr/>
        <a:lstStyle/>
        <a:p>
          <a:endParaRPr lang="en-GB"/>
        </a:p>
      </dgm:t>
    </dgm:pt>
    <dgm:pt modelId="{19AF9250-71A0-554C-B000-D947FCEC5712}" type="sibTrans" cxnId="{2B4864D2-4551-3A43-8597-2B6AA395E889}">
      <dgm:prSet/>
      <dgm:spPr/>
      <dgm:t>
        <a:bodyPr/>
        <a:lstStyle/>
        <a:p>
          <a:endParaRPr lang="en-GB"/>
        </a:p>
      </dgm:t>
    </dgm:pt>
    <dgm:pt modelId="{01F8A0A0-DEB5-614F-B01F-CF363ACF0DCD}">
      <dgm:prSet phldrT="[Text]"/>
      <dgm:spPr/>
      <dgm:t>
        <a:bodyPr/>
        <a:lstStyle/>
        <a:p>
          <a:r>
            <a:rPr lang="en-GB" dirty="0"/>
            <a:t>99,9%</a:t>
          </a:r>
        </a:p>
      </dgm:t>
    </dgm:pt>
    <dgm:pt modelId="{0D6D1957-8BE8-E14B-B770-146F61B0F438}" type="parTrans" cxnId="{FCDE0178-1B75-EF43-935C-62D106D02DB2}">
      <dgm:prSet/>
      <dgm:spPr/>
      <dgm:t>
        <a:bodyPr/>
        <a:lstStyle/>
        <a:p>
          <a:endParaRPr lang="en-GB"/>
        </a:p>
      </dgm:t>
    </dgm:pt>
    <dgm:pt modelId="{DCDFCD91-0EC7-AD47-B964-3A3F209D9A49}" type="sibTrans" cxnId="{FCDE0178-1B75-EF43-935C-62D106D02DB2}">
      <dgm:prSet/>
      <dgm:spPr/>
      <dgm:t>
        <a:bodyPr/>
        <a:lstStyle/>
        <a:p>
          <a:endParaRPr lang="en-GB"/>
        </a:p>
      </dgm:t>
    </dgm:pt>
    <dgm:pt modelId="{763F3F59-9262-2C4A-90FB-2B9A6A092764}">
      <dgm:prSet phldrT="[Text]"/>
      <dgm:spPr/>
      <dgm:t>
        <a:bodyPr/>
        <a:lstStyle/>
        <a:p>
          <a:r>
            <a:rPr lang="en-GB" dirty="0"/>
            <a:t>max. 1 perc 26 </a:t>
          </a:r>
          <a:r>
            <a:rPr lang="en-GB" dirty="0" err="1"/>
            <a:t>másodperc</a:t>
          </a:r>
          <a:r>
            <a:rPr lang="en-GB" dirty="0"/>
            <a:t> </a:t>
          </a:r>
          <a:r>
            <a:rPr lang="en-GB" dirty="0" err="1"/>
            <a:t>naponta</a:t>
          </a:r>
          <a:endParaRPr lang="en-GB" dirty="0"/>
        </a:p>
      </dgm:t>
    </dgm:pt>
    <dgm:pt modelId="{3CCF62D8-7C27-AA44-BEFF-F751F5321885}" type="parTrans" cxnId="{EC33B29D-0FBF-6E4E-9F4F-FDA19443AE57}">
      <dgm:prSet/>
      <dgm:spPr/>
      <dgm:t>
        <a:bodyPr/>
        <a:lstStyle/>
        <a:p>
          <a:endParaRPr lang="en-GB"/>
        </a:p>
      </dgm:t>
    </dgm:pt>
    <dgm:pt modelId="{966DA7CC-59B3-0A45-A43A-FE2E81B1F74D}" type="sibTrans" cxnId="{EC33B29D-0FBF-6E4E-9F4F-FDA19443AE57}">
      <dgm:prSet/>
      <dgm:spPr/>
      <dgm:t>
        <a:bodyPr/>
        <a:lstStyle/>
        <a:p>
          <a:endParaRPr lang="en-GB"/>
        </a:p>
      </dgm:t>
    </dgm:pt>
    <dgm:pt modelId="{400E0AE9-5CAC-3743-A37F-06100FEDCEC5}">
      <dgm:prSet phldrT="[Text]"/>
      <dgm:spPr/>
      <dgm:t>
        <a:bodyPr/>
        <a:lstStyle/>
        <a:p>
          <a:r>
            <a:rPr lang="en-GB" dirty="0"/>
            <a:t>99,95%</a:t>
          </a:r>
        </a:p>
      </dgm:t>
    </dgm:pt>
    <dgm:pt modelId="{85AAEB4F-0EFE-3F45-8F6B-15AB8EE1A6E3}" type="parTrans" cxnId="{712233C8-5D40-4F4E-8B43-4397B3F87012}">
      <dgm:prSet/>
      <dgm:spPr/>
      <dgm:t>
        <a:bodyPr/>
        <a:lstStyle/>
        <a:p>
          <a:endParaRPr lang="en-GB"/>
        </a:p>
      </dgm:t>
    </dgm:pt>
    <dgm:pt modelId="{66494551-A945-9349-9212-541C5A3EFC2E}" type="sibTrans" cxnId="{712233C8-5D40-4F4E-8B43-4397B3F87012}">
      <dgm:prSet/>
      <dgm:spPr/>
      <dgm:t>
        <a:bodyPr/>
        <a:lstStyle/>
        <a:p>
          <a:endParaRPr lang="en-GB"/>
        </a:p>
      </dgm:t>
    </dgm:pt>
    <dgm:pt modelId="{B57FCCA7-17D2-9146-9D55-E9A8942B905E}">
      <dgm:prSet phldrT="[Text]"/>
      <dgm:spPr/>
      <dgm:t>
        <a:bodyPr/>
        <a:lstStyle/>
        <a:p>
          <a:r>
            <a:rPr lang="en-GB" dirty="0"/>
            <a:t>max. 43 </a:t>
          </a:r>
          <a:r>
            <a:rPr lang="en-GB" dirty="0" err="1"/>
            <a:t>másodperc</a:t>
          </a:r>
          <a:r>
            <a:rPr lang="en-GB" dirty="0"/>
            <a:t> </a:t>
          </a:r>
          <a:r>
            <a:rPr lang="en-GB" dirty="0" err="1"/>
            <a:t>kiesés</a:t>
          </a:r>
          <a:r>
            <a:rPr lang="en-GB" dirty="0"/>
            <a:t> </a:t>
          </a:r>
          <a:r>
            <a:rPr lang="en-GB" dirty="0" err="1"/>
            <a:t>naponta</a:t>
          </a:r>
          <a:endParaRPr lang="en-GB" dirty="0"/>
        </a:p>
      </dgm:t>
    </dgm:pt>
    <dgm:pt modelId="{B48248FB-F867-1E4E-A739-DAC4E49F7EC8}" type="parTrans" cxnId="{E5EFAFFE-8FDC-B143-94FD-E7AE2158712D}">
      <dgm:prSet/>
      <dgm:spPr/>
      <dgm:t>
        <a:bodyPr/>
        <a:lstStyle/>
        <a:p>
          <a:endParaRPr lang="en-GB"/>
        </a:p>
      </dgm:t>
    </dgm:pt>
    <dgm:pt modelId="{5109113C-C0B5-5B44-92AE-6B82109A7E35}" type="sibTrans" cxnId="{E5EFAFFE-8FDC-B143-94FD-E7AE2158712D}">
      <dgm:prSet/>
      <dgm:spPr/>
      <dgm:t>
        <a:bodyPr/>
        <a:lstStyle/>
        <a:p>
          <a:endParaRPr lang="en-GB"/>
        </a:p>
      </dgm:t>
    </dgm:pt>
    <dgm:pt modelId="{E73BBD3A-9C69-0D49-9743-C459E33C8E47}">
      <dgm:prSet phldrT="[Text]"/>
      <dgm:spPr/>
      <dgm:t>
        <a:bodyPr/>
        <a:lstStyle/>
        <a:p>
          <a:r>
            <a:rPr lang="en-GB" dirty="0"/>
            <a:t>99,99%</a:t>
          </a:r>
        </a:p>
      </dgm:t>
    </dgm:pt>
    <dgm:pt modelId="{BA54CB81-F296-3E4F-8AB7-BED914E90879}" type="parTrans" cxnId="{518E0BAC-7CCF-D745-B582-12BCDCD11611}">
      <dgm:prSet/>
      <dgm:spPr/>
      <dgm:t>
        <a:bodyPr/>
        <a:lstStyle/>
        <a:p>
          <a:endParaRPr lang="en-GB"/>
        </a:p>
      </dgm:t>
    </dgm:pt>
    <dgm:pt modelId="{DE891EF6-ACD8-4A43-8BC9-D71B7F19861C}" type="sibTrans" cxnId="{518E0BAC-7CCF-D745-B582-12BCDCD11611}">
      <dgm:prSet/>
      <dgm:spPr/>
      <dgm:t>
        <a:bodyPr/>
        <a:lstStyle/>
        <a:p>
          <a:endParaRPr lang="en-GB"/>
        </a:p>
      </dgm:t>
    </dgm:pt>
    <dgm:pt modelId="{3B0D2FD9-D80E-ED42-8C6A-A70C35CD8906}">
      <dgm:prSet phldrT="[Text]"/>
      <dgm:spPr/>
      <dgm:t>
        <a:bodyPr/>
        <a:lstStyle/>
        <a:p>
          <a:r>
            <a:rPr lang="en-GB" dirty="0"/>
            <a:t>max. 8 </a:t>
          </a:r>
          <a:r>
            <a:rPr lang="en-GB" dirty="0" err="1"/>
            <a:t>másodperc</a:t>
          </a:r>
          <a:r>
            <a:rPr lang="en-GB" dirty="0"/>
            <a:t> </a:t>
          </a:r>
          <a:r>
            <a:rPr lang="en-GB" dirty="0" err="1"/>
            <a:t>kiesés</a:t>
          </a:r>
          <a:r>
            <a:rPr lang="en-GB" dirty="0"/>
            <a:t> </a:t>
          </a:r>
          <a:r>
            <a:rPr lang="en-GB" dirty="0" err="1"/>
            <a:t>naponta</a:t>
          </a:r>
          <a:endParaRPr lang="en-GB" dirty="0"/>
        </a:p>
      </dgm:t>
    </dgm:pt>
    <dgm:pt modelId="{D03072B1-EA32-BE4A-8E37-D0C69179CAA5}" type="parTrans" cxnId="{A8EA06FC-1807-8743-9B42-215BC872B525}">
      <dgm:prSet/>
      <dgm:spPr/>
      <dgm:t>
        <a:bodyPr/>
        <a:lstStyle/>
        <a:p>
          <a:endParaRPr lang="en-GB"/>
        </a:p>
      </dgm:t>
    </dgm:pt>
    <dgm:pt modelId="{767E2607-192E-9B4D-92D4-FAAFA067CF66}" type="sibTrans" cxnId="{A8EA06FC-1807-8743-9B42-215BC872B525}">
      <dgm:prSet/>
      <dgm:spPr/>
      <dgm:t>
        <a:bodyPr/>
        <a:lstStyle/>
        <a:p>
          <a:endParaRPr lang="en-GB"/>
        </a:p>
      </dgm:t>
    </dgm:pt>
    <dgm:pt modelId="{DAF547AF-4004-3244-866F-5155144B8F25}">
      <dgm:prSet phldrT="[Text]"/>
      <dgm:spPr/>
      <dgm:t>
        <a:bodyPr/>
        <a:lstStyle/>
        <a:p>
          <a:r>
            <a:rPr lang="en-GB" dirty="0"/>
            <a:t>99,999%</a:t>
          </a:r>
        </a:p>
      </dgm:t>
    </dgm:pt>
    <dgm:pt modelId="{B0FF7DE4-EE74-4C41-B7B0-DF20676E968A}" type="parTrans" cxnId="{274FBF53-8021-3640-B476-970A55A1260B}">
      <dgm:prSet/>
      <dgm:spPr/>
      <dgm:t>
        <a:bodyPr/>
        <a:lstStyle/>
        <a:p>
          <a:endParaRPr lang="en-GB"/>
        </a:p>
      </dgm:t>
    </dgm:pt>
    <dgm:pt modelId="{AE77BA8C-0AA0-874D-AC18-9B4A40505141}" type="sibTrans" cxnId="{274FBF53-8021-3640-B476-970A55A1260B}">
      <dgm:prSet/>
      <dgm:spPr/>
      <dgm:t>
        <a:bodyPr/>
        <a:lstStyle/>
        <a:p>
          <a:endParaRPr lang="en-GB"/>
        </a:p>
      </dgm:t>
    </dgm:pt>
    <dgm:pt modelId="{B4BF7667-DED3-F644-A1E4-6264C3B35138}">
      <dgm:prSet phldrT="[Text]"/>
      <dgm:spPr/>
      <dgm:t>
        <a:bodyPr/>
        <a:lstStyle/>
        <a:p>
          <a:r>
            <a:rPr lang="en-GB" dirty="0"/>
            <a:t>max. 0,8 </a:t>
          </a:r>
          <a:r>
            <a:rPr lang="en-GB" dirty="0" err="1"/>
            <a:t>másodperc</a:t>
          </a:r>
          <a:r>
            <a:rPr lang="en-GB" dirty="0"/>
            <a:t> </a:t>
          </a:r>
          <a:r>
            <a:rPr lang="en-GB" dirty="0" err="1"/>
            <a:t>kiesés</a:t>
          </a:r>
          <a:r>
            <a:rPr lang="en-GB" dirty="0"/>
            <a:t> </a:t>
          </a:r>
          <a:r>
            <a:rPr lang="en-GB" dirty="0" err="1"/>
            <a:t>naponta</a:t>
          </a:r>
          <a:r>
            <a:rPr lang="en-GB" dirty="0"/>
            <a:t> </a:t>
          </a:r>
        </a:p>
      </dgm:t>
    </dgm:pt>
    <dgm:pt modelId="{8068BBEA-4A6B-8F42-B9F3-BBC94B6E51DC}" type="parTrans" cxnId="{663ABCBE-DECC-2743-9E9B-BDB4A24FFDF8}">
      <dgm:prSet/>
      <dgm:spPr/>
      <dgm:t>
        <a:bodyPr/>
        <a:lstStyle/>
        <a:p>
          <a:endParaRPr lang="en-GB"/>
        </a:p>
      </dgm:t>
    </dgm:pt>
    <dgm:pt modelId="{7DD460B1-4A31-2B41-9CD7-4EC60FE0573F}" type="sibTrans" cxnId="{663ABCBE-DECC-2743-9E9B-BDB4A24FFDF8}">
      <dgm:prSet/>
      <dgm:spPr/>
      <dgm:t>
        <a:bodyPr/>
        <a:lstStyle/>
        <a:p>
          <a:endParaRPr lang="en-GB"/>
        </a:p>
      </dgm:t>
    </dgm:pt>
    <dgm:pt modelId="{9B29BDB4-E43E-A246-AFBF-2E94807C001B}">
      <dgm:prSet phldrT="[Text]"/>
      <dgm:spPr/>
      <dgm:t>
        <a:bodyPr/>
        <a:lstStyle/>
        <a:p>
          <a:r>
            <a:rPr lang="en-GB" dirty="0"/>
            <a:t>95%</a:t>
          </a:r>
        </a:p>
      </dgm:t>
    </dgm:pt>
    <dgm:pt modelId="{146F4FF3-2322-3F4A-AE9B-81199DD48EF2}" type="parTrans" cxnId="{D7EAA261-EEBC-EA47-B79A-36CA8B311639}">
      <dgm:prSet/>
      <dgm:spPr/>
      <dgm:t>
        <a:bodyPr/>
        <a:lstStyle/>
        <a:p>
          <a:endParaRPr lang="en-GB"/>
        </a:p>
      </dgm:t>
    </dgm:pt>
    <dgm:pt modelId="{C2B5229B-802F-D448-859A-941BF9E37F92}" type="sibTrans" cxnId="{D7EAA261-EEBC-EA47-B79A-36CA8B311639}">
      <dgm:prSet/>
      <dgm:spPr/>
      <dgm:t>
        <a:bodyPr/>
        <a:lstStyle/>
        <a:p>
          <a:endParaRPr lang="en-GB"/>
        </a:p>
      </dgm:t>
    </dgm:pt>
    <dgm:pt modelId="{B409671D-BC8B-C342-9F76-9F63E574C257}">
      <dgm:prSet phldrT="[Text]"/>
      <dgm:spPr/>
      <dgm:t>
        <a:bodyPr/>
        <a:lstStyle/>
        <a:p>
          <a:r>
            <a:rPr lang="en-GB" dirty="0"/>
            <a:t>max. 1 </a:t>
          </a:r>
          <a:r>
            <a:rPr lang="en-GB" dirty="0" err="1"/>
            <a:t>óra</a:t>
          </a:r>
          <a:r>
            <a:rPr lang="en-GB" dirty="0"/>
            <a:t> 12 perc </a:t>
          </a:r>
          <a:r>
            <a:rPr lang="en-GB" dirty="0" err="1"/>
            <a:t>kiesés</a:t>
          </a:r>
          <a:r>
            <a:rPr lang="en-GB" dirty="0"/>
            <a:t> </a:t>
          </a:r>
          <a:r>
            <a:rPr lang="en-GB" dirty="0" err="1"/>
            <a:t>naponta</a:t>
          </a:r>
          <a:endParaRPr lang="en-GB" dirty="0"/>
        </a:p>
      </dgm:t>
    </dgm:pt>
    <dgm:pt modelId="{0842C2D7-ADBB-7B48-9EC6-182B1AC2A466}" type="parTrans" cxnId="{169876A7-2A91-9948-BB3F-2C3EBD02ED52}">
      <dgm:prSet/>
      <dgm:spPr/>
      <dgm:t>
        <a:bodyPr/>
        <a:lstStyle/>
        <a:p>
          <a:endParaRPr lang="en-GB"/>
        </a:p>
      </dgm:t>
    </dgm:pt>
    <dgm:pt modelId="{99033B82-902D-E040-8CF6-A2299A7639C5}" type="sibTrans" cxnId="{169876A7-2A91-9948-BB3F-2C3EBD02ED52}">
      <dgm:prSet/>
      <dgm:spPr/>
      <dgm:t>
        <a:bodyPr/>
        <a:lstStyle/>
        <a:p>
          <a:endParaRPr lang="en-GB"/>
        </a:p>
      </dgm:t>
    </dgm:pt>
    <dgm:pt modelId="{42A4415D-632E-474A-853E-20A8CC6EF74E}" type="pres">
      <dgm:prSet presAssocID="{F8832BBF-0D41-784D-A001-B4A40672155B}" presName="linearFlow" presStyleCnt="0">
        <dgm:presLayoutVars>
          <dgm:dir/>
          <dgm:animLvl val="lvl"/>
          <dgm:resizeHandles val="exact"/>
        </dgm:presLayoutVars>
      </dgm:prSet>
      <dgm:spPr/>
    </dgm:pt>
    <dgm:pt modelId="{5F3635A9-32C6-A44A-92EF-3CE58A46DC67}" type="pres">
      <dgm:prSet presAssocID="{9B29BDB4-E43E-A246-AFBF-2E94807C001B}" presName="composite" presStyleCnt="0"/>
      <dgm:spPr/>
    </dgm:pt>
    <dgm:pt modelId="{8959C76F-37BF-174A-92A0-5B09E8C63A3E}" type="pres">
      <dgm:prSet presAssocID="{9B29BDB4-E43E-A246-AFBF-2E94807C001B}" presName="parentText" presStyleLbl="alignNode1" presStyleIdx="0" presStyleCnt="6">
        <dgm:presLayoutVars>
          <dgm:chMax val="1"/>
          <dgm:bulletEnabled val="1"/>
        </dgm:presLayoutVars>
      </dgm:prSet>
      <dgm:spPr/>
    </dgm:pt>
    <dgm:pt modelId="{CA7C556A-FCEC-0946-AAB8-5C70A86CFDD5}" type="pres">
      <dgm:prSet presAssocID="{9B29BDB4-E43E-A246-AFBF-2E94807C001B}" presName="descendantText" presStyleLbl="alignAcc1" presStyleIdx="0" presStyleCnt="6">
        <dgm:presLayoutVars>
          <dgm:bulletEnabled val="1"/>
        </dgm:presLayoutVars>
      </dgm:prSet>
      <dgm:spPr/>
    </dgm:pt>
    <dgm:pt modelId="{F2E972AC-A9C7-7846-BE02-7B37B760212A}" type="pres">
      <dgm:prSet presAssocID="{C2B5229B-802F-D448-859A-941BF9E37F92}" presName="sp" presStyleCnt="0"/>
      <dgm:spPr/>
    </dgm:pt>
    <dgm:pt modelId="{D1FE84EE-48C7-A341-846C-C4791553EE97}" type="pres">
      <dgm:prSet presAssocID="{1F1679E5-7739-6E44-86E6-38C48FC0FA37}" presName="composite" presStyleCnt="0"/>
      <dgm:spPr/>
    </dgm:pt>
    <dgm:pt modelId="{06126FF0-1B30-7948-AAB2-CFD609F65B89}" type="pres">
      <dgm:prSet presAssocID="{1F1679E5-7739-6E44-86E6-38C48FC0FA37}" presName="parentText" presStyleLbl="alignNode1" presStyleIdx="1" presStyleCnt="6">
        <dgm:presLayoutVars>
          <dgm:chMax val="1"/>
          <dgm:bulletEnabled val="1"/>
        </dgm:presLayoutVars>
      </dgm:prSet>
      <dgm:spPr/>
    </dgm:pt>
    <dgm:pt modelId="{29946246-850B-8342-A77D-29534D406E04}" type="pres">
      <dgm:prSet presAssocID="{1F1679E5-7739-6E44-86E6-38C48FC0FA37}" presName="descendantText" presStyleLbl="alignAcc1" presStyleIdx="1" presStyleCnt="6">
        <dgm:presLayoutVars>
          <dgm:bulletEnabled val="1"/>
        </dgm:presLayoutVars>
      </dgm:prSet>
      <dgm:spPr/>
    </dgm:pt>
    <dgm:pt modelId="{D9DF9998-9725-0E45-BCD2-7E0042CA7391}" type="pres">
      <dgm:prSet presAssocID="{0125F5A0-8C71-6E4F-AD8C-3D48E0F923BB}" presName="sp" presStyleCnt="0"/>
      <dgm:spPr/>
    </dgm:pt>
    <dgm:pt modelId="{0FBBF213-4C0E-2F4E-93C2-E4169FFE1088}" type="pres">
      <dgm:prSet presAssocID="{01F8A0A0-DEB5-614F-B01F-CF363ACF0DCD}" presName="composite" presStyleCnt="0"/>
      <dgm:spPr/>
    </dgm:pt>
    <dgm:pt modelId="{CA1AA513-85B2-1D4A-AE34-1BAA5C53F0DD}" type="pres">
      <dgm:prSet presAssocID="{01F8A0A0-DEB5-614F-B01F-CF363ACF0DCD}" presName="parentText" presStyleLbl="alignNode1" presStyleIdx="2" presStyleCnt="6">
        <dgm:presLayoutVars>
          <dgm:chMax val="1"/>
          <dgm:bulletEnabled val="1"/>
        </dgm:presLayoutVars>
      </dgm:prSet>
      <dgm:spPr/>
    </dgm:pt>
    <dgm:pt modelId="{0FE643EE-1CDB-B24F-AF7D-BA8F53726CFB}" type="pres">
      <dgm:prSet presAssocID="{01F8A0A0-DEB5-614F-B01F-CF363ACF0DCD}" presName="descendantText" presStyleLbl="alignAcc1" presStyleIdx="2" presStyleCnt="6">
        <dgm:presLayoutVars>
          <dgm:bulletEnabled val="1"/>
        </dgm:presLayoutVars>
      </dgm:prSet>
      <dgm:spPr/>
    </dgm:pt>
    <dgm:pt modelId="{5F8D7F5C-79F1-BE44-B73C-DBE6B806E38F}" type="pres">
      <dgm:prSet presAssocID="{DCDFCD91-0EC7-AD47-B964-3A3F209D9A49}" presName="sp" presStyleCnt="0"/>
      <dgm:spPr/>
    </dgm:pt>
    <dgm:pt modelId="{05CF0C87-0FC8-814D-8EA9-743C8FBD5224}" type="pres">
      <dgm:prSet presAssocID="{400E0AE9-5CAC-3743-A37F-06100FEDCEC5}" presName="composite" presStyleCnt="0"/>
      <dgm:spPr/>
    </dgm:pt>
    <dgm:pt modelId="{583A4E95-452B-9148-90F7-0566A90DC2DC}" type="pres">
      <dgm:prSet presAssocID="{400E0AE9-5CAC-3743-A37F-06100FEDCEC5}" presName="parentText" presStyleLbl="alignNode1" presStyleIdx="3" presStyleCnt="6">
        <dgm:presLayoutVars>
          <dgm:chMax val="1"/>
          <dgm:bulletEnabled val="1"/>
        </dgm:presLayoutVars>
      </dgm:prSet>
      <dgm:spPr/>
    </dgm:pt>
    <dgm:pt modelId="{33AD7C10-431A-A440-AF15-C6C3B32047A3}" type="pres">
      <dgm:prSet presAssocID="{400E0AE9-5CAC-3743-A37F-06100FEDCEC5}" presName="descendantText" presStyleLbl="alignAcc1" presStyleIdx="3" presStyleCnt="6">
        <dgm:presLayoutVars>
          <dgm:bulletEnabled val="1"/>
        </dgm:presLayoutVars>
      </dgm:prSet>
      <dgm:spPr/>
    </dgm:pt>
    <dgm:pt modelId="{F83410D9-2DE6-A44F-9BE6-948B25A6E71F}" type="pres">
      <dgm:prSet presAssocID="{66494551-A945-9349-9212-541C5A3EFC2E}" presName="sp" presStyleCnt="0"/>
      <dgm:spPr/>
    </dgm:pt>
    <dgm:pt modelId="{4028CB65-2F2E-C244-8DFD-81FE4468AFD2}" type="pres">
      <dgm:prSet presAssocID="{E73BBD3A-9C69-0D49-9743-C459E33C8E47}" presName="composite" presStyleCnt="0"/>
      <dgm:spPr/>
    </dgm:pt>
    <dgm:pt modelId="{453FDA6C-76CE-6345-A21B-5067BE074C64}" type="pres">
      <dgm:prSet presAssocID="{E73BBD3A-9C69-0D49-9743-C459E33C8E47}" presName="parentText" presStyleLbl="alignNode1" presStyleIdx="4" presStyleCnt="6">
        <dgm:presLayoutVars>
          <dgm:chMax val="1"/>
          <dgm:bulletEnabled val="1"/>
        </dgm:presLayoutVars>
      </dgm:prSet>
      <dgm:spPr/>
    </dgm:pt>
    <dgm:pt modelId="{D3935CA5-92DA-954E-9167-BBFCD1B16365}" type="pres">
      <dgm:prSet presAssocID="{E73BBD3A-9C69-0D49-9743-C459E33C8E47}" presName="descendantText" presStyleLbl="alignAcc1" presStyleIdx="4" presStyleCnt="6">
        <dgm:presLayoutVars>
          <dgm:bulletEnabled val="1"/>
        </dgm:presLayoutVars>
      </dgm:prSet>
      <dgm:spPr/>
    </dgm:pt>
    <dgm:pt modelId="{87F73BC7-8EA4-984E-B7F0-F30E0D3CB5E7}" type="pres">
      <dgm:prSet presAssocID="{DE891EF6-ACD8-4A43-8BC9-D71B7F19861C}" presName="sp" presStyleCnt="0"/>
      <dgm:spPr/>
    </dgm:pt>
    <dgm:pt modelId="{1F5EC7DE-6F93-0B4E-9B87-306BDDED529C}" type="pres">
      <dgm:prSet presAssocID="{DAF547AF-4004-3244-866F-5155144B8F25}" presName="composite" presStyleCnt="0"/>
      <dgm:spPr/>
    </dgm:pt>
    <dgm:pt modelId="{0E9B3C20-FB95-FE49-872D-7BC61C185795}" type="pres">
      <dgm:prSet presAssocID="{DAF547AF-4004-3244-866F-5155144B8F25}" presName="parentText" presStyleLbl="alignNode1" presStyleIdx="5" presStyleCnt="6">
        <dgm:presLayoutVars>
          <dgm:chMax val="1"/>
          <dgm:bulletEnabled val="1"/>
        </dgm:presLayoutVars>
      </dgm:prSet>
      <dgm:spPr/>
    </dgm:pt>
    <dgm:pt modelId="{E8698B2F-8000-D845-AE36-13284B485222}" type="pres">
      <dgm:prSet presAssocID="{DAF547AF-4004-3244-866F-5155144B8F25}" presName="descendantText" presStyleLbl="alignAcc1" presStyleIdx="5" presStyleCnt="6">
        <dgm:presLayoutVars>
          <dgm:bulletEnabled val="1"/>
        </dgm:presLayoutVars>
      </dgm:prSet>
      <dgm:spPr/>
    </dgm:pt>
  </dgm:ptLst>
  <dgm:cxnLst>
    <dgm:cxn modelId="{1FFFF019-68EC-8448-9EFE-D78201A55518}" type="presOf" srcId="{763F3F59-9262-2C4A-90FB-2B9A6A092764}" destId="{0FE643EE-1CDB-B24F-AF7D-BA8F53726CFB}" srcOrd="0" destOrd="0" presId="urn:microsoft.com/office/officeart/2005/8/layout/chevron2"/>
    <dgm:cxn modelId="{7505DC3D-3330-7A4F-B513-60219BE6E4EB}" type="presOf" srcId="{F8832BBF-0D41-784D-A001-B4A40672155B}" destId="{42A4415D-632E-474A-853E-20A8CC6EF74E}" srcOrd="0" destOrd="0" presId="urn:microsoft.com/office/officeart/2005/8/layout/chevron2"/>
    <dgm:cxn modelId="{274FBF53-8021-3640-B476-970A55A1260B}" srcId="{F8832BBF-0D41-784D-A001-B4A40672155B}" destId="{DAF547AF-4004-3244-866F-5155144B8F25}" srcOrd="5" destOrd="0" parTransId="{B0FF7DE4-EE74-4C41-B7B0-DF20676E968A}" sibTransId="{AE77BA8C-0AA0-874D-AC18-9B4A40505141}"/>
    <dgm:cxn modelId="{D7EAA261-EEBC-EA47-B79A-36CA8B311639}" srcId="{F8832BBF-0D41-784D-A001-B4A40672155B}" destId="{9B29BDB4-E43E-A246-AFBF-2E94807C001B}" srcOrd="0" destOrd="0" parTransId="{146F4FF3-2322-3F4A-AE9B-81199DD48EF2}" sibTransId="{C2B5229B-802F-D448-859A-941BF9E37F92}"/>
    <dgm:cxn modelId="{08BE4471-219B-E347-8ED3-A86CF31C15E1}" type="presOf" srcId="{B57FCCA7-17D2-9146-9D55-E9A8942B905E}" destId="{33AD7C10-431A-A440-AF15-C6C3B32047A3}" srcOrd="0" destOrd="0" presId="urn:microsoft.com/office/officeart/2005/8/layout/chevron2"/>
    <dgm:cxn modelId="{FCDE0178-1B75-EF43-935C-62D106D02DB2}" srcId="{F8832BBF-0D41-784D-A001-B4A40672155B}" destId="{01F8A0A0-DEB5-614F-B01F-CF363ACF0DCD}" srcOrd="2" destOrd="0" parTransId="{0D6D1957-8BE8-E14B-B770-146F61B0F438}" sibTransId="{DCDFCD91-0EC7-AD47-B964-3A3F209D9A49}"/>
    <dgm:cxn modelId="{260F588F-3482-CB4A-9B05-D131CDB35E70}" type="presOf" srcId="{01F8A0A0-DEB5-614F-B01F-CF363ACF0DCD}" destId="{CA1AA513-85B2-1D4A-AE34-1BAA5C53F0DD}" srcOrd="0" destOrd="0" presId="urn:microsoft.com/office/officeart/2005/8/layout/chevron2"/>
    <dgm:cxn modelId="{EC33B29D-0FBF-6E4E-9F4F-FDA19443AE57}" srcId="{01F8A0A0-DEB5-614F-B01F-CF363ACF0DCD}" destId="{763F3F59-9262-2C4A-90FB-2B9A6A092764}" srcOrd="0" destOrd="0" parTransId="{3CCF62D8-7C27-AA44-BEFF-F751F5321885}" sibTransId="{966DA7CC-59B3-0A45-A43A-FE2E81B1F74D}"/>
    <dgm:cxn modelId="{169876A7-2A91-9948-BB3F-2C3EBD02ED52}" srcId="{9B29BDB4-E43E-A246-AFBF-2E94807C001B}" destId="{B409671D-BC8B-C342-9F76-9F63E574C257}" srcOrd="0" destOrd="0" parTransId="{0842C2D7-ADBB-7B48-9EC6-182B1AC2A466}" sibTransId="{99033B82-902D-E040-8CF6-A2299A7639C5}"/>
    <dgm:cxn modelId="{518E0BAC-7CCF-D745-B582-12BCDCD11611}" srcId="{F8832BBF-0D41-784D-A001-B4A40672155B}" destId="{E73BBD3A-9C69-0D49-9743-C459E33C8E47}" srcOrd="4" destOrd="0" parTransId="{BA54CB81-F296-3E4F-8AB7-BED914E90879}" sibTransId="{DE891EF6-ACD8-4A43-8BC9-D71B7F19861C}"/>
    <dgm:cxn modelId="{9B9F5FAD-F297-2240-8912-6ECB96B41C01}" type="presOf" srcId="{B4BF7667-DED3-F644-A1E4-6264C3B35138}" destId="{E8698B2F-8000-D845-AE36-13284B485222}" srcOrd="0" destOrd="0" presId="urn:microsoft.com/office/officeart/2005/8/layout/chevron2"/>
    <dgm:cxn modelId="{691EA3BA-8ECA-9B45-95BD-F6BE5D2A3EBD}" type="presOf" srcId="{E73BBD3A-9C69-0D49-9743-C459E33C8E47}" destId="{453FDA6C-76CE-6345-A21B-5067BE074C64}" srcOrd="0" destOrd="0" presId="urn:microsoft.com/office/officeart/2005/8/layout/chevron2"/>
    <dgm:cxn modelId="{663ABCBE-DECC-2743-9E9B-BDB4A24FFDF8}" srcId="{DAF547AF-4004-3244-866F-5155144B8F25}" destId="{B4BF7667-DED3-F644-A1E4-6264C3B35138}" srcOrd="0" destOrd="0" parTransId="{8068BBEA-4A6B-8F42-B9F3-BBC94B6E51DC}" sibTransId="{7DD460B1-4A31-2B41-9CD7-4EC60FE0573F}"/>
    <dgm:cxn modelId="{712233C8-5D40-4F4E-8B43-4397B3F87012}" srcId="{F8832BBF-0D41-784D-A001-B4A40672155B}" destId="{400E0AE9-5CAC-3743-A37F-06100FEDCEC5}" srcOrd="3" destOrd="0" parTransId="{85AAEB4F-0EFE-3F45-8F6B-15AB8EE1A6E3}" sibTransId="{66494551-A945-9349-9212-541C5A3EFC2E}"/>
    <dgm:cxn modelId="{5714A4CB-BF30-1443-AE73-EE0A03D6E9DE}" type="presOf" srcId="{400E0AE9-5CAC-3743-A37F-06100FEDCEC5}" destId="{583A4E95-452B-9148-90F7-0566A90DC2DC}" srcOrd="0" destOrd="0" presId="urn:microsoft.com/office/officeart/2005/8/layout/chevron2"/>
    <dgm:cxn modelId="{2B4864D2-4551-3A43-8597-2B6AA395E889}" srcId="{1F1679E5-7739-6E44-86E6-38C48FC0FA37}" destId="{386195E2-0AFE-6645-B9FB-CFBBD18265AC}" srcOrd="0" destOrd="0" parTransId="{F41A5025-F4DD-E744-BD84-DA70EDC12A27}" sibTransId="{19AF9250-71A0-554C-B000-D947FCEC5712}"/>
    <dgm:cxn modelId="{53B1C9D5-EB49-7241-B687-ED24A1783776}" type="presOf" srcId="{386195E2-0AFE-6645-B9FB-CFBBD18265AC}" destId="{29946246-850B-8342-A77D-29534D406E04}" srcOrd="0" destOrd="0" presId="urn:microsoft.com/office/officeart/2005/8/layout/chevron2"/>
    <dgm:cxn modelId="{D36E60D7-345D-F041-87A6-D92DB49F7E8B}" srcId="{F8832BBF-0D41-784D-A001-B4A40672155B}" destId="{1F1679E5-7739-6E44-86E6-38C48FC0FA37}" srcOrd="1" destOrd="0" parTransId="{9A9E7A45-BD27-6B4D-9001-1AAFC112B9E5}" sibTransId="{0125F5A0-8C71-6E4F-AD8C-3D48E0F923BB}"/>
    <dgm:cxn modelId="{473475DE-A048-854C-A309-655987CBB61E}" type="presOf" srcId="{9B29BDB4-E43E-A246-AFBF-2E94807C001B}" destId="{8959C76F-37BF-174A-92A0-5B09E8C63A3E}" srcOrd="0" destOrd="0" presId="urn:microsoft.com/office/officeart/2005/8/layout/chevron2"/>
    <dgm:cxn modelId="{2A8BBAE2-B5D0-BE47-BEE0-848541280B47}" type="presOf" srcId="{1F1679E5-7739-6E44-86E6-38C48FC0FA37}" destId="{06126FF0-1B30-7948-AAB2-CFD609F65B89}" srcOrd="0" destOrd="0" presId="urn:microsoft.com/office/officeart/2005/8/layout/chevron2"/>
    <dgm:cxn modelId="{38B893E5-869E-E344-AF50-43AA3416B9C9}" type="presOf" srcId="{3B0D2FD9-D80E-ED42-8C6A-A70C35CD8906}" destId="{D3935CA5-92DA-954E-9167-BBFCD1B16365}" srcOrd="0" destOrd="0" presId="urn:microsoft.com/office/officeart/2005/8/layout/chevron2"/>
    <dgm:cxn modelId="{5BBFB9F1-C5A1-0A40-8A13-C201958D83BF}" type="presOf" srcId="{DAF547AF-4004-3244-866F-5155144B8F25}" destId="{0E9B3C20-FB95-FE49-872D-7BC61C185795}" srcOrd="0" destOrd="0" presId="urn:microsoft.com/office/officeart/2005/8/layout/chevron2"/>
    <dgm:cxn modelId="{D48423F8-84F0-CE49-B8EA-6990E73F0C0B}" type="presOf" srcId="{B409671D-BC8B-C342-9F76-9F63E574C257}" destId="{CA7C556A-FCEC-0946-AAB8-5C70A86CFDD5}" srcOrd="0" destOrd="0" presId="urn:microsoft.com/office/officeart/2005/8/layout/chevron2"/>
    <dgm:cxn modelId="{A8EA06FC-1807-8743-9B42-215BC872B525}" srcId="{E73BBD3A-9C69-0D49-9743-C459E33C8E47}" destId="{3B0D2FD9-D80E-ED42-8C6A-A70C35CD8906}" srcOrd="0" destOrd="0" parTransId="{D03072B1-EA32-BE4A-8E37-D0C69179CAA5}" sibTransId="{767E2607-192E-9B4D-92D4-FAAFA067CF66}"/>
    <dgm:cxn modelId="{E5EFAFFE-8FDC-B143-94FD-E7AE2158712D}" srcId="{400E0AE9-5CAC-3743-A37F-06100FEDCEC5}" destId="{B57FCCA7-17D2-9146-9D55-E9A8942B905E}" srcOrd="0" destOrd="0" parTransId="{B48248FB-F867-1E4E-A739-DAC4E49F7EC8}" sibTransId="{5109113C-C0B5-5B44-92AE-6B82109A7E35}"/>
    <dgm:cxn modelId="{47E439DA-1606-CC4D-9CAF-C9450FCC4699}" type="presParOf" srcId="{42A4415D-632E-474A-853E-20A8CC6EF74E}" destId="{5F3635A9-32C6-A44A-92EF-3CE58A46DC67}" srcOrd="0" destOrd="0" presId="urn:microsoft.com/office/officeart/2005/8/layout/chevron2"/>
    <dgm:cxn modelId="{21A622F6-4263-1E46-9B70-C57E227F1261}" type="presParOf" srcId="{5F3635A9-32C6-A44A-92EF-3CE58A46DC67}" destId="{8959C76F-37BF-174A-92A0-5B09E8C63A3E}" srcOrd="0" destOrd="0" presId="urn:microsoft.com/office/officeart/2005/8/layout/chevron2"/>
    <dgm:cxn modelId="{5168BC6C-3625-A047-9895-5A66136483A6}" type="presParOf" srcId="{5F3635A9-32C6-A44A-92EF-3CE58A46DC67}" destId="{CA7C556A-FCEC-0946-AAB8-5C70A86CFDD5}" srcOrd="1" destOrd="0" presId="urn:microsoft.com/office/officeart/2005/8/layout/chevron2"/>
    <dgm:cxn modelId="{18BD7959-1295-294E-9CC9-4DBA97089BFE}" type="presParOf" srcId="{42A4415D-632E-474A-853E-20A8CC6EF74E}" destId="{F2E972AC-A9C7-7846-BE02-7B37B760212A}" srcOrd="1" destOrd="0" presId="urn:microsoft.com/office/officeart/2005/8/layout/chevron2"/>
    <dgm:cxn modelId="{CDE8DAFA-505A-1E4C-8637-7AE9EFABCDE1}" type="presParOf" srcId="{42A4415D-632E-474A-853E-20A8CC6EF74E}" destId="{D1FE84EE-48C7-A341-846C-C4791553EE97}" srcOrd="2" destOrd="0" presId="urn:microsoft.com/office/officeart/2005/8/layout/chevron2"/>
    <dgm:cxn modelId="{2C04F052-6BCA-0440-B6FE-1300CCCC2EC3}" type="presParOf" srcId="{D1FE84EE-48C7-A341-846C-C4791553EE97}" destId="{06126FF0-1B30-7948-AAB2-CFD609F65B89}" srcOrd="0" destOrd="0" presId="urn:microsoft.com/office/officeart/2005/8/layout/chevron2"/>
    <dgm:cxn modelId="{EA78B2B0-6EC3-7443-B268-A7CA6E03B4DD}" type="presParOf" srcId="{D1FE84EE-48C7-A341-846C-C4791553EE97}" destId="{29946246-850B-8342-A77D-29534D406E04}" srcOrd="1" destOrd="0" presId="urn:microsoft.com/office/officeart/2005/8/layout/chevron2"/>
    <dgm:cxn modelId="{37FFD2D1-6AEB-8D47-9FAD-74FEE0148F1B}" type="presParOf" srcId="{42A4415D-632E-474A-853E-20A8CC6EF74E}" destId="{D9DF9998-9725-0E45-BCD2-7E0042CA7391}" srcOrd="3" destOrd="0" presId="urn:microsoft.com/office/officeart/2005/8/layout/chevron2"/>
    <dgm:cxn modelId="{E5D9CCDA-E015-4E40-92EC-26F476FABA4D}" type="presParOf" srcId="{42A4415D-632E-474A-853E-20A8CC6EF74E}" destId="{0FBBF213-4C0E-2F4E-93C2-E4169FFE1088}" srcOrd="4" destOrd="0" presId="urn:microsoft.com/office/officeart/2005/8/layout/chevron2"/>
    <dgm:cxn modelId="{1D510706-0979-E640-A792-72D6617A123F}" type="presParOf" srcId="{0FBBF213-4C0E-2F4E-93C2-E4169FFE1088}" destId="{CA1AA513-85B2-1D4A-AE34-1BAA5C53F0DD}" srcOrd="0" destOrd="0" presId="urn:microsoft.com/office/officeart/2005/8/layout/chevron2"/>
    <dgm:cxn modelId="{4EA9C495-A55C-BA4F-B42E-90345B463912}" type="presParOf" srcId="{0FBBF213-4C0E-2F4E-93C2-E4169FFE1088}" destId="{0FE643EE-1CDB-B24F-AF7D-BA8F53726CFB}" srcOrd="1" destOrd="0" presId="urn:microsoft.com/office/officeart/2005/8/layout/chevron2"/>
    <dgm:cxn modelId="{B7F30D9F-14A9-D64E-A024-4EAA2CB688D4}" type="presParOf" srcId="{42A4415D-632E-474A-853E-20A8CC6EF74E}" destId="{5F8D7F5C-79F1-BE44-B73C-DBE6B806E38F}" srcOrd="5" destOrd="0" presId="urn:microsoft.com/office/officeart/2005/8/layout/chevron2"/>
    <dgm:cxn modelId="{EE72511D-2B3A-BF47-917F-07A9566D0837}" type="presParOf" srcId="{42A4415D-632E-474A-853E-20A8CC6EF74E}" destId="{05CF0C87-0FC8-814D-8EA9-743C8FBD5224}" srcOrd="6" destOrd="0" presId="urn:microsoft.com/office/officeart/2005/8/layout/chevron2"/>
    <dgm:cxn modelId="{43D1CCDE-C5F3-F64A-BB7E-0A9AE3339258}" type="presParOf" srcId="{05CF0C87-0FC8-814D-8EA9-743C8FBD5224}" destId="{583A4E95-452B-9148-90F7-0566A90DC2DC}" srcOrd="0" destOrd="0" presId="urn:microsoft.com/office/officeart/2005/8/layout/chevron2"/>
    <dgm:cxn modelId="{57564897-E9A3-BC4E-9831-90D54D2652CC}" type="presParOf" srcId="{05CF0C87-0FC8-814D-8EA9-743C8FBD5224}" destId="{33AD7C10-431A-A440-AF15-C6C3B32047A3}" srcOrd="1" destOrd="0" presId="urn:microsoft.com/office/officeart/2005/8/layout/chevron2"/>
    <dgm:cxn modelId="{3C42E679-6D63-AC4E-86E1-CA9FF5B35B48}" type="presParOf" srcId="{42A4415D-632E-474A-853E-20A8CC6EF74E}" destId="{F83410D9-2DE6-A44F-9BE6-948B25A6E71F}" srcOrd="7" destOrd="0" presId="urn:microsoft.com/office/officeart/2005/8/layout/chevron2"/>
    <dgm:cxn modelId="{B909CEE1-5C26-2944-A4B9-13E5805550D1}" type="presParOf" srcId="{42A4415D-632E-474A-853E-20A8CC6EF74E}" destId="{4028CB65-2F2E-C244-8DFD-81FE4468AFD2}" srcOrd="8" destOrd="0" presId="urn:microsoft.com/office/officeart/2005/8/layout/chevron2"/>
    <dgm:cxn modelId="{7FB703CE-880C-CC48-9802-283F75F1E036}" type="presParOf" srcId="{4028CB65-2F2E-C244-8DFD-81FE4468AFD2}" destId="{453FDA6C-76CE-6345-A21B-5067BE074C64}" srcOrd="0" destOrd="0" presId="urn:microsoft.com/office/officeart/2005/8/layout/chevron2"/>
    <dgm:cxn modelId="{17DA5F01-346F-FC40-A061-6A60D3069DD4}" type="presParOf" srcId="{4028CB65-2F2E-C244-8DFD-81FE4468AFD2}" destId="{D3935CA5-92DA-954E-9167-BBFCD1B16365}" srcOrd="1" destOrd="0" presId="urn:microsoft.com/office/officeart/2005/8/layout/chevron2"/>
    <dgm:cxn modelId="{2A530202-7E7A-A44B-BEE4-873C715FCD64}" type="presParOf" srcId="{42A4415D-632E-474A-853E-20A8CC6EF74E}" destId="{87F73BC7-8EA4-984E-B7F0-F30E0D3CB5E7}" srcOrd="9" destOrd="0" presId="urn:microsoft.com/office/officeart/2005/8/layout/chevron2"/>
    <dgm:cxn modelId="{FCE3A616-8A36-7F45-BA40-94BC968A6173}" type="presParOf" srcId="{42A4415D-632E-474A-853E-20A8CC6EF74E}" destId="{1F5EC7DE-6F93-0B4E-9B87-306BDDED529C}" srcOrd="10" destOrd="0" presId="urn:microsoft.com/office/officeart/2005/8/layout/chevron2"/>
    <dgm:cxn modelId="{184F56A8-9613-3149-977E-AF8C48F994DF}" type="presParOf" srcId="{1F5EC7DE-6F93-0B4E-9B87-306BDDED529C}" destId="{0E9B3C20-FB95-FE49-872D-7BC61C185795}" srcOrd="0" destOrd="0" presId="urn:microsoft.com/office/officeart/2005/8/layout/chevron2"/>
    <dgm:cxn modelId="{6E9287E7-8FDA-374D-9F50-F037566BD92B}" type="presParOf" srcId="{1F5EC7DE-6F93-0B4E-9B87-306BDDED529C}" destId="{E8698B2F-8000-D845-AE36-13284B48522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21B24A0-4726-1D4E-BB99-6EFFC4C7A3B8}" type="doc">
      <dgm:prSet loTypeId="urn:microsoft.com/office/officeart/2005/8/layout/radial5" loCatId="process" qsTypeId="urn:microsoft.com/office/officeart/2005/8/quickstyle/simple1" qsCatId="simple" csTypeId="urn:microsoft.com/office/officeart/2005/8/colors/accent1_2" csCatId="accent1" phldr="1"/>
      <dgm:spPr/>
    </dgm:pt>
    <dgm:pt modelId="{D8ADA396-02B1-AD4D-963A-EB8125E803AA}">
      <dgm:prSet phldrT="[Text]"/>
      <dgm:spPr/>
      <dgm:t>
        <a:bodyPr/>
        <a:lstStyle/>
        <a:p>
          <a:r>
            <a:rPr lang="en-GB" dirty="0"/>
            <a:t>Elastic Beanstalk</a:t>
          </a:r>
        </a:p>
      </dgm:t>
    </dgm:pt>
    <dgm:pt modelId="{E9ED38E4-5516-474E-9E7E-DF09001645B4}" type="parTrans" cxnId="{A6702E37-38EA-8548-B75E-A5D77D8CF0B6}">
      <dgm:prSet/>
      <dgm:spPr/>
      <dgm:t>
        <a:bodyPr/>
        <a:lstStyle/>
        <a:p>
          <a:endParaRPr lang="en-GB"/>
        </a:p>
      </dgm:t>
    </dgm:pt>
    <dgm:pt modelId="{1A9D2FF7-E556-1241-92F2-69F6D02B8648}" type="sibTrans" cxnId="{A6702E37-38EA-8548-B75E-A5D77D8CF0B6}">
      <dgm:prSet/>
      <dgm:spPr/>
      <dgm:t>
        <a:bodyPr/>
        <a:lstStyle/>
        <a:p>
          <a:endParaRPr lang="en-GB"/>
        </a:p>
      </dgm:t>
    </dgm:pt>
    <dgm:pt modelId="{8AAE868F-BA25-AB40-A984-7092B92827C7}">
      <dgm:prSet phldrT="[Text]"/>
      <dgm:spPr/>
      <dgm:t>
        <a:bodyPr/>
        <a:lstStyle/>
        <a:p>
          <a:r>
            <a:rPr lang="en-GB" dirty="0"/>
            <a:t>Go</a:t>
          </a:r>
        </a:p>
      </dgm:t>
    </dgm:pt>
    <dgm:pt modelId="{1C437E0A-757E-BF4F-BA54-6AC863899B2B}" type="parTrans" cxnId="{DFCF29A6-3B03-054E-B726-E31DE7B724E4}">
      <dgm:prSet/>
      <dgm:spPr/>
      <dgm:t>
        <a:bodyPr/>
        <a:lstStyle/>
        <a:p>
          <a:endParaRPr lang="en-GB"/>
        </a:p>
      </dgm:t>
    </dgm:pt>
    <dgm:pt modelId="{3885B278-F62B-C844-9CC5-20005664EF07}" type="sibTrans" cxnId="{DFCF29A6-3B03-054E-B726-E31DE7B724E4}">
      <dgm:prSet/>
      <dgm:spPr/>
      <dgm:t>
        <a:bodyPr/>
        <a:lstStyle/>
        <a:p>
          <a:endParaRPr lang="en-GB"/>
        </a:p>
      </dgm:t>
    </dgm:pt>
    <dgm:pt modelId="{9F62790C-861A-804B-88DF-A8F1AA615985}">
      <dgm:prSet phldrT="[Text]"/>
      <dgm:spPr/>
      <dgm:t>
        <a:bodyPr/>
        <a:lstStyle/>
        <a:p>
          <a:r>
            <a:rPr lang="en-GB" dirty="0"/>
            <a:t>NodeJS</a:t>
          </a:r>
        </a:p>
      </dgm:t>
    </dgm:pt>
    <dgm:pt modelId="{DCF255B8-1769-D843-BE35-1C226F351849}" type="parTrans" cxnId="{DB0A5A93-9788-564F-8C2C-40C51B32F206}">
      <dgm:prSet/>
      <dgm:spPr/>
      <dgm:t>
        <a:bodyPr/>
        <a:lstStyle/>
        <a:p>
          <a:endParaRPr lang="en-GB"/>
        </a:p>
      </dgm:t>
    </dgm:pt>
    <dgm:pt modelId="{8F897116-07E0-BE49-9EBD-E3E1B9F84663}" type="sibTrans" cxnId="{DB0A5A93-9788-564F-8C2C-40C51B32F206}">
      <dgm:prSet/>
      <dgm:spPr/>
      <dgm:t>
        <a:bodyPr/>
        <a:lstStyle/>
        <a:p>
          <a:endParaRPr lang="en-GB"/>
        </a:p>
      </dgm:t>
    </dgm:pt>
    <dgm:pt modelId="{2DEA48D6-2D6E-5940-AF5A-EF290C4BEC16}">
      <dgm:prSet phldrT="[Text]"/>
      <dgm:spPr/>
      <dgm:t>
        <a:bodyPr/>
        <a:lstStyle/>
        <a:p>
          <a:r>
            <a:rPr lang="en-GB" dirty="0"/>
            <a:t>PHP</a:t>
          </a:r>
        </a:p>
      </dgm:t>
    </dgm:pt>
    <dgm:pt modelId="{499148EC-5DD3-6347-9EA3-0BFB3361D054}" type="parTrans" cxnId="{CFC4A470-1636-B043-9CFB-65C44A19DD66}">
      <dgm:prSet/>
      <dgm:spPr/>
      <dgm:t>
        <a:bodyPr/>
        <a:lstStyle/>
        <a:p>
          <a:endParaRPr lang="en-GB"/>
        </a:p>
      </dgm:t>
    </dgm:pt>
    <dgm:pt modelId="{CA90FECA-CC09-F742-A763-8E3AE97B0B7F}" type="sibTrans" cxnId="{CFC4A470-1636-B043-9CFB-65C44A19DD66}">
      <dgm:prSet/>
      <dgm:spPr/>
      <dgm:t>
        <a:bodyPr/>
        <a:lstStyle/>
        <a:p>
          <a:endParaRPr lang="en-GB"/>
        </a:p>
      </dgm:t>
    </dgm:pt>
    <dgm:pt modelId="{7C1D42F7-3805-634F-91E0-7CBA84E4B039}">
      <dgm:prSet phldrT="[Text]"/>
      <dgm:spPr/>
      <dgm:t>
        <a:bodyPr/>
        <a:lstStyle/>
        <a:p>
          <a:r>
            <a:rPr lang="en-GB" dirty="0"/>
            <a:t>Java</a:t>
          </a:r>
        </a:p>
      </dgm:t>
    </dgm:pt>
    <dgm:pt modelId="{E825E4B5-5AB8-844A-979B-0EF730E77026}" type="parTrans" cxnId="{E95E804B-6859-AD42-A8AC-4FE932EEE520}">
      <dgm:prSet/>
      <dgm:spPr/>
      <dgm:t>
        <a:bodyPr/>
        <a:lstStyle/>
        <a:p>
          <a:endParaRPr lang="en-GB"/>
        </a:p>
      </dgm:t>
    </dgm:pt>
    <dgm:pt modelId="{DD7BCE38-9B11-D74B-BCE6-73851051F726}" type="sibTrans" cxnId="{E95E804B-6859-AD42-A8AC-4FE932EEE520}">
      <dgm:prSet/>
      <dgm:spPr/>
      <dgm:t>
        <a:bodyPr/>
        <a:lstStyle/>
        <a:p>
          <a:endParaRPr lang="en-GB"/>
        </a:p>
      </dgm:t>
    </dgm:pt>
    <dgm:pt modelId="{714DB6D7-84AD-AB48-9F42-032EA799F68F}">
      <dgm:prSet phldrT="[Text]"/>
      <dgm:spPr/>
      <dgm:t>
        <a:bodyPr/>
        <a:lstStyle/>
        <a:p>
          <a:r>
            <a:rPr lang="en-GB" dirty="0"/>
            <a:t>Python</a:t>
          </a:r>
        </a:p>
      </dgm:t>
    </dgm:pt>
    <dgm:pt modelId="{810AAB24-8850-9643-8735-7D39EBE4FC11}" type="parTrans" cxnId="{71C97416-E64E-1345-92C9-DB6FDB0A6B8B}">
      <dgm:prSet/>
      <dgm:spPr/>
      <dgm:t>
        <a:bodyPr/>
        <a:lstStyle/>
        <a:p>
          <a:endParaRPr lang="en-GB"/>
        </a:p>
      </dgm:t>
    </dgm:pt>
    <dgm:pt modelId="{8E14DE26-D584-F943-B99E-74F1878EC278}" type="sibTrans" cxnId="{71C97416-E64E-1345-92C9-DB6FDB0A6B8B}">
      <dgm:prSet/>
      <dgm:spPr/>
      <dgm:t>
        <a:bodyPr/>
        <a:lstStyle/>
        <a:p>
          <a:endParaRPr lang="en-GB"/>
        </a:p>
      </dgm:t>
    </dgm:pt>
    <dgm:pt modelId="{95E73A67-4EA4-264A-B396-7054B1A2860A}">
      <dgm:prSet phldrT="[Text]"/>
      <dgm:spPr/>
      <dgm:t>
        <a:bodyPr/>
        <a:lstStyle/>
        <a:p>
          <a:r>
            <a:rPr lang="en-GB" dirty="0"/>
            <a:t>Ruby</a:t>
          </a:r>
        </a:p>
      </dgm:t>
    </dgm:pt>
    <dgm:pt modelId="{95146149-89C6-2B4E-A1F2-1FE0278FD1C8}" type="parTrans" cxnId="{4803C2C4-9876-8342-9E42-9E3CBE9702FA}">
      <dgm:prSet/>
      <dgm:spPr/>
      <dgm:t>
        <a:bodyPr/>
        <a:lstStyle/>
        <a:p>
          <a:endParaRPr lang="en-GB"/>
        </a:p>
      </dgm:t>
    </dgm:pt>
    <dgm:pt modelId="{30E9965F-527B-B34D-9ABE-87223FDF9272}" type="sibTrans" cxnId="{4803C2C4-9876-8342-9E42-9E3CBE9702FA}">
      <dgm:prSet/>
      <dgm:spPr/>
      <dgm:t>
        <a:bodyPr/>
        <a:lstStyle/>
        <a:p>
          <a:endParaRPr lang="en-GB"/>
        </a:p>
      </dgm:t>
    </dgm:pt>
    <dgm:pt modelId="{BBDF147B-DEFF-1C42-B9AA-5E620A157A12}">
      <dgm:prSet phldrT="[Text]"/>
      <dgm:spPr/>
      <dgm:t>
        <a:bodyPr/>
        <a:lstStyle/>
        <a:p>
          <a:r>
            <a:rPr lang="en-GB" dirty="0"/>
            <a:t>Docker</a:t>
          </a:r>
        </a:p>
      </dgm:t>
    </dgm:pt>
    <dgm:pt modelId="{BBE7E610-BEE9-0949-9468-9099AC37B75B}" type="parTrans" cxnId="{2F175B04-6816-DB43-B85A-F368BA456D3F}">
      <dgm:prSet/>
      <dgm:spPr/>
      <dgm:t>
        <a:bodyPr/>
        <a:lstStyle/>
        <a:p>
          <a:endParaRPr lang="en-GB"/>
        </a:p>
      </dgm:t>
    </dgm:pt>
    <dgm:pt modelId="{49FCD92B-D426-E448-9EEB-931D3ACBF72C}" type="sibTrans" cxnId="{2F175B04-6816-DB43-B85A-F368BA456D3F}">
      <dgm:prSet/>
      <dgm:spPr/>
      <dgm:t>
        <a:bodyPr/>
        <a:lstStyle/>
        <a:p>
          <a:endParaRPr lang="en-GB"/>
        </a:p>
      </dgm:t>
    </dgm:pt>
    <dgm:pt modelId="{AF2E5261-1A11-D648-930C-8C509888767B}">
      <dgm:prSet phldrT="[Text]"/>
      <dgm:spPr/>
      <dgm:t>
        <a:bodyPr/>
        <a:lstStyle/>
        <a:p>
          <a:r>
            <a:rPr lang="en-GB" dirty="0"/>
            <a:t>.NET</a:t>
          </a:r>
        </a:p>
      </dgm:t>
    </dgm:pt>
    <dgm:pt modelId="{5A12FADD-9050-6441-9766-08321F3A6FD7}" type="parTrans" cxnId="{6E2C98E5-4B6B-4947-AA1F-7E1E8FD23499}">
      <dgm:prSet/>
      <dgm:spPr/>
      <dgm:t>
        <a:bodyPr/>
        <a:lstStyle/>
        <a:p>
          <a:endParaRPr lang="en-GB"/>
        </a:p>
      </dgm:t>
    </dgm:pt>
    <dgm:pt modelId="{D67EFFAF-03FE-9B43-90FA-C4CF7E93DE97}" type="sibTrans" cxnId="{6E2C98E5-4B6B-4947-AA1F-7E1E8FD23499}">
      <dgm:prSet/>
      <dgm:spPr/>
      <dgm:t>
        <a:bodyPr/>
        <a:lstStyle/>
        <a:p>
          <a:endParaRPr lang="en-GB"/>
        </a:p>
      </dgm:t>
    </dgm:pt>
    <dgm:pt modelId="{114F7FE5-D49D-AF48-9D98-E98E07A43932}" type="pres">
      <dgm:prSet presAssocID="{921B24A0-4726-1D4E-BB99-6EFFC4C7A3B8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9738906-D5B2-434B-B891-7BAB469C4429}" type="pres">
      <dgm:prSet presAssocID="{D8ADA396-02B1-AD4D-963A-EB8125E803AA}" presName="centerShape" presStyleLbl="node0" presStyleIdx="0" presStyleCnt="1"/>
      <dgm:spPr/>
    </dgm:pt>
    <dgm:pt modelId="{D59B64A2-99C9-974D-9084-8F8FED3C0035}" type="pres">
      <dgm:prSet presAssocID="{1C437E0A-757E-BF4F-BA54-6AC863899B2B}" presName="parTrans" presStyleLbl="sibTrans2D1" presStyleIdx="0" presStyleCnt="8"/>
      <dgm:spPr/>
    </dgm:pt>
    <dgm:pt modelId="{3E72202B-03F6-AF49-885E-59DEB1715DFE}" type="pres">
      <dgm:prSet presAssocID="{1C437E0A-757E-BF4F-BA54-6AC863899B2B}" presName="connectorText" presStyleLbl="sibTrans2D1" presStyleIdx="0" presStyleCnt="8"/>
      <dgm:spPr/>
    </dgm:pt>
    <dgm:pt modelId="{AE40EBFD-47A9-F841-A227-211298AE52C0}" type="pres">
      <dgm:prSet presAssocID="{8AAE868F-BA25-AB40-A984-7092B92827C7}" presName="node" presStyleLbl="node1" presStyleIdx="0" presStyleCnt="8">
        <dgm:presLayoutVars>
          <dgm:bulletEnabled val="1"/>
        </dgm:presLayoutVars>
      </dgm:prSet>
      <dgm:spPr/>
    </dgm:pt>
    <dgm:pt modelId="{DEB7E407-1AE3-CB45-B859-F9B32724E85F}" type="pres">
      <dgm:prSet presAssocID="{5A12FADD-9050-6441-9766-08321F3A6FD7}" presName="parTrans" presStyleLbl="sibTrans2D1" presStyleIdx="1" presStyleCnt="8"/>
      <dgm:spPr/>
    </dgm:pt>
    <dgm:pt modelId="{4990A054-0D33-A74A-A3A6-E23989CDAED1}" type="pres">
      <dgm:prSet presAssocID="{5A12FADD-9050-6441-9766-08321F3A6FD7}" presName="connectorText" presStyleLbl="sibTrans2D1" presStyleIdx="1" presStyleCnt="8"/>
      <dgm:spPr/>
    </dgm:pt>
    <dgm:pt modelId="{756A3E1F-9681-BF44-89C1-BF824D630FDB}" type="pres">
      <dgm:prSet presAssocID="{AF2E5261-1A11-D648-930C-8C509888767B}" presName="node" presStyleLbl="node1" presStyleIdx="1" presStyleCnt="8">
        <dgm:presLayoutVars>
          <dgm:bulletEnabled val="1"/>
        </dgm:presLayoutVars>
      </dgm:prSet>
      <dgm:spPr/>
    </dgm:pt>
    <dgm:pt modelId="{107CF56E-8339-D648-BF2B-73459EA3E2FA}" type="pres">
      <dgm:prSet presAssocID="{DCF255B8-1769-D843-BE35-1C226F351849}" presName="parTrans" presStyleLbl="sibTrans2D1" presStyleIdx="2" presStyleCnt="8"/>
      <dgm:spPr/>
    </dgm:pt>
    <dgm:pt modelId="{42BC0A88-AE22-B94D-9BE2-7C5E9969E45F}" type="pres">
      <dgm:prSet presAssocID="{DCF255B8-1769-D843-BE35-1C226F351849}" presName="connectorText" presStyleLbl="sibTrans2D1" presStyleIdx="2" presStyleCnt="8"/>
      <dgm:spPr/>
    </dgm:pt>
    <dgm:pt modelId="{382B6446-04C7-0849-85A1-7F3436F3F280}" type="pres">
      <dgm:prSet presAssocID="{9F62790C-861A-804B-88DF-A8F1AA615985}" presName="node" presStyleLbl="node1" presStyleIdx="2" presStyleCnt="8">
        <dgm:presLayoutVars>
          <dgm:bulletEnabled val="1"/>
        </dgm:presLayoutVars>
      </dgm:prSet>
      <dgm:spPr/>
    </dgm:pt>
    <dgm:pt modelId="{C26B8683-E996-CE4E-B9F7-85074F5991A7}" type="pres">
      <dgm:prSet presAssocID="{499148EC-5DD3-6347-9EA3-0BFB3361D054}" presName="parTrans" presStyleLbl="sibTrans2D1" presStyleIdx="3" presStyleCnt="8"/>
      <dgm:spPr/>
    </dgm:pt>
    <dgm:pt modelId="{43D4E11B-C8D1-D540-B161-C2498D01784A}" type="pres">
      <dgm:prSet presAssocID="{499148EC-5DD3-6347-9EA3-0BFB3361D054}" presName="connectorText" presStyleLbl="sibTrans2D1" presStyleIdx="3" presStyleCnt="8"/>
      <dgm:spPr/>
    </dgm:pt>
    <dgm:pt modelId="{15863CB7-2827-1948-B249-AE0414A68AA7}" type="pres">
      <dgm:prSet presAssocID="{2DEA48D6-2D6E-5940-AF5A-EF290C4BEC16}" presName="node" presStyleLbl="node1" presStyleIdx="3" presStyleCnt="8">
        <dgm:presLayoutVars>
          <dgm:bulletEnabled val="1"/>
        </dgm:presLayoutVars>
      </dgm:prSet>
      <dgm:spPr/>
    </dgm:pt>
    <dgm:pt modelId="{F490D769-E833-4A4C-B313-39B52F7B08E5}" type="pres">
      <dgm:prSet presAssocID="{E825E4B5-5AB8-844A-979B-0EF730E77026}" presName="parTrans" presStyleLbl="sibTrans2D1" presStyleIdx="4" presStyleCnt="8"/>
      <dgm:spPr/>
    </dgm:pt>
    <dgm:pt modelId="{C47ABA91-9A13-6143-93F8-C9DF1CD04C18}" type="pres">
      <dgm:prSet presAssocID="{E825E4B5-5AB8-844A-979B-0EF730E77026}" presName="connectorText" presStyleLbl="sibTrans2D1" presStyleIdx="4" presStyleCnt="8"/>
      <dgm:spPr/>
    </dgm:pt>
    <dgm:pt modelId="{97274535-B32F-0A41-93D1-46C7D32B4EA4}" type="pres">
      <dgm:prSet presAssocID="{7C1D42F7-3805-634F-91E0-7CBA84E4B039}" presName="node" presStyleLbl="node1" presStyleIdx="4" presStyleCnt="8">
        <dgm:presLayoutVars>
          <dgm:bulletEnabled val="1"/>
        </dgm:presLayoutVars>
      </dgm:prSet>
      <dgm:spPr/>
    </dgm:pt>
    <dgm:pt modelId="{6CAEF34F-8CFB-F747-88B9-E1B9C302B1CB}" type="pres">
      <dgm:prSet presAssocID="{810AAB24-8850-9643-8735-7D39EBE4FC11}" presName="parTrans" presStyleLbl="sibTrans2D1" presStyleIdx="5" presStyleCnt="8"/>
      <dgm:spPr/>
    </dgm:pt>
    <dgm:pt modelId="{0FA3CA36-78D6-CA4C-84BB-7A91FC02DB21}" type="pres">
      <dgm:prSet presAssocID="{810AAB24-8850-9643-8735-7D39EBE4FC11}" presName="connectorText" presStyleLbl="sibTrans2D1" presStyleIdx="5" presStyleCnt="8"/>
      <dgm:spPr/>
    </dgm:pt>
    <dgm:pt modelId="{74EEE851-8E0F-584B-B707-1E32EBED2BC1}" type="pres">
      <dgm:prSet presAssocID="{714DB6D7-84AD-AB48-9F42-032EA799F68F}" presName="node" presStyleLbl="node1" presStyleIdx="5" presStyleCnt="8">
        <dgm:presLayoutVars>
          <dgm:bulletEnabled val="1"/>
        </dgm:presLayoutVars>
      </dgm:prSet>
      <dgm:spPr/>
    </dgm:pt>
    <dgm:pt modelId="{3BE73B46-9AB2-1D4E-8F98-596360E27AA6}" type="pres">
      <dgm:prSet presAssocID="{95146149-89C6-2B4E-A1F2-1FE0278FD1C8}" presName="parTrans" presStyleLbl="sibTrans2D1" presStyleIdx="6" presStyleCnt="8"/>
      <dgm:spPr/>
    </dgm:pt>
    <dgm:pt modelId="{61F4C204-D437-9D43-9D81-8CF13E6478CA}" type="pres">
      <dgm:prSet presAssocID="{95146149-89C6-2B4E-A1F2-1FE0278FD1C8}" presName="connectorText" presStyleLbl="sibTrans2D1" presStyleIdx="6" presStyleCnt="8"/>
      <dgm:spPr/>
    </dgm:pt>
    <dgm:pt modelId="{2BC07564-22F7-F947-B7DB-FED253530CC3}" type="pres">
      <dgm:prSet presAssocID="{95E73A67-4EA4-264A-B396-7054B1A2860A}" presName="node" presStyleLbl="node1" presStyleIdx="6" presStyleCnt="8">
        <dgm:presLayoutVars>
          <dgm:bulletEnabled val="1"/>
        </dgm:presLayoutVars>
      </dgm:prSet>
      <dgm:spPr/>
    </dgm:pt>
    <dgm:pt modelId="{5D7C608B-6902-AB4D-9CEB-EF6C6AF497AE}" type="pres">
      <dgm:prSet presAssocID="{BBE7E610-BEE9-0949-9468-9099AC37B75B}" presName="parTrans" presStyleLbl="sibTrans2D1" presStyleIdx="7" presStyleCnt="8"/>
      <dgm:spPr/>
    </dgm:pt>
    <dgm:pt modelId="{EB4E897A-1EDD-E145-A20B-E5288F566E98}" type="pres">
      <dgm:prSet presAssocID="{BBE7E610-BEE9-0949-9468-9099AC37B75B}" presName="connectorText" presStyleLbl="sibTrans2D1" presStyleIdx="7" presStyleCnt="8"/>
      <dgm:spPr/>
    </dgm:pt>
    <dgm:pt modelId="{FD7B860C-B5B6-AB45-8A02-661FA2A937ED}" type="pres">
      <dgm:prSet presAssocID="{BBDF147B-DEFF-1C42-B9AA-5E620A157A12}" presName="node" presStyleLbl="node1" presStyleIdx="7" presStyleCnt="8">
        <dgm:presLayoutVars>
          <dgm:bulletEnabled val="1"/>
        </dgm:presLayoutVars>
      </dgm:prSet>
      <dgm:spPr/>
    </dgm:pt>
  </dgm:ptLst>
  <dgm:cxnLst>
    <dgm:cxn modelId="{6D758001-C884-9F49-B392-452704A72CD2}" type="presOf" srcId="{921B24A0-4726-1D4E-BB99-6EFFC4C7A3B8}" destId="{114F7FE5-D49D-AF48-9D98-E98E07A43932}" srcOrd="0" destOrd="0" presId="urn:microsoft.com/office/officeart/2005/8/layout/radial5"/>
    <dgm:cxn modelId="{2F175B04-6816-DB43-B85A-F368BA456D3F}" srcId="{D8ADA396-02B1-AD4D-963A-EB8125E803AA}" destId="{BBDF147B-DEFF-1C42-B9AA-5E620A157A12}" srcOrd="7" destOrd="0" parTransId="{BBE7E610-BEE9-0949-9468-9099AC37B75B}" sibTransId="{49FCD92B-D426-E448-9EEB-931D3ACBF72C}"/>
    <dgm:cxn modelId="{F4186409-BFDE-1049-9440-5EF23BCD40BF}" type="presOf" srcId="{5A12FADD-9050-6441-9766-08321F3A6FD7}" destId="{DEB7E407-1AE3-CB45-B859-F9B32724E85F}" srcOrd="0" destOrd="0" presId="urn:microsoft.com/office/officeart/2005/8/layout/radial5"/>
    <dgm:cxn modelId="{54557609-2C43-BC4C-A3AF-428D66F04B8D}" type="presOf" srcId="{714DB6D7-84AD-AB48-9F42-032EA799F68F}" destId="{74EEE851-8E0F-584B-B707-1E32EBED2BC1}" srcOrd="0" destOrd="0" presId="urn:microsoft.com/office/officeart/2005/8/layout/radial5"/>
    <dgm:cxn modelId="{74345212-52B3-7941-89CF-FC81CBECDA6D}" type="presOf" srcId="{810AAB24-8850-9643-8735-7D39EBE4FC11}" destId="{6CAEF34F-8CFB-F747-88B9-E1B9C302B1CB}" srcOrd="0" destOrd="0" presId="urn:microsoft.com/office/officeart/2005/8/layout/radial5"/>
    <dgm:cxn modelId="{71C97416-E64E-1345-92C9-DB6FDB0A6B8B}" srcId="{D8ADA396-02B1-AD4D-963A-EB8125E803AA}" destId="{714DB6D7-84AD-AB48-9F42-032EA799F68F}" srcOrd="5" destOrd="0" parTransId="{810AAB24-8850-9643-8735-7D39EBE4FC11}" sibTransId="{8E14DE26-D584-F943-B99E-74F1878EC278}"/>
    <dgm:cxn modelId="{AD246133-3954-4941-B91D-353E109D87E2}" type="presOf" srcId="{95146149-89C6-2B4E-A1F2-1FE0278FD1C8}" destId="{61F4C204-D437-9D43-9D81-8CF13E6478CA}" srcOrd="1" destOrd="0" presId="urn:microsoft.com/office/officeart/2005/8/layout/radial5"/>
    <dgm:cxn modelId="{55D20536-3F6A-6548-9D64-E174FE27E366}" type="presOf" srcId="{499148EC-5DD3-6347-9EA3-0BFB3361D054}" destId="{43D4E11B-C8D1-D540-B161-C2498D01784A}" srcOrd="1" destOrd="0" presId="urn:microsoft.com/office/officeart/2005/8/layout/radial5"/>
    <dgm:cxn modelId="{A6702E37-38EA-8548-B75E-A5D77D8CF0B6}" srcId="{921B24A0-4726-1D4E-BB99-6EFFC4C7A3B8}" destId="{D8ADA396-02B1-AD4D-963A-EB8125E803AA}" srcOrd="0" destOrd="0" parTransId="{E9ED38E4-5516-474E-9E7E-DF09001645B4}" sibTransId="{1A9D2FF7-E556-1241-92F2-69F6D02B8648}"/>
    <dgm:cxn modelId="{1B6EDE37-838B-CE40-8E8B-C5B980A9CF0D}" type="presOf" srcId="{7C1D42F7-3805-634F-91E0-7CBA84E4B039}" destId="{97274535-B32F-0A41-93D1-46C7D32B4EA4}" srcOrd="0" destOrd="0" presId="urn:microsoft.com/office/officeart/2005/8/layout/radial5"/>
    <dgm:cxn modelId="{8B708839-4CD3-3447-B0A0-A0768DB92BD6}" type="presOf" srcId="{499148EC-5DD3-6347-9EA3-0BFB3361D054}" destId="{C26B8683-E996-CE4E-B9F7-85074F5991A7}" srcOrd="0" destOrd="0" presId="urn:microsoft.com/office/officeart/2005/8/layout/radial5"/>
    <dgm:cxn modelId="{E95E804B-6859-AD42-A8AC-4FE932EEE520}" srcId="{D8ADA396-02B1-AD4D-963A-EB8125E803AA}" destId="{7C1D42F7-3805-634F-91E0-7CBA84E4B039}" srcOrd="4" destOrd="0" parTransId="{E825E4B5-5AB8-844A-979B-0EF730E77026}" sibTransId="{DD7BCE38-9B11-D74B-BCE6-73851051F726}"/>
    <dgm:cxn modelId="{04494E66-6D8C-604D-8522-0C2AE2468034}" type="presOf" srcId="{95E73A67-4EA4-264A-B396-7054B1A2860A}" destId="{2BC07564-22F7-F947-B7DB-FED253530CC3}" srcOrd="0" destOrd="0" presId="urn:microsoft.com/office/officeart/2005/8/layout/radial5"/>
    <dgm:cxn modelId="{CFC4A470-1636-B043-9CFB-65C44A19DD66}" srcId="{D8ADA396-02B1-AD4D-963A-EB8125E803AA}" destId="{2DEA48D6-2D6E-5940-AF5A-EF290C4BEC16}" srcOrd="3" destOrd="0" parTransId="{499148EC-5DD3-6347-9EA3-0BFB3361D054}" sibTransId="{CA90FECA-CC09-F742-A763-8E3AE97B0B7F}"/>
    <dgm:cxn modelId="{A28D5471-1522-FA48-9697-635FE0BD3FF4}" type="presOf" srcId="{BBE7E610-BEE9-0949-9468-9099AC37B75B}" destId="{EB4E897A-1EDD-E145-A20B-E5288F566E98}" srcOrd="1" destOrd="0" presId="urn:microsoft.com/office/officeart/2005/8/layout/radial5"/>
    <dgm:cxn modelId="{39820186-6098-564C-BCAB-2D946D73C799}" type="presOf" srcId="{BBE7E610-BEE9-0949-9468-9099AC37B75B}" destId="{5D7C608B-6902-AB4D-9CEB-EF6C6AF497AE}" srcOrd="0" destOrd="0" presId="urn:microsoft.com/office/officeart/2005/8/layout/radial5"/>
    <dgm:cxn modelId="{DB0A5A93-9788-564F-8C2C-40C51B32F206}" srcId="{D8ADA396-02B1-AD4D-963A-EB8125E803AA}" destId="{9F62790C-861A-804B-88DF-A8F1AA615985}" srcOrd="2" destOrd="0" parTransId="{DCF255B8-1769-D843-BE35-1C226F351849}" sibTransId="{8F897116-07E0-BE49-9EBD-E3E1B9F84663}"/>
    <dgm:cxn modelId="{8304DAA3-A930-F846-AFA0-CEA2F0D5D7D8}" type="presOf" srcId="{E825E4B5-5AB8-844A-979B-0EF730E77026}" destId="{F490D769-E833-4A4C-B313-39B52F7B08E5}" srcOrd="0" destOrd="0" presId="urn:microsoft.com/office/officeart/2005/8/layout/radial5"/>
    <dgm:cxn modelId="{DFCF29A6-3B03-054E-B726-E31DE7B724E4}" srcId="{D8ADA396-02B1-AD4D-963A-EB8125E803AA}" destId="{8AAE868F-BA25-AB40-A984-7092B92827C7}" srcOrd="0" destOrd="0" parTransId="{1C437E0A-757E-BF4F-BA54-6AC863899B2B}" sibTransId="{3885B278-F62B-C844-9CC5-20005664EF07}"/>
    <dgm:cxn modelId="{B2A8DAA9-62CB-184C-A24F-95BB943361F5}" type="presOf" srcId="{DCF255B8-1769-D843-BE35-1C226F351849}" destId="{107CF56E-8339-D648-BF2B-73459EA3E2FA}" srcOrd="0" destOrd="0" presId="urn:microsoft.com/office/officeart/2005/8/layout/radial5"/>
    <dgm:cxn modelId="{3720F4A9-E642-214F-9160-D9FC849698AE}" type="presOf" srcId="{1C437E0A-757E-BF4F-BA54-6AC863899B2B}" destId="{3E72202B-03F6-AF49-885E-59DEB1715DFE}" srcOrd="1" destOrd="0" presId="urn:microsoft.com/office/officeart/2005/8/layout/radial5"/>
    <dgm:cxn modelId="{AC3DC8AB-A9FB-174D-849A-70D3EEB59E5C}" type="presOf" srcId="{DCF255B8-1769-D843-BE35-1C226F351849}" destId="{42BC0A88-AE22-B94D-9BE2-7C5E9969E45F}" srcOrd="1" destOrd="0" presId="urn:microsoft.com/office/officeart/2005/8/layout/radial5"/>
    <dgm:cxn modelId="{E50862AE-4638-524E-9C84-AE8DBCA92FB3}" type="presOf" srcId="{1C437E0A-757E-BF4F-BA54-6AC863899B2B}" destId="{D59B64A2-99C9-974D-9084-8F8FED3C0035}" srcOrd="0" destOrd="0" presId="urn:microsoft.com/office/officeart/2005/8/layout/radial5"/>
    <dgm:cxn modelId="{8AABBFB3-6A51-7145-ADD6-D114CF09D940}" type="presOf" srcId="{8AAE868F-BA25-AB40-A984-7092B92827C7}" destId="{AE40EBFD-47A9-F841-A227-211298AE52C0}" srcOrd="0" destOrd="0" presId="urn:microsoft.com/office/officeart/2005/8/layout/radial5"/>
    <dgm:cxn modelId="{035A2FBD-760B-0B41-B4F0-6B3FCD057141}" type="presOf" srcId="{95146149-89C6-2B4E-A1F2-1FE0278FD1C8}" destId="{3BE73B46-9AB2-1D4E-8F98-596360E27AA6}" srcOrd="0" destOrd="0" presId="urn:microsoft.com/office/officeart/2005/8/layout/radial5"/>
    <dgm:cxn modelId="{A0ACE6C2-FA0B-4544-865C-1FDB6DC83D32}" type="presOf" srcId="{5A12FADD-9050-6441-9766-08321F3A6FD7}" destId="{4990A054-0D33-A74A-A3A6-E23989CDAED1}" srcOrd="1" destOrd="0" presId="urn:microsoft.com/office/officeart/2005/8/layout/radial5"/>
    <dgm:cxn modelId="{4803C2C4-9876-8342-9E42-9E3CBE9702FA}" srcId="{D8ADA396-02B1-AD4D-963A-EB8125E803AA}" destId="{95E73A67-4EA4-264A-B396-7054B1A2860A}" srcOrd="6" destOrd="0" parTransId="{95146149-89C6-2B4E-A1F2-1FE0278FD1C8}" sibTransId="{30E9965F-527B-B34D-9ABE-87223FDF9272}"/>
    <dgm:cxn modelId="{F99E73C8-F89C-E547-A8C8-AE5DF2DEEFCE}" type="presOf" srcId="{E825E4B5-5AB8-844A-979B-0EF730E77026}" destId="{C47ABA91-9A13-6143-93F8-C9DF1CD04C18}" srcOrd="1" destOrd="0" presId="urn:microsoft.com/office/officeart/2005/8/layout/radial5"/>
    <dgm:cxn modelId="{44CB51D7-E84D-1D45-9547-82E631A764E5}" type="presOf" srcId="{D8ADA396-02B1-AD4D-963A-EB8125E803AA}" destId="{B9738906-D5B2-434B-B891-7BAB469C4429}" srcOrd="0" destOrd="0" presId="urn:microsoft.com/office/officeart/2005/8/layout/radial5"/>
    <dgm:cxn modelId="{ABB67AE3-A9B8-0843-BB3B-A35F1252EDE6}" type="presOf" srcId="{810AAB24-8850-9643-8735-7D39EBE4FC11}" destId="{0FA3CA36-78D6-CA4C-84BB-7A91FC02DB21}" srcOrd="1" destOrd="0" presId="urn:microsoft.com/office/officeart/2005/8/layout/radial5"/>
    <dgm:cxn modelId="{22C185E3-49B3-5F4E-8046-BD57D38C98C5}" type="presOf" srcId="{BBDF147B-DEFF-1C42-B9AA-5E620A157A12}" destId="{FD7B860C-B5B6-AB45-8A02-661FA2A937ED}" srcOrd="0" destOrd="0" presId="urn:microsoft.com/office/officeart/2005/8/layout/radial5"/>
    <dgm:cxn modelId="{6E2C98E5-4B6B-4947-AA1F-7E1E8FD23499}" srcId="{D8ADA396-02B1-AD4D-963A-EB8125E803AA}" destId="{AF2E5261-1A11-D648-930C-8C509888767B}" srcOrd="1" destOrd="0" parTransId="{5A12FADD-9050-6441-9766-08321F3A6FD7}" sibTransId="{D67EFFAF-03FE-9B43-90FA-C4CF7E93DE97}"/>
    <dgm:cxn modelId="{83317DE7-5FE2-3B44-9B07-D23505FA2580}" type="presOf" srcId="{9F62790C-861A-804B-88DF-A8F1AA615985}" destId="{382B6446-04C7-0849-85A1-7F3436F3F280}" srcOrd="0" destOrd="0" presId="urn:microsoft.com/office/officeart/2005/8/layout/radial5"/>
    <dgm:cxn modelId="{A88DD4EB-7556-FA41-BE5C-C20623A1BBE9}" type="presOf" srcId="{AF2E5261-1A11-D648-930C-8C509888767B}" destId="{756A3E1F-9681-BF44-89C1-BF824D630FDB}" srcOrd="0" destOrd="0" presId="urn:microsoft.com/office/officeart/2005/8/layout/radial5"/>
    <dgm:cxn modelId="{CE3A33ED-5077-724B-BB69-3A1B0FA1751E}" type="presOf" srcId="{2DEA48D6-2D6E-5940-AF5A-EF290C4BEC16}" destId="{15863CB7-2827-1948-B249-AE0414A68AA7}" srcOrd="0" destOrd="0" presId="urn:microsoft.com/office/officeart/2005/8/layout/radial5"/>
    <dgm:cxn modelId="{A3C8DC29-E9F0-DC43-BB41-6B400B5BDE9F}" type="presParOf" srcId="{114F7FE5-D49D-AF48-9D98-E98E07A43932}" destId="{B9738906-D5B2-434B-B891-7BAB469C4429}" srcOrd="0" destOrd="0" presId="urn:microsoft.com/office/officeart/2005/8/layout/radial5"/>
    <dgm:cxn modelId="{6166766F-921B-E641-8B45-518C92F808D0}" type="presParOf" srcId="{114F7FE5-D49D-AF48-9D98-E98E07A43932}" destId="{D59B64A2-99C9-974D-9084-8F8FED3C0035}" srcOrd="1" destOrd="0" presId="urn:microsoft.com/office/officeart/2005/8/layout/radial5"/>
    <dgm:cxn modelId="{E18FFCDE-5A4C-664D-BE39-D10B453CF417}" type="presParOf" srcId="{D59B64A2-99C9-974D-9084-8F8FED3C0035}" destId="{3E72202B-03F6-AF49-885E-59DEB1715DFE}" srcOrd="0" destOrd="0" presId="urn:microsoft.com/office/officeart/2005/8/layout/radial5"/>
    <dgm:cxn modelId="{1ACBE0C0-81DE-CB41-896A-812E92CDDE2F}" type="presParOf" srcId="{114F7FE5-D49D-AF48-9D98-E98E07A43932}" destId="{AE40EBFD-47A9-F841-A227-211298AE52C0}" srcOrd="2" destOrd="0" presId="urn:microsoft.com/office/officeart/2005/8/layout/radial5"/>
    <dgm:cxn modelId="{337C3123-E588-D040-B4FD-3DF7D5531134}" type="presParOf" srcId="{114F7FE5-D49D-AF48-9D98-E98E07A43932}" destId="{DEB7E407-1AE3-CB45-B859-F9B32724E85F}" srcOrd="3" destOrd="0" presId="urn:microsoft.com/office/officeart/2005/8/layout/radial5"/>
    <dgm:cxn modelId="{AE01C33B-B542-D243-B2CD-65570EC31876}" type="presParOf" srcId="{DEB7E407-1AE3-CB45-B859-F9B32724E85F}" destId="{4990A054-0D33-A74A-A3A6-E23989CDAED1}" srcOrd="0" destOrd="0" presId="urn:microsoft.com/office/officeart/2005/8/layout/radial5"/>
    <dgm:cxn modelId="{2AC2E59B-CF2F-C14C-864A-190C204BAF29}" type="presParOf" srcId="{114F7FE5-D49D-AF48-9D98-E98E07A43932}" destId="{756A3E1F-9681-BF44-89C1-BF824D630FDB}" srcOrd="4" destOrd="0" presId="urn:microsoft.com/office/officeart/2005/8/layout/radial5"/>
    <dgm:cxn modelId="{08AC67EF-E7E2-DD41-8737-8FF6A111F5DE}" type="presParOf" srcId="{114F7FE5-D49D-AF48-9D98-E98E07A43932}" destId="{107CF56E-8339-D648-BF2B-73459EA3E2FA}" srcOrd="5" destOrd="0" presId="urn:microsoft.com/office/officeart/2005/8/layout/radial5"/>
    <dgm:cxn modelId="{E78590A1-A15B-2F45-B899-D406C072DBEA}" type="presParOf" srcId="{107CF56E-8339-D648-BF2B-73459EA3E2FA}" destId="{42BC0A88-AE22-B94D-9BE2-7C5E9969E45F}" srcOrd="0" destOrd="0" presId="urn:microsoft.com/office/officeart/2005/8/layout/radial5"/>
    <dgm:cxn modelId="{B6F6BC7A-176B-F841-9259-7B9994665C8D}" type="presParOf" srcId="{114F7FE5-D49D-AF48-9D98-E98E07A43932}" destId="{382B6446-04C7-0849-85A1-7F3436F3F280}" srcOrd="6" destOrd="0" presId="urn:microsoft.com/office/officeart/2005/8/layout/radial5"/>
    <dgm:cxn modelId="{0886A782-8BDC-534E-9D94-A90EAB64F4E0}" type="presParOf" srcId="{114F7FE5-D49D-AF48-9D98-E98E07A43932}" destId="{C26B8683-E996-CE4E-B9F7-85074F5991A7}" srcOrd="7" destOrd="0" presId="urn:microsoft.com/office/officeart/2005/8/layout/radial5"/>
    <dgm:cxn modelId="{128A531A-E2CC-4443-9FD0-4C4B90835B12}" type="presParOf" srcId="{C26B8683-E996-CE4E-B9F7-85074F5991A7}" destId="{43D4E11B-C8D1-D540-B161-C2498D01784A}" srcOrd="0" destOrd="0" presId="urn:microsoft.com/office/officeart/2005/8/layout/radial5"/>
    <dgm:cxn modelId="{0A8E9CED-DB78-974F-9F87-098977C595D5}" type="presParOf" srcId="{114F7FE5-D49D-AF48-9D98-E98E07A43932}" destId="{15863CB7-2827-1948-B249-AE0414A68AA7}" srcOrd="8" destOrd="0" presId="urn:microsoft.com/office/officeart/2005/8/layout/radial5"/>
    <dgm:cxn modelId="{0934B082-93D6-884C-B103-CD96741818E4}" type="presParOf" srcId="{114F7FE5-D49D-AF48-9D98-E98E07A43932}" destId="{F490D769-E833-4A4C-B313-39B52F7B08E5}" srcOrd="9" destOrd="0" presId="urn:microsoft.com/office/officeart/2005/8/layout/radial5"/>
    <dgm:cxn modelId="{CA8C1D35-026D-6042-B2FF-5D9F257C8AA6}" type="presParOf" srcId="{F490D769-E833-4A4C-B313-39B52F7B08E5}" destId="{C47ABA91-9A13-6143-93F8-C9DF1CD04C18}" srcOrd="0" destOrd="0" presId="urn:microsoft.com/office/officeart/2005/8/layout/radial5"/>
    <dgm:cxn modelId="{3388CF34-BD83-A740-9DC0-A3A2921A9B90}" type="presParOf" srcId="{114F7FE5-D49D-AF48-9D98-E98E07A43932}" destId="{97274535-B32F-0A41-93D1-46C7D32B4EA4}" srcOrd="10" destOrd="0" presId="urn:microsoft.com/office/officeart/2005/8/layout/radial5"/>
    <dgm:cxn modelId="{9EACE080-91DA-404E-8A8E-8FF2BE9A6572}" type="presParOf" srcId="{114F7FE5-D49D-AF48-9D98-E98E07A43932}" destId="{6CAEF34F-8CFB-F747-88B9-E1B9C302B1CB}" srcOrd="11" destOrd="0" presId="urn:microsoft.com/office/officeart/2005/8/layout/radial5"/>
    <dgm:cxn modelId="{9185438F-B693-5B48-B956-C98AB2F19DAF}" type="presParOf" srcId="{6CAEF34F-8CFB-F747-88B9-E1B9C302B1CB}" destId="{0FA3CA36-78D6-CA4C-84BB-7A91FC02DB21}" srcOrd="0" destOrd="0" presId="urn:microsoft.com/office/officeart/2005/8/layout/radial5"/>
    <dgm:cxn modelId="{332FF69D-805E-9545-B563-21CEE7D16178}" type="presParOf" srcId="{114F7FE5-D49D-AF48-9D98-E98E07A43932}" destId="{74EEE851-8E0F-584B-B707-1E32EBED2BC1}" srcOrd="12" destOrd="0" presId="urn:microsoft.com/office/officeart/2005/8/layout/radial5"/>
    <dgm:cxn modelId="{C7BA4CAC-7E29-534F-B4D3-8018BC9F72E1}" type="presParOf" srcId="{114F7FE5-D49D-AF48-9D98-E98E07A43932}" destId="{3BE73B46-9AB2-1D4E-8F98-596360E27AA6}" srcOrd="13" destOrd="0" presId="urn:microsoft.com/office/officeart/2005/8/layout/radial5"/>
    <dgm:cxn modelId="{D57E87F1-4B81-E247-AD54-9270A2175AD2}" type="presParOf" srcId="{3BE73B46-9AB2-1D4E-8F98-596360E27AA6}" destId="{61F4C204-D437-9D43-9D81-8CF13E6478CA}" srcOrd="0" destOrd="0" presId="urn:microsoft.com/office/officeart/2005/8/layout/radial5"/>
    <dgm:cxn modelId="{A6D52A1C-BE9B-5E48-B46D-2CFB449F0BFA}" type="presParOf" srcId="{114F7FE5-D49D-AF48-9D98-E98E07A43932}" destId="{2BC07564-22F7-F947-B7DB-FED253530CC3}" srcOrd="14" destOrd="0" presId="urn:microsoft.com/office/officeart/2005/8/layout/radial5"/>
    <dgm:cxn modelId="{3F893545-9FF8-8441-B6AF-CB33CEED6355}" type="presParOf" srcId="{114F7FE5-D49D-AF48-9D98-E98E07A43932}" destId="{5D7C608B-6902-AB4D-9CEB-EF6C6AF497AE}" srcOrd="15" destOrd="0" presId="urn:microsoft.com/office/officeart/2005/8/layout/radial5"/>
    <dgm:cxn modelId="{95CC9753-3A48-A84F-8E80-110DEA0739DF}" type="presParOf" srcId="{5D7C608B-6902-AB4D-9CEB-EF6C6AF497AE}" destId="{EB4E897A-1EDD-E145-A20B-E5288F566E98}" srcOrd="0" destOrd="0" presId="urn:microsoft.com/office/officeart/2005/8/layout/radial5"/>
    <dgm:cxn modelId="{7AB19B38-8FA1-884B-A60F-23EB7286FDA9}" type="presParOf" srcId="{114F7FE5-D49D-AF48-9D98-E98E07A43932}" destId="{FD7B860C-B5B6-AB45-8A02-661FA2A937ED}" srcOrd="1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21B24A0-4726-1D4E-BB99-6EFFC4C7A3B8}" type="doc">
      <dgm:prSet loTypeId="urn:microsoft.com/office/officeart/2005/8/layout/radial5" loCatId="process" qsTypeId="urn:microsoft.com/office/officeart/2005/8/quickstyle/simple1" qsCatId="simple" csTypeId="urn:microsoft.com/office/officeart/2005/8/colors/accent1_2" csCatId="accent1" phldr="1"/>
      <dgm:spPr/>
    </dgm:pt>
    <dgm:pt modelId="{D8ADA396-02B1-AD4D-963A-EB8125E803AA}">
      <dgm:prSet phldrT="[Text]"/>
      <dgm:spPr/>
      <dgm:t>
        <a:bodyPr/>
        <a:lstStyle/>
        <a:p>
          <a:r>
            <a:rPr lang="en-GB" dirty="0"/>
            <a:t>AWS Lambda</a:t>
          </a:r>
        </a:p>
      </dgm:t>
    </dgm:pt>
    <dgm:pt modelId="{E9ED38E4-5516-474E-9E7E-DF09001645B4}" type="parTrans" cxnId="{A6702E37-38EA-8548-B75E-A5D77D8CF0B6}">
      <dgm:prSet/>
      <dgm:spPr/>
      <dgm:t>
        <a:bodyPr/>
        <a:lstStyle/>
        <a:p>
          <a:endParaRPr lang="en-GB"/>
        </a:p>
      </dgm:t>
    </dgm:pt>
    <dgm:pt modelId="{1A9D2FF7-E556-1241-92F2-69F6D02B8648}" type="sibTrans" cxnId="{A6702E37-38EA-8548-B75E-A5D77D8CF0B6}">
      <dgm:prSet/>
      <dgm:spPr/>
      <dgm:t>
        <a:bodyPr/>
        <a:lstStyle/>
        <a:p>
          <a:endParaRPr lang="en-GB"/>
        </a:p>
      </dgm:t>
    </dgm:pt>
    <dgm:pt modelId="{8AAE868F-BA25-AB40-A984-7092B92827C7}">
      <dgm:prSet phldrT="[Text]"/>
      <dgm:spPr/>
      <dgm:t>
        <a:bodyPr/>
        <a:lstStyle/>
        <a:p>
          <a:r>
            <a:rPr lang="en-GB" dirty="0"/>
            <a:t>Go</a:t>
          </a:r>
        </a:p>
      </dgm:t>
    </dgm:pt>
    <dgm:pt modelId="{1C437E0A-757E-BF4F-BA54-6AC863899B2B}" type="parTrans" cxnId="{DFCF29A6-3B03-054E-B726-E31DE7B724E4}">
      <dgm:prSet/>
      <dgm:spPr/>
      <dgm:t>
        <a:bodyPr/>
        <a:lstStyle/>
        <a:p>
          <a:endParaRPr lang="en-GB"/>
        </a:p>
      </dgm:t>
    </dgm:pt>
    <dgm:pt modelId="{3885B278-F62B-C844-9CC5-20005664EF07}" type="sibTrans" cxnId="{DFCF29A6-3B03-054E-B726-E31DE7B724E4}">
      <dgm:prSet/>
      <dgm:spPr/>
      <dgm:t>
        <a:bodyPr/>
        <a:lstStyle/>
        <a:p>
          <a:endParaRPr lang="en-GB"/>
        </a:p>
      </dgm:t>
    </dgm:pt>
    <dgm:pt modelId="{9F62790C-861A-804B-88DF-A8F1AA615985}">
      <dgm:prSet phldrT="[Text]"/>
      <dgm:spPr/>
      <dgm:t>
        <a:bodyPr/>
        <a:lstStyle/>
        <a:p>
          <a:r>
            <a:rPr lang="en-GB" dirty="0"/>
            <a:t>NodeJS</a:t>
          </a:r>
        </a:p>
      </dgm:t>
    </dgm:pt>
    <dgm:pt modelId="{DCF255B8-1769-D843-BE35-1C226F351849}" type="parTrans" cxnId="{DB0A5A93-9788-564F-8C2C-40C51B32F206}">
      <dgm:prSet/>
      <dgm:spPr/>
      <dgm:t>
        <a:bodyPr/>
        <a:lstStyle/>
        <a:p>
          <a:endParaRPr lang="en-GB"/>
        </a:p>
      </dgm:t>
    </dgm:pt>
    <dgm:pt modelId="{8F897116-07E0-BE49-9EBD-E3E1B9F84663}" type="sibTrans" cxnId="{DB0A5A93-9788-564F-8C2C-40C51B32F206}">
      <dgm:prSet/>
      <dgm:spPr/>
      <dgm:t>
        <a:bodyPr/>
        <a:lstStyle/>
        <a:p>
          <a:endParaRPr lang="en-GB"/>
        </a:p>
      </dgm:t>
    </dgm:pt>
    <dgm:pt modelId="{2DEA48D6-2D6E-5940-AF5A-EF290C4BEC16}">
      <dgm:prSet phldrT="[Text]"/>
      <dgm:spPr/>
      <dgm:t>
        <a:bodyPr/>
        <a:lstStyle/>
        <a:p>
          <a:r>
            <a:rPr lang="en-GB" dirty="0"/>
            <a:t>PowerShell</a:t>
          </a:r>
        </a:p>
      </dgm:t>
    </dgm:pt>
    <dgm:pt modelId="{499148EC-5DD3-6347-9EA3-0BFB3361D054}" type="parTrans" cxnId="{CFC4A470-1636-B043-9CFB-65C44A19DD66}">
      <dgm:prSet/>
      <dgm:spPr/>
      <dgm:t>
        <a:bodyPr/>
        <a:lstStyle/>
        <a:p>
          <a:endParaRPr lang="en-GB"/>
        </a:p>
      </dgm:t>
    </dgm:pt>
    <dgm:pt modelId="{CA90FECA-CC09-F742-A763-8E3AE97B0B7F}" type="sibTrans" cxnId="{CFC4A470-1636-B043-9CFB-65C44A19DD66}">
      <dgm:prSet/>
      <dgm:spPr/>
      <dgm:t>
        <a:bodyPr/>
        <a:lstStyle/>
        <a:p>
          <a:endParaRPr lang="en-GB"/>
        </a:p>
      </dgm:t>
    </dgm:pt>
    <dgm:pt modelId="{7C1D42F7-3805-634F-91E0-7CBA84E4B039}">
      <dgm:prSet phldrT="[Text]"/>
      <dgm:spPr/>
      <dgm:t>
        <a:bodyPr/>
        <a:lstStyle/>
        <a:p>
          <a:r>
            <a:rPr lang="en-GB" dirty="0"/>
            <a:t>Java</a:t>
          </a:r>
        </a:p>
      </dgm:t>
    </dgm:pt>
    <dgm:pt modelId="{E825E4B5-5AB8-844A-979B-0EF730E77026}" type="parTrans" cxnId="{E95E804B-6859-AD42-A8AC-4FE932EEE520}">
      <dgm:prSet/>
      <dgm:spPr/>
      <dgm:t>
        <a:bodyPr/>
        <a:lstStyle/>
        <a:p>
          <a:endParaRPr lang="en-GB"/>
        </a:p>
      </dgm:t>
    </dgm:pt>
    <dgm:pt modelId="{DD7BCE38-9B11-D74B-BCE6-73851051F726}" type="sibTrans" cxnId="{E95E804B-6859-AD42-A8AC-4FE932EEE520}">
      <dgm:prSet/>
      <dgm:spPr/>
      <dgm:t>
        <a:bodyPr/>
        <a:lstStyle/>
        <a:p>
          <a:endParaRPr lang="en-GB"/>
        </a:p>
      </dgm:t>
    </dgm:pt>
    <dgm:pt modelId="{714DB6D7-84AD-AB48-9F42-032EA799F68F}">
      <dgm:prSet phldrT="[Text]"/>
      <dgm:spPr/>
      <dgm:t>
        <a:bodyPr/>
        <a:lstStyle/>
        <a:p>
          <a:r>
            <a:rPr lang="en-GB" dirty="0"/>
            <a:t>Python</a:t>
          </a:r>
        </a:p>
      </dgm:t>
    </dgm:pt>
    <dgm:pt modelId="{810AAB24-8850-9643-8735-7D39EBE4FC11}" type="parTrans" cxnId="{71C97416-E64E-1345-92C9-DB6FDB0A6B8B}">
      <dgm:prSet/>
      <dgm:spPr/>
      <dgm:t>
        <a:bodyPr/>
        <a:lstStyle/>
        <a:p>
          <a:endParaRPr lang="en-GB"/>
        </a:p>
      </dgm:t>
    </dgm:pt>
    <dgm:pt modelId="{8E14DE26-D584-F943-B99E-74F1878EC278}" type="sibTrans" cxnId="{71C97416-E64E-1345-92C9-DB6FDB0A6B8B}">
      <dgm:prSet/>
      <dgm:spPr/>
      <dgm:t>
        <a:bodyPr/>
        <a:lstStyle/>
        <a:p>
          <a:endParaRPr lang="en-GB"/>
        </a:p>
      </dgm:t>
    </dgm:pt>
    <dgm:pt modelId="{95E73A67-4EA4-264A-B396-7054B1A2860A}">
      <dgm:prSet phldrT="[Text]"/>
      <dgm:spPr/>
      <dgm:t>
        <a:bodyPr/>
        <a:lstStyle/>
        <a:p>
          <a:r>
            <a:rPr lang="en-GB" dirty="0"/>
            <a:t>Ruby</a:t>
          </a:r>
        </a:p>
      </dgm:t>
    </dgm:pt>
    <dgm:pt modelId="{95146149-89C6-2B4E-A1F2-1FE0278FD1C8}" type="parTrans" cxnId="{4803C2C4-9876-8342-9E42-9E3CBE9702FA}">
      <dgm:prSet/>
      <dgm:spPr/>
      <dgm:t>
        <a:bodyPr/>
        <a:lstStyle/>
        <a:p>
          <a:endParaRPr lang="en-GB"/>
        </a:p>
      </dgm:t>
    </dgm:pt>
    <dgm:pt modelId="{30E9965F-527B-B34D-9ABE-87223FDF9272}" type="sibTrans" cxnId="{4803C2C4-9876-8342-9E42-9E3CBE9702FA}">
      <dgm:prSet/>
      <dgm:spPr/>
      <dgm:t>
        <a:bodyPr/>
        <a:lstStyle/>
        <a:p>
          <a:endParaRPr lang="en-GB"/>
        </a:p>
      </dgm:t>
    </dgm:pt>
    <dgm:pt modelId="{BBDF147B-DEFF-1C42-B9AA-5E620A157A12}">
      <dgm:prSet phldrT="[Text]"/>
      <dgm:spPr/>
      <dgm:t>
        <a:bodyPr/>
        <a:lstStyle/>
        <a:p>
          <a:r>
            <a:rPr lang="en-GB" dirty="0"/>
            <a:t>Docker</a:t>
          </a:r>
        </a:p>
      </dgm:t>
    </dgm:pt>
    <dgm:pt modelId="{BBE7E610-BEE9-0949-9468-9099AC37B75B}" type="parTrans" cxnId="{2F175B04-6816-DB43-B85A-F368BA456D3F}">
      <dgm:prSet/>
      <dgm:spPr/>
      <dgm:t>
        <a:bodyPr/>
        <a:lstStyle/>
        <a:p>
          <a:endParaRPr lang="en-GB"/>
        </a:p>
      </dgm:t>
    </dgm:pt>
    <dgm:pt modelId="{49FCD92B-D426-E448-9EEB-931D3ACBF72C}" type="sibTrans" cxnId="{2F175B04-6816-DB43-B85A-F368BA456D3F}">
      <dgm:prSet/>
      <dgm:spPr/>
      <dgm:t>
        <a:bodyPr/>
        <a:lstStyle/>
        <a:p>
          <a:endParaRPr lang="en-GB"/>
        </a:p>
      </dgm:t>
    </dgm:pt>
    <dgm:pt modelId="{AF2E5261-1A11-D648-930C-8C509888767B}">
      <dgm:prSet phldrT="[Text]"/>
      <dgm:spPr/>
      <dgm:t>
        <a:bodyPr/>
        <a:lstStyle/>
        <a:p>
          <a:r>
            <a:rPr lang="en-GB" dirty="0"/>
            <a:t>.NET</a:t>
          </a:r>
        </a:p>
      </dgm:t>
    </dgm:pt>
    <dgm:pt modelId="{5A12FADD-9050-6441-9766-08321F3A6FD7}" type="parTrans" cxnId="{6E2C98E5-4B6B-4947-AA1F-7E1E8FD23499}">
      <dgm:prSet/>
      <dgm:spPr/>
      <dgm:t>
        <a:bodyPr/>
        <a:lstStyle/>
        <a:p>
          <a:endParaRPr lang="en-GB"/>
        </a:p>
      </dgm:t>
    </dgm:pt>
    <dgm:pt modelId="{D67EFFAF-03FE-9B43-90FA-C4CF7E93DE97}" type="sibTrans" cxnId="{6E2C98E5-4B6B-4947-AA1F-7E1E8FD23499}">
      <dgm:prSet/>
      <dgm:spPr/>
      <dgm:t>
        <a:bodyPr/>
        <a:lstStyle/>
        <a:p>
          <a:endParaRPr lang="en-GB"/>
        </a:p>
      </dgm:t>
    </dgm:pt>
    <dgm:pt modelId="{114F7FE5-D49D-AF48-9D98-E98E07A43932}" type="pres">
      <dgm:prSet presAssocID="{921B24A0-4726-1D4E-BB99-6EFFC4C7A3B8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9738906-D5B2-434B-B891-7BAB469C4429}" type="pres">
      <dgm:prSet presAssocID="{D8ADA396-02B1-AD4D-963A-EB8125E803AA}" presName="centerShape" presStyleLbl="node0" presStyleIdx="0" presStyleCnt="1"/>
      <dgm:spPr/>
    </dgm:pt>
    <dgm:pt modelId="{D59B64A2-99C9-974D-9084-8F8FED3C0035}" type="pres">
      <dgm:prSet presAssocID="{1C437E0A-757E-BF4F-BA54-6AC863899B2B}" presName="parTrans" presStyleLbl="sibTrans2D1" presStyleIdx="0" presStyleCnt="8"/>
      <dgm:spPr/>
    </dgm:pt>
    <dgm:pt modelId="{3E72202B-03F6-AF49-885E-59DEB1715DFE}" type="pres">
      <dgm:prSet presAssocID="{1C437E0A-757E-BF4F-BA54-6AC863899B2B}" presName="connectorText" presStyleLbl="sibTrans2D1" presStyleIdx="0" presStyleCnt="8"/>
      <dgm:spPr/>
    </dgm:pt>
    <dgm:pt modelId="{AE40EBFD-47A9-F841-A227-211298AE52C0}" type="pres">
      <dgm:prSet presAssocID="{8AAE868F-BA25-AB40-A984-7092B92827C7}" presName="node" presStyleLbl="node1" presStyleIdx="0" presStyleCnt="8">
        <dgm:presLayoutVars>
          <dgm:bulletEnabled val="1"/>
        </dgm:presLayoutVars>
      </dgm:prSet>
      <dgm:spPr/>
    </dgm:pt>
    <dgm:pt modelId="{DEB7E407-1AE3-CB45-B859-F9B32724E85F}" type="pres">
      <dgm:prSet presAssocID="{5A12FADD-9050-6441-9766-08321F3A6FD7}" presName="parTrans" presStyleLbl="sibTrans2D1" presStyleIdx="1" presStyleCnt="8"/>
      <dgm:spPr/>
    </dgm:pt>
    <dgm:pt modelId="{4990A054-0D33-A74A-A3A6-E23989CDAED1}" type="pres">
      <dgm:prSet presAssocID="{5A12FADD-9050-6441-9766-08321F3A6FD7}" presName="connectorText" presStyleLbl="sibTrans2D1" presStyleIdx="1" presStyleCnt="8"/>
      <dgm:spPr/>
    </dgm:pt>
    <dgm:pt modelId="{756A3E1F-9681-BF44-89C1-BF824D630FDB}" type="pres">
      <dgm:prSet presAssocID="{AF2E5261-1A11-D648-930C-8C509888767B}" presName="node" presStyleLbl="node1" presStyleIdx="1" presStyleCnt="8">
        <dgm:presLayoutVars>
          <dgm:bulletEnabled val="1"/>
        </dgm:presLayoutVars>
      </dgm:prSet>
      <dgm:spPr/>
    </dgm:pt>
    <dgm:pt modelId="{107CF56E-8339-D648-BF2B-73459EA3E2FA}" type="pres">
      <dgm:prSet presAssocID="{DCF255B8-1769-D843-BE35-1C226F351849}" presName="parTrans" presStyleLbl="sibTrans2D1" presStyleIdx="2" presStyleCnt="8"/>
      <dgm:spPr/>
    </dgm:pt>
    <dgm:pt modelId="{42BC0A88-AE22-B94D-9BE2-7C5E9969E45F}" type="pres">
      <dgm:prSet presAssocID="{DCF255B8-1769-D843-BE35-1C226F351849}" presName="connectorText" presStyleLbl="sibTrans2D1" presStyleIdx="2" presStyleCnt="8"/>
      <dgm:spPr/>
    </dgm:pt>
    <dgm:pt modelId="{382B6446-04C7-0849-85A1-7F3436F3F280}" type="pres">
      <dgm:prSet presAssocID="{9F62790C-861A-804B-88DF-A8F1AA615985}" presName="node" presStyleLbl="node1" presStyleIdx="2" presStyleCnt="8">
        <dgm:presLayoutVars>
          <dgm:bulletEnabled val="1"/>
        </dgm:presLayoutVars>
      </dgm:prSet>
      <dgm:spPr/>
    </dgm:pt>
    <dgm:pt modelId="{C26B8683-E996-CE4E-B9F7-85074F5991A7}" type="pres">
      <dgm:prSet presAssocID="{499148EC-5DD3-6347-9EA3-0BFB3361D054}" presName="parTrans" presStyleLbl="sibTrans2D1" presStyleIdx="3" presStyleCnt="8"/>
      <dgm:spPr/>
    </dgm:pt>
    <dgm:pt modelId="{43D4E11B-C8D1-D540-B161-C2498D01784A}" type="pres">
      <dgm:prSet presAssocID="{499148EC-5DD3-6347-9EA3-0BFB3361D054}" presName="connectorText" presStyleLbl="sibTrans2D1" presStyleIdx="3" presStyleCnt="8"/>
      <dgm:spPr/>
    </dgm:pt>
    <dgm:pt modelId="{15863CB7-2827-1948-B249-AE0414A68AA7}" type="pres">
      <dgm:prSet presAssocID="{2DEA48D6-2D6E-5940-AF5A-EF290C4BEC16}" presName="node" presStyleLbl="node1" presStyleIdx="3" presStyleCnt="8">
        <dgm:presLayoutVars>
          <dgm:bulletEnabled val="1"/>
        </dgm:presLayoutVars>
      </dgm:prSet>
      <dgm:spPr/>
    </dgm:pt>
    <dgm:pt modelId="{F490D769-E833-4A4C-B313-39B52F7B08E5}" type="pres">
      <dgm:prSet presAssocID="{E825E4B5-5AB8-844A-979B-0EF730E77026}" presName="parTrans" presStyleLbl="sibTrans2D1" presStyleIdx="4" presStyleCnt="8"/>
      <dgm:spPr/>
    </dgm:pt>
    <dgm:pt modelId="{C47ABA91-9A13-6143-93F8-C9DF1CD04C18}" type="pres">
      <dgm:prSet presAssocID="{E825E4B5-5AB8-844A-979B-0EF730E77026}" presName="connectorText" presStyleLbl="sibTrans2D1" presStyleIdx="4" presStyleCnt="8"/>
      <dgm:spPr/>
    </dgm:pt>
    <dgm:pt modelId="{97274535-B32F-0A41-93D1-46C7D32B4EA4}" type="pres">
      <dgm:prSet presAssocID="{7C1D42F7-3805-634F-91E0-7CBA84E4B039}" presName="node" presStyleLbl="node1" presStyleIdx="4" presStyleCnt="8">
        <dgm:presLayoutVars>
          <dgm:bulletEnabled val="1"/>
        </dgm:presLayoutVars>
      </dgm:prSet>
      <dgm:spPr/>
    </dgm:pt>
    <dgm:pt modelId="{6CAEF34F-8CFB-F747-88B9-E1B9C302B1CB}" type="pres">
      <dgm:prSet presAssocID="{810AAB24-8850-9643-8735-7D39EBE4FC11}" presName="parTrans" presStyleLbl="sibTrans2D1" presStyleIdx="5" presStyleCnt="8"/>
      <dgm:spPr/>
    </dgm:pt>
    <dgm:pt modelId="{0FA3CA36-78D6-CA4C-84BB-7A91FC02DB21}" type="pres">
      <dgm:prSet presAssocID="{810AAB24-8850-9643-8735-7D39EBE4FC11}" presName="connectorText" presStyleLbl="sibTrans2D1" presStyleIdx="5" presStyleCnt="8"/>
      <dgm:spPr/>
    </dgm:pt>
    <dgm:pt modelId="{74EEE851-8E0F-584B-B707-1E32EBED2BC1}" type="pres">
      <dgm:prSet presAssocID="{714DB6D7-84AD-AB48-9F42-032EA799F68F}" presName="node" presStyleLbl="node1" presStyleIdx="5" presStyleCnt="8">
        <dgm:presLayoutVars>
          <dgm:bulletEnabled val="1"/>
        </dgm:presLayoutVars>
      </dgm:prSet>
      <dgm:spPr/>
    </dgm:pt>
    <dgm:pt modelId="{3BE73B46-9AB2-1D4E-8F98-596360E27AA6}" type="pres">
      <dgm:prSet presAssocID="{95146149-89C6-2B4E-A1F2-1FE0278FD1C8}" presName="parTrans" presStyleLbl="sibTrans2D1" presStyleIdx="6" presStyleCnt="8"/>
      <dgm:spPr/>
    </dgm:pt>
    <dgm:pt modelId="{61F4C204-D437-9D43-9D81-8CF13E6478CA}" type="pres">
      <dgm:prSet presAssocID="{95146149-89C6-2B4E-A1F2-1FE0278FD1C8}" presName="connectorText" presStyleLbl="sibTrans2D1" presStyleIdx="6" presStyleCnt="8"/>
      <dgm:spPr/>
    </dgm:pt>
    <dgm:pt modelId="{2BC07564-22F7-F947-B7DB-FED253530CC3}" type="pres">
      <dgm:prSet presAssocID="{95E73A67-4EA4-264A-B396-7054B1A2860A}" presName="node" presStyleLbl="node1" presStyleIdx="6" presStyleCnt="8">
        <dgm:presLayoutVars>
          <dgm:bulletEnabled val="1"/>
        </dgm:presLayoutVars>
      </dgm:prSet>
      <dgm:spPr/>
    </dgm:pt>
    <dgm:pt modelId="{5D7C608B-6902-AB4D-9CEB-EF6C6AF497AE}" type="pres">
      <dgm:prSet presAssocID="{BBE7E610-BEE9-0949-9468-9099AC37B75B}" presName="parTrans" presStyleLbl="sibTrans2D1" presStyleIdx="7" presStyleCnt="8"/>
      <dgm:spPr/>
    </dgm:pt>
    <dgm:pt modelId="{EB4E897A-1EDD-E145-A20B-E5288F566E98}" type="pres">
      <dgm:prSet presAssocID="{BBE7E610-BEE9-0949-9468-9099AC37B75B}" presName="connectorText" presStyleLbl="sibTrans2D1" presStyleIdx="7" presStyleCnt="8"/>
      <dgm:spPr/>
    </dgm:pt>
    <dgm:pt modelId="{FD7B860C-B5B6-AB45-8A02-661FA2A937ED}" type="pres">
      <dgm:prSet presAssocID="{BBDF147B-DEFF-1C42-B9AA-5E620A157A12}" presName="node" presStyleLbl="node1" presStyleIdx="7" presStyleCnt="8">
        <dgm:presLayoutVars>
          <dgm:bulletEnabled val="1"/>
        </dgm:presLayoutVars>
      </dgm:prSet>
      <dgm:spPr/>
    </dgm:pt>
  </dgm:ptLst>
  <dgm:cxnLst>
    <dgm:cxn modelId="{6D758001-C884-9F49-B392-452704A72CD2}" type="presOf" srcId="{921B24A0-4726-1D4E-BB99-6EFFC4C7A3B8}" destId="{114F7FE5-D49D-AF48-9D98-E98E07A43932}" srcOrd="0" destOrd="0" presId="urn:microsoft.com/office/officeart/2005/8/layout/radial5"/>
    <dgm:cxn modelId="{2F175B04-6816-DB43-B85A-F368BA456D3F}" srcId="{D8ADA396-02B1-AD4D-963A-EB8125E803AA}" destId="{BBDF147B-DEFF-1C42-B9AA-5E620A157A12}" srcOrd="7" destOrd="0" parTransId="{BBE7E610-BEE9-0949-9468-9099AC37B75B}" sibTransId="{49FCD92B-D426-E448-9EEB-931D3ACBF72C}"/>
    <dgm:cxn modelId="{F4186409-BFDE-1049-9440-5EF23BCD40BF}" type="presOf" srcId="{5A12FADD-9050-6441-9766-08321F3A6FD7}" destId="{DEB7E407-1AE3-CB45-B859-F9B32724E85F}" srcOrd="0" destOrd="0" presId="urn:microsoft.com/office/officeart/2005/8/layout/radial5"/>
    <dgm:cxn modelId="{54557609-2C43-BC4C-A3AF-428D66F04B8D}" type="presOf" srcId="{714DB6D7-84AD-AB48-9F42-032EA799F68F}" destId="{74EEE851-8E0F-584B-B707-1E32EBED2BC1}" srcOrd="0" destOrd="0" presId="urn:microsoft.com/office/officeart/2005/8/layout/radial5"/>
    <dgm:cxn modelId="{74345212-52B3-7941-89CF-FC81CBECDA6D}" type="presOf" srcId="{810AAB24-8850-9643-8735-7D39EBE4FC11}" destId="{6CAEF34F-8CFB-F747-88B9-E1B9C302B1CB}" srcOrd="0" destOrd="0" presId="urn:microsoft.com/office/officeart/2005/8/layout/radial5"/>
    <dgm:cxn modelId="{71C97416-E64E-1345-92C9-DB6FDB0A6B8B}" srcId="{D8ADA396-02B1-AD4D-963A-EB8125E803AA}" destId="{714DB6D7-84AD-AB48-9F42-032EA799F68F}" srcOrd="5" destOrd="0" parTransId="{810AAB24-8850-9643-8735-7D39EBE4FC11}" sibTransId="{8E14DE26-D584-F943-B99E-74F1878EC278}"/>
    <dgm:cxn modelId="{AD246133-3954-4941-B91D-353E109D87E2}" type="presOf" srcId="{95146149-89C6-2B4E-A1F2-1FE0278FD1C8}" destId="{61F4C204-D437-9D43-9D81-8CF13E6478CA}" srcOrd="1" destOrd="0" presId="urn:microsoft.com/office/officeart/2005/8/layout/radial5"/>
    <dgm:cxn modelId="{55D20536-3F6A-6548-9D64-E174FE27E366}" type="presOf" srcId="{499148EC-5DD3-6347-9EA3-0BFB3361D054}" destId="{43D4E11B-C8D1-D540-B161-C2498D01784A}" srcOrd="1" destOrd="0" presId="urn:microsoft.com/office/officeart/2005/8/layout/radial5"/>
    <dgm:cxn modelId="{A6702E37-38EA-8548-B75E-A5D77D8CF0B6}" srcId="{921B24A0-4726-1D4E-BB99-6EFFC4C7A3B8}" destId="{D8ADA396-02B1-AD4D-963A-EB8125E803AA}" srcOrd="0" destOrd="0" parTransId="{E9ED38E4-5516-474E-9E7E-DF09001645B4}" sibTransId="{1A9D2FF7-E556-1241-92F2-69F6D02B8648}"/>
    <dgm:cxn modelId="{1B6EDE37-838B-CE40-8E8B-C5B980A9CF0D}" type="presOf" srcId="{7C1D42F7-3805-634F-91E0-7CBA84E4B039}" destId="{97274535-B32F-0A41-93D1-46C7D32B4EA4}" srcOrd="0" destOrd="0" presId="urn:microsoft.com/office/officeart/2005/8/layout/radial5"/>
    <dgm:cxn modelId="{8B708839-4CD3-3447-B0A0-A0768DB92BD6}" type="presOf" srcId="{499148EC-5DD3-6347-9EA3-0BFB3361D054}" destId="{C26B8683-E996-CE4E-B9F7-85074F5991A7}" srcOrd="0" destOrd="0" presId="urn:microsoft.com/office/officeart/2005/8/layout/radial5"/>
    <dgm:cxn modelId="{E95E804B-6859-AD42-A8AC-4FE932EEE520}" srcId="{D8ADA396-02B1-AD4D-963A-EB8125E803AA}" destId="{7C1D42F7-3805-634F-91E0-7CBA84E4B039}" srcOrd="4" destOrd="0" parTransId="{E825E4B5-5AB8-844A-979B-0EF730E77026}" sibTransId="{DD7BCE38-9B11-D74B-BCE6-73851051F726}"/>
    <dgm:cxn modelId="{04494E66-6D8C-604D-8522-0C2AE2468034}" type="presOf" srcId="{95E73A67-4EA4-264A-B396-7054B1A2860A}" destId="{2BC07564-22F7-F947-B7DB-FED253530CC3}" srcOrd="0" destOrd="0" presId="urn:microsoft.com/office/officeart/2005/8/layout/radial5"/>
    <dgm:cxn modelId="{CFC4A470-1636-B043-9CFB-65C44A19DD66}" srcId="{D8ADA396-02B1-AD4D-963A-EB8125E803AA}" destId="{2DEA48D6-2D6E-5940-AF5A-EF290C4BEC16}" srcOrd="3" destOrd="0" parTransId="{499148EC-5DD3-6347-9EA3-0BFB3361D054}" sibTransId="{CA90FECA-CC09-F742-A763-8E3AE97B0B7F}"/>
    <dgm:cxn modelId="{A28D5471-1522-FA48-9697-635FE0BD3FF4}" type="presOf" srcId="{BBE7E610-BEE9-0949-9468-9099AC37B75B}" destId="{EB4E897A-1EDD-E145-A20B-E5288F566E98}" srcOrd="1" destOrd="0" presId="urn:microsoft.com/office/officeart/2005/8/layout/radial5"/>
    <dgm:cxn modelId="{39820186-6098-564C-BCAB-2D946D73C799}" type="presOf" srcId="{BBE7E610-BEE9-0949-9468-9099AC37B75B}" destId="{5D7C608B-6902-AB4D-9CEB-EF6C6AF497AE}" srcOrd="0" destOrd="0" presId="urn:microsoft.com/office/officeart/2005/8/layout/radial5"/>
    <dgm:cxn modelId="{DB0A5A93-9788-564F-8C2C-40C51B32F206}" srcId="{D8ADA396-02B1-AD4D-963A-EB8125E803AA}" destId="{9F62790C-861A-804B-88DF-A8F1AA615985}" srcOrd="2" destOrd="0" parTransId="{DCF255B8-1769-D843-BE35-1C226F351849}" sibTransId="{8F897116-07E0-BE49-9EBD-E3E1B9F84663}"/>
    <dgm:cxn modelId="{8304DAA3-A930-F846-AFA0-CEA2F0D5D7D8}" type="presOf" srcId="{E825E4B5-5AB8-844A-979B-0EF730E77026}" destId="{F490D769-E833-4A4C-B313-39B52F7B08E5}" srcOrd="0" destOrd="0" presId="urn:microsoft.com/office/officeart/2005/8/layout/radial5"/>
    <dgm:cxn modelId="{DFCF29A6-3B03-054E-B726-E31DE7B724E4}" srcId="{D8ADA396-02B1-AD4D-963A-EB8125E803AA}" destId="{8AAE868F-BA25-AB40-A984-7092B92827C7}" srcOrd="0" destOrd="0" parTransId="{1C437E0A-757E-BF4F-BA54-6AC863899B2B}" sibTransId="{3885B278-F62B-C844-9CC5-20005664EF07}"/>
    <dgm:cxn modelId="{B2A8DAA9-62CB-184C-A24F-95BB943361F5}" type="presOf" srcId="{DCF255B8-1769-D843-BE35-1C226F351849}" destId="{107CF56E-8339-D648-BF2B-73459EA3E2FA}" srcOrd="0" destOrd="0" presId="urn:microsoft.com/office/officeart/2005/8/layout/radial5"/>
    <dgm:cxn modelId="{3720F4A9-E642-214F-9160-D9FC849698AE}" type="presOf" srcId="{1C437E0A-757E-BF4F-BA54-6AC863899B2B}" destId="{3E72202B-03F6-AF49-885E-59DEB1715DFE}" srcOrd="1" destOrd="0" presId="urn:microsoft.com/office/officeart/2005/8/layout/radial5"/>
    <dgm:cxn modelId="{AC3DC8AB-A9FB-174D-849A-70D3EEB59E5C}" type="presOf" srcId="{DCF255B8-1769-D843-BE35-1C226F351849}" destId="{42BC0A88-AE22-B94D-9BE2-7C5E9969E45F}" srcOrd="1" destOrd="0" presId="urn:microsoft.com/office/officeart/2005/8/layout/radial5"/>
    <dgm:cxn modelId="{E50862AE-4638-524E-9C84-AE8DBCA92FB3}" type="presOf" srcId="{1C437E0A-757E-BF4F-BA54-6AC863899B2B}" destId="{D59B64A2-99C9-974D-9084-8F8FED3C0035}" srcOrd="0" destOrd="0" presId="urn:microsoft.com/office/officeart/2005/8/layout/radial5"/>
    <dgm:cxn modelId="{8AABBFB3-6A51-7145-ADD6-D114CF09D940}" type="presOf" srcId="{8AAE868F-BA25-AB40-A984-7092B92827C7}" destId="{AE40EBFD-47A9-F841-A227-211298AE52C0}" srcOrd="0" destOrd="0" presId="urn:microsoft.com/office/officeart/2005/8/layout/radial5"/>
    <dgm:cxn modelId="{035A2FBD-760B-0B41-B4F0-6B3FCD057141}" type="presOf" srcId="{95146149-89C6-2B4E-A1F2-1FE0278FD1C8}" destId="{3BE73B46-9AB2-1D4E-8F98-596360E27AA6}" srcOrd="0" destOrd="0" presId="urn:microsoft.com/office/officeart/2005/8/layout/radial5"/>
    <dgm:cxn modelId="{A0ACE6C2-FA0B-4544-865C-1FDB6DC83D32}" type="presOf" srcId="{5A12FADD-9050-6441-9766-08321F3A6FD7}" destId="{4990A054-0D33-A74A-A3A6-E23989CDAED1}" srcOrd="1" destOrd="0" presId="urn:microsoft.com/office/officeart/2005/8/layout/radial5"/>
    <dgm:cxn modelId="{4803C2C4-9876-8342-9E42-9E3CBE9702FA}" srcId="{D8ADA396-02B1-AD4D-963A-EB8125E803AA}" destId="{95E73A67-4EA4-264A-B396-7054B1A2860A}" srcOrd="6" destOrd="0" parTransId="{95146149-89C6-2B4E-A1F2-1FE0278FD1C8}" sibTransId="{30E9965F-527B-B34D-9ABE-87223FDF9272}"/>
    <dgm:cxn modelId="{F99E73C8-F89C-E547-A8C8-AE5DF2DEEFCE}" type="presOf" srcId="{E825E4B5-5AB8-844A-979B-0EF730E77026}" destId="{C47ABA91-9A13-6143-93F8-C9DF1CD04C18}" srcOrd="1" destOrd="0" presId="urn:microsoft.com/office/officeart/2005/8/layout/radial5"/>
    <dgm:cxn modelId="{44CB51D7-E84D-1D45-9547-82E631A764E5}" type="presOf" srcId="{D8ADA396-02B1-AD4D-963A-EB8125E803AA}" destId="{B9738906-D5B2-434B-B891-7BAB469C4429}" srcOrd="0" destOrd="0" presId="urn:microsoft.com/office/officeart/2005/8/layout/radial5"/>
    <dgm:cxn modelId="{ABB67AE3-A9B8-0843-BB3B-A35F1252EDE6}" type="presOf" srcId="{810AAB24-8850-9643-8735-7D39EBE4FC11}" destId="{0FA3CA36-78D6-CA4C-84BB-7A91FC02DB21}" srcOrd="1" destOrd="0" presId="urn:microsoft.com/office/officeart/2005/8/layout/radial5"/>
    <dgm:cxn modelId="{22C185E3-49B3-5F4E-8046-BD57D38C98C5}" type="presOf" srcId="{BBDF147B-DEFF-1C42-B9AA-5E620A157A12}" destId="{FD7B860C-B5B6-AB45-8A02-661FA2A937ED}" srcOrd="0" destOrd="0" presId="urn:microsoft.com/office/officeart/2005/8/layout/radial5"/>
    <dgm:cxn modelId="{6E2C98E5-4B6B-4947-AA1F-7E1E8FD23499}" srcId="{D8ADA396-02B1-AD4D-963A-EB8125E803AA}" destId="{AF2E5261-1A11-D648-930C-8C509888767B}" srcOrd="1" destOrd="0" parTransId="{5A12FADD-9050-6441-9766-08321F3A6FD7}" sibTransId="{D67EFFAF-03FE-9B43-90FA-C4CF7E93DE97}"/>
    <dgm:cxn modelId="{83317DE7-5FE2-3B44-9B07-D23505FA2580}" type="presOf" srcId="{9F62790C-861A-804B-88DF-A8F1AA615985}" destId="{382B6446-04C7-0849-85A1-7F3436F3F280}" srcOrd="0" destOrd="0" presId="urn:microsoft.com/office/officeart/2005/8/layout/radial5"/>
    <dgm:cxn modelId="{A88DD4EB-7556-FA41-BE5C-C20623A1BBE9}" type="presOf" srcId="{AF2E5261-1A11-D648-930C-8C509888767B}" destId="{756A3E1F-9681-BF44-89C1-BF824D630FDB}" srcOrd="0" destOrd="0" presId="urn:microsoft.com/office/officeart/2005/8/layout/radial5"/>
    <dgm:cxn modelId="{CE3A33ED-5077-724B-BB69-3A1B0FA1751E}" type="presOf" srcId="{2DEA48D6-2D6E-5940-AF5A-EF290C4BEC16}" destId="{15863CB7-2827-1948-B249-AE0414A68AA7}" srcOrd="0" destOrd="0" presId="urn:microsoft.com/office/officeart/2005/8/layout/radial5"/>
    <dgm:cxn modelId="{A3C8DC29-E9F0-DC43-BB41-6B400B5BDE9F}" type="presParOf" srcId="{114F7FE5-D49D-AF48-9D98-E98E07A43932}" destId="{B9738906-D5B2-434B-B891-7BAB469C4429}" srcOrd="0" destOrd="0" presId="urn:microsoft.com/office/officeart/2005/8/layout/radial5"/>
    <dgm:cxn modelId="{6166766F-921B-E641-8B45-518C92F808D0}" type="presParOf" srcId="{114F7FE5-D49D-AF48-9D98-E98E07A43932}" destId="{D59B64A2-99C9-974D-9084-8F8FED3C0035}" srcOrd="1" destOrd="0" presId="urn:microsoft.com/office/officeart/2005/8/layout/radial5"/>
    <dgm:cxn modelId="{E18FFCDE-5A4C-664D-BE39-D10B453CF417}" type="presParOf" srcId="{D59B64A2-99C9-974D-9084-8F8FED3C0035}" destId="{3E72202B-03F6-AF49-885E-59DEB1715DFE}" srcOrd="0" destOrd="0" presId="urn:microsoft.com/office/officeart/2005/8/layout/radial5"/>
    <dgm:cxn modelId="{1ACBE0C0-81DE-CB41-896A-812E92CDDE2F}" type="presParOf" srcId="{114F7FE5-D49D-AF48-9D98-E98E07A43932}" destId="{AE40EBFD-47A9-F841-A227-211298AE52C0}" srcOrd="2" destOrd="0" presId="urn:microsoft.com/office/officeart/2005/8/layout/radial5"/>
    <dgm:cxn modelId="{337C3123-E588-D040-B4FD-3DF7D5531134}" type="presParOf" srcId="{114F7FE5-D49D-AF48-9D98-E98E07A43932}" destId="{DEB7E407-1AE3-CB45-B859-F9B32724E85F}" srcOrd="3" destOrd="0" presId="urn:microsoft.com/office/officeart/2005/8/layout/radial5"/>
    <dgm:cxn modelId="{AE01C33B-B542-D243-B2CD-65570EC31876}" type="presParOf" srcId="{DEB7E407-1AE3-CB45-B859-F9B32724E85F}" destId="{4990A054-0D33-A74A-A3A6-E23989CDAED1}" srcOrd="0" destOrd="0" presId="urn:microsoft.com/office/officeart/2005/8/layout/radial5"/>
    <dgm:cxn modelId="{2AC2E59B-CF2F-C14C-864A-190C204BAF29}" type="presParOf" srcId="{114F7FE5-D49D-AF48-9D98-E98E07A43932}" destId="{756A3E1F-9681-BF44-89C1-BF824D630FDB}" srcOrd="4" destOrd="0" presId="urn:microsoft.com/office/officeart/2005/8/layout/radial5"/>
    <dgm:cxn modelId="{08AC67EF-E7E2-DD41-8737-8FF6A111F5DE}" type="presParOf" srcId="{114F7FE5-D49D-AF48-9D98-E98E07A43932}" destId="{107CF56E-8339-D648-BF2B-73459EA3E2FA}" srcOrd="5" destOrd="0" presId="urn:microsoft.com/office/officeart/2005/8/layout/radial5"/>
    <dgm:cxn modelId="{E78590A1-A15B-2F45-B899-D406C072DBEA}" type="presParOf" srcId="{107CF56E-8339-D648-BF2B-73459EA3E2FA}" destId="{42BC0A88-AE22-B94D-9BE2-7C5E9969E45F}" srcOrd="0" destOrd="0" presId="urn:microsoft.com/office/officeart/2005/8/layout/radial5"/>
    <dgm:cxn modelId="{B6F6BC7A-176B-F841-9259-7B9994665C8D}" type="presParOf" srcId="{114F7FE5-D49D-AF48-9D98-E98E07A43932}" destId="{382B6446-04C7-0849-85A1-7F3436F3F280}" srcOrd="6" destOrd="0" presId="urn:microsoft.com/office/officeart/2005/8/layout/radial5"/>
    <dgm:cxn modelId="{0886A782-8BDC-534E-9D94-A90EAB64F4E0}" type="presParOf" srcId="{114F7FE5-D49D-AF48-9D98-E98E07A43932}" destId="{C26B8683-E996-CE4E-B9F7-85074F5991A7}" srcOrd="7" destOrd="0" presId="urn:microsoft.com/office/officeart/2005/8/layout/radial5"/>
    <dgm:cxn modelId="{128A531A-E2CC-4443-9FD0-4C4B90835B12}" type="presParOf" srcId="{C26B8683-E996-CE4E-B9F7-85074F5991A7}" destId="{43D4E11B-C8D1-D540-B161-C2498D01784A}" srcOrd="0" destOrd="0" presId="urn:microsoft.com/office/officeart/2005/8/layout/radial5"/>
    <dgm:cxn modelId="{0A8E9CED-DB78-974F-9F87-098977C595D5}" type="presParOf" srcId="{114F7FE5-D49D-AF48-9D98-E98E07A43932}" destId="{15863CB7-2827-1948-B249-AE0414A68AA7}" srcOrd="8" destOrd="0" presId="urn:microsoft.com/office/officeart/2005/8/layout/radial5"/>
    <dgm:cxn modelId="{0934B082-93D6-884C-B103-CD96741818E4}" type="presParOf" srcId="{114F7FE5-D49D-AF48-9D98-E98E07A43932}" destId="{F490D769-E833-4A4C-B313-39B52F7B08E5}" srcOrd="9" destOrd="0" presId="urn:microsoft.com/office/officeart/2005/8/layout/radial5"/>
    <dgm:cxn modelId="{CA8C1D35-026D-6042-B2FF-5D9F257C8AA6}" type="presParOf" srcId="{F490D769-E833-4A4C-B313-39B52F7B08E5}" destId="{C47ABA91-9A13-6143-93F8-C9DF1CD04C18}" srcOrd="0" destOrd="0" presId="urn:microsoft.com/office/officeart/2005/8/layout/radial5"/>
    <dgm:cxn modelId="{3388CF34-BD83-A740-9DC0-A3A2921A9B90}" type="presParOf" srcId="{114F7FE5-D49D-AF48-9D98-E98E07A43932}" destId="{97274535-B32F-0A41-93D1-46C7D32B4EA4}" srcOrd="10" destOrd="0" presId="urn:microsoft.com/office/officeart/2005/8/layout/radial5"/>
    <dgm:cxn modelId="{9EACE080-91DA-404E-8A8E-8FF2BE9A6572}" type="presParOf" srcId="{114F7FE5-D49D-AF48-9D98-E98E07A43932}" destId="{6CAEF34F-8CFB-F747-88B9-E1B9C302B1CB}" srcOrd="11" destOrd="0" presId="urn:microsoft.com/office/officeart/2005/8/layout/radial5"/>
    <dgm:cxn modelId="{9185438F-B693-5B48-B956-C98AB2F19DAF}" type="presParOf" srcId="{6CAEF34F-8CFB-F747-88B9-E1B9C302B1CB}" destId="{0FA3CA36-78D6-CA4C-84BB-7A91FC02DB21}" srcOrd="0" destOrd="0" presId="urn:microsoft.com/office/officeart/2005/8/layout/radial5"/>
    <dgm:cxn modelId="{332FF69D-805E-9545-B563-21CEE7D16178}" type="presParOf" srcId="{114F7FE5-D49D-AF48-9D98-E98E07A43932}" destId="{74EEE851-8E0F-584B-B707-1E32EBED2BC1}" srcOrd="12" destOrd="0" presId="urn:microsoft.com/office/officeart/2005/8/layout/radial5"/>
    <dgm:cxn modelId="{C7BA4CAC-7E29-534F-B4D3-8018BC9F72E1}" type="presParOf" srcId="{114F7FE5-D49D-AF48-9D98-E98E07A43932}" destId="{3BE73B46-9AB2-1D4E-8F98-596360E27AA6}" srcOrd="13" destOrd="0" presId="urn:microsoft.com/office/officeart/2005/8/layout/radial5"/>
    <dgm:cxn modelId="{D57E87F1-4B81-E247-AD54-9270A2175AD2}" type="presParOf" srcId="{3BE73B46-9AB2-1D4E-8F98-596360E27AA6}" destId="{61F4C204-D437-9D43-9D81-8CF13E6478CA}" srcOrd="0" destOrd="0" presId="urn:microsoft.com/office/officeart/2005/8/layout/radial5"/>
    <dgm:cxn modelId="{A6D52A1C-BE9B-5E48-B46D-2CFB449F0BFA}" type="presParOf" srcId="{114F7FE5-D49D-AF48-9D98-E98E07A43932}" destId="{2BC07564-22F7-F947-B7DB-FED253530CC3}" srcOrd="14" destOrd="0" presId="urn:microsoft.com/office/officeart/2005/8/layout/radial5"/>
    <dgm:cxn modelId="{3F893545-9FF8-8441-B6AF-CB33CEED6355}" type="presParOf" srcId="{114F7FE5-D49D-AF48-9D98-E98E07A43932}" destId="{5D7C608B-6902-AB4D-9CEB-EF6C6AF497AE}" srcOrd="15" destOrd="0" presId="urn:microsoft.com/office/officeart/2005/8/layout/radial5"/>
    <dgm:cxn modelId="{95CC9753-3A48-A84F-8E80-110DEA0739DF}" type="presParOf" srcId="{5D7C608B-6902-AB4D-9CEB-EF6C6AF497AE}" destId="{EB4E897A-1EDD-E145-A20B-E5288F566E98}" srcOrd="0" destOrd="0" presId="urn:microsoft.com/office/officeart/2005/8/layout/radial5"/>
    <dgm:cxn modelId="{7AB19B38-8FA1-884B-A60F-23EB7286FDA9}" type="presParOf" srcId="{114F7FE5-D49D-AF48-9D98-E98E07A43932}" destId="{FD7B860C-B5B6-AB45-8A02-661FA2A937ED}" srcOrd="1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21B24A0-4726-1D4E-BB99-6EFFC4C7A3B8}" type="doc">
      <dgm:prSet loTypeId="urn:microsoft.com/office/officeart/2005/8/layout/radial5" loCatId="process" qsTypeId="urn:microsoft.com/office/officeart/2005/8/quickstyle/simple1" qsCatId="simple" csTypeId="urn:microsoft.com/office/officeart/2005/8/colors/accent1_2" csCatId="accent1" phldr="1"/>
      <dgm:spPr/>
    </dgm:pt>
    <dgm:pt modelId="{D8ADA396-02B1-AD4D-963A-EB8125E803AA}">
      <dgm:prSet phldrT="[Text]"/>
      <dgm:spPr/>
      <dgm:t>
        <a:bodyPr/>
        <a:lstStyle/>
        <a:p>
          <a:r>
            <a:rPr lang="en-GB" dirty="0"/>
            <a:t>Amazon </a:t>
          </a:r>
          <a:r>
            <a:rPr lang="en-GB" dirty="0" err="1"/>
            <a:t>Lightsail</a:t>
          </a:r>
          <a:endParaRPr lang="en-GB" dirty="0"/>
        </a:p>
      </dgm:t>
    </dgm:pt>
    <dgm:pt modelId="{E9ED38E4-5516-474E-9E7E-DF09001645B4}" type="parTrans" cxnId="{A6702E37-38EA-8548-B75E-A5D77D8CF0B6}">
      <dgm:prSet/>
      <dgm:spPr/>
      <dgm:t>
        <a:bodyPr/>
        <a:lstStyle/>
        <a:p>
          <a:endParaRPr lang="en-GB"/>
        </a:p>
      </dgm:t>
    </dgm:pt>
    <dgm:pt modelId="{1A9D2FF7-E556-1241-92F2-69F6D02B8648}" type="sibTrans" cxnId="{A6702E37-38EA-8548-B75E-A5D77D8CF0B6}">
      <dgm:prSet/>
      <dgm:spPr/>
      <dgm:t>
        <a:bodyPr/>
        <a:lstStyle/>
        <a:p>
          <a:endParaRPr lang="en-GB"/>
        </a:p>
      </dgm:t>
    </dgm:pt>
    <dgm:pt modelId="{8AAE868F-BA25-AB40-A984-7092B92827C7}">
      <dgm:prSet phldrT="[Text]"/>
      <dgm:spPr/>
      <dgm:t>
        <a:bodyPr/>
        <a:lstStyle/>
        <a:p>
          <a:r>
            <a:rPr lang="en-GB" dirty="0"/>
            <a:t>WordPress</a:t>
          </a:r>
        </a:p>
      </dgm:t>
    </dgm:pt>
    <dgm:pt modelId="{1C437E0A-757E-BF4F-BA54-6AC863899B2B}" type="parTrans" cxnId="{DFCF29A6-3B03-054E-B726-E31DE7B724E4}">
      <dgm:prSet/>
      <dgm:spPr/>
      <dgm:t>
        <a:bodyPr/>
        <a:lstStyle/>
        <a:p>
          <a:endParaRPr lang="en-GB"/>
        </a:p>
      </dgm:t>
    </dgm:pt>
    <dgm:pt modelId="{3885B278-F62B-C844-9CC5-20005664EF07}" type="sibTrans" cxnId="{DFCF29A6-3B03-054E-B726-E31DE7B724E4}">
      <dgm:prSet/>
      <dgm:spPr/>
      <dgm:t>
        <a:bodyPr/>
        <a:lstStyle/>
        <a:p>
          <a:endParaRPr lang="en-GB"/>
        </a:p>
      </dgm:t>
    </dgm:pt>
    <dgm:pt modelId="{9F62790C-861A-804B-88DF-A8F1AA615985}">
      <dgm:prSet phldrT="[Text]"/>
      <dgm:spPr/>
      <dgm:t>
        <a:bodyPr/>
        <a:lstStyle/>
        <a:p>
          <a:r>
            <a:rPr lang="en-GB" dirty="0"/>
            <a:t>LAMP</a:t>
          </a:r>
        </a:p>
      </dgm:t>
    </dgm:pt>
    <dgm:pt modelId="{DCF255B8-1769-D843-BE35-1C226F351849}" type="parTrans" cxnId="{DB0A5A93-9788-564F-8C2C-40C51B32F206}">
      <dgm:prSet/>
      <dgm:spPr/>
      <dgm:t>
        <a:bodyPr/>
        <a:lstStyle/>
        <a:p>
          <a:endParaRPr lang="en-GB"/>
        </a:p>
      </dgm:t>
    </dgm:pt>
    <dgm:pt modelId="{8F897116-07E0-BE49-9EBD-E3E1B9F84663}" type="sibTrans" cxnId="{DB0A5A93-9788-564F-8C2C-40C51B32F206}">
      <dgm:prSet/>
      <dgm:spPr/>
      <dgm:t>
        <a:bodyPr/>
        <a:lstStyle/>
        <a:p>
          <a:endParaRPr lang="en-GB"/>
        </a:p>
      </dgm:t>
    </dgm:pt>
    <dgm:pt modelId="{2DEA48D6-2D6E-5940-AF5A-EF290C4BEC16}">
      <dgm:prSet phldrT="[Text]"/>
      <dgm:spPr/>
      <dgm:t>
        <a:bodyPr/>
        <a:lstStyle/>
        <a:p>
          <a:r>
            <a:rPr lang="en-GB" dirty="0"/>
            <a:t>Nginx</a:t>
          </a:r>
        </a:p>
      </dgm:t>
    </dgm:pt>
    <dgm:pt modelId="{499148EC-5DD3-6347-9EA3-0BFB3361D054}" type="parTrans" cxnId="{CFC4A470-1636-B043-9CFB-65C44A19DD66}">
      <dgm:prSet/>
      <dgm:spPr/>
      <dgm:t>
        <a:bodyPr/>
        <a:lstStyle/>
        <a:p>
          <a:endParaRPr lang="en-GB"/>
        </a:p>
      </dgm:t>
    </dgm:pt>
    <dgm:pt modelId="{CA90FECA-CC09-F742-A763-8E3AE97B0B7F}" type="sibTrans" cxnId="{CFC4A470-1636-B043-9CFB-65C44A19DD66}">
      <dgm:prSet/>
      <dgm:spPr/>
      <dgm:t>
        <a:bodyPr/>
        <a:lstStyle/>
        <a:p>
          <a:endParaRPr lang="en-GB"/>
        </a:p>
      </dgm:t>
    </dgm:pt>
    <dgm:pt modelId="{7C1D42F7-3805-634F-91E0-7CBA84E4B039}">
      <dgm:prSet phldrT="[Text]"/>
      <dgm:spPr/>
      <dgm:t>
        <a:bodyPr/>
        <a:lstStyle/>
        <a:p>
          <a:r>
            <a:rPr lang="en-GB" dirty="0"/>
            <a:t>Fix IP</a:t>
          </a:r>
        </a:p>
      </dgm:t>
    </dgm:pt>
    <dgm:pt modelId="{E825E4B5-5AB8-844A-979B-0EF730E77026}" type="parTrans" cxnId="{E95E804B-6859-AD42-A8AC-4FE932EEE520}">
      <dgm:prSet/>
      <dgm:spPr/>
      <dgm:t>
        <a:bodyPr/>
        <a:lstStyle/>
        <a:p>
          <a:endParaRPr lang="en-GB"/>
        </a:p>
      </dgm:t>
    </dgm:pt>
    <dgm:pt modelId="{DD7BCE38-9B11-D74B-BCE6-73851051F726}" type="sibTrans" cxnId="{E95E804B-6859-AD42-A8AC-4FE932EEE520}">
      <dgm:prSet/>
      <dgm:spPr/>
      <dgm:t>
        <a:bodyPr/>
        <a:lstStyle/>
        <a:p>
          <a:endParaRPr lang="en-GB"/>
        </a:p>
      </dgm:t>
    </dgm:pt>
    <dgm:pt modelId="{714DB6D7-84AD-AB48-9F42-032EA799F68F}">
      <dgm:prSet phldrT="[Text]"/>
      <dgm:spPr/>
      <dgm:t>
        <a:bodyPr/>
        <a:lstStyle/>
        <a:p>
          <a:r>
            <a:rPr lang="en-GB" dirty="0"/>
            <a:t>S3, SSD</a:t>
          </a:r>
        </a:p>
      </dgm:t>
    </dgm:pt>
    <dgm:pt modelId="{810AAB24-8850-9643-8735-7D39EBE4FC11}" type="parTrans" cxnId="{71C97416-E64E-1345-92C9-DB6FDB0A6B8B}">
      <dgm:prSet/>
      <dgm:spPr/>
      <dgm:t>
        <a:bodyPr/>
        <a:lstStyle/>
        <a:p>
          <a:endParaRPr lang="en-GB"/>
        </a:p>
      </dgm:t>
    </dgm:pt>
    <dgm:pt modelId="{8E14DE26-D584-F943-B99E-74F1878EC278}" type="sibTrans" cxnId="{71C97416-E64E-1345-92C9-DB6FDB0A6B8B}">
      <dgm:prSet/>
      <dgm:spPr/>
      <dgm:t>
        <a:bodyPr/>
        <a:lstStyle/>
        <a:p>
          <a:endParaRPr lang="en-GB"/>
        </a:p>
      </dgm:t>
    </dgm:pt>
    <dgm:pt modelId="{95E73A67-4EA4-264A-B396-7054B1A2860A}">
      <dgm:prSet phldrT="[Text]"/>
      <dgm:spPr/>
      <dgm:t>
        <a:bodyPr/>
        <a:lstStyle/>
        <a:p>
          <a:r>
            <a:rPr lang="en-GB" dirty="0"/>
            <a:t>Domain &amp; DNS</a:t>
          </a:r>
        </a:p>
      </dgm:t>
    </dgm:pt>
    <dgm:pt modelId="{95146149-89C6-2B4E-A1F2-1FE0278FD1C8}" type="parTrans" cxnId="{4803C2C4-9876-8342-9E42-9E3CBE9702FA}">
      <dgm:prSet/>
      <dgm:spPr/>
      <dgm:t>
        <a:bodyPr/>
        <a:lstStyle/>
        <a:p>
          <a:endParaRPr lang="en-GB"/>
        </a:p>
      </dgm:t>
    </dgm:pt>
    <dgm:pt modelId="{30E9965F-527B-B34D-9ABE-87223FDF9272}" type="sibTrans" cxnId="{4803C2C4-9876-8342-9E42-9E3CBE9702FA}">
      <dgm:prSet/>
      <dgm:spPr/>
      <dgm:t>
        <a:bodyPr/>
        <a:lstStyle/>
        <a:p>
          <a:endParaRPr lang="en-GB"/>
        </a:p>
      </dgm:t>
    </dgm:pt>
    <dgm:pt modelId="{BBDF147B-DEFF-1C42-B9AA-5E620A157A12}">
      <dgm:prSet phldrT="[Text]"/>
      <dgm:spPr/>
      <dgm:t>
        <a:bodyPr/>
        <a:lstStyle/>
        <a:p>
          <a:r>
            <a:rPr lang="en-GB" dirty="0"/>
            <a:t>Docker</a:t>
          </a:r>
        </a:p>
      </dgm:t>
    </dgm:pt>
    <dgm:pt modelId="{BBE7E610-BEE9-0949-9468-9099AC37B75B}" type="parTrans" cxnId="{2F175B04-6816-DB43-B85A-F368BA456D3F}">
      <dgm:prSet/>
      <dgm:spPr/>
      <dgm:t>
        <a:bodyPr/>
        <a:lstStyle/>
        <a:p>
          <a:endParaRPr lang="en-GB"/>
        </a:p>
      </dgm:t>
    </dgm:pt>
    <dgm:pt modelId="{49FCD92B-D426-E448-9EEB-931D3ACBF72C}" type="sibTrans" cxnId="{2F175B04-6816-DB43-B85A-F368BA456D3F}">
      <dgm:prSet/>
      <dgm:spPr/>
      <dgm:t>
        <a:bodyPr/>
        <a:lstStyle/>
        <a:p>
          <a:endParaRPr lang="en-GB"/>
        </a:p>
      </dgm:t>
    </dgm:pt>
    <dgm:pt modelId="{AF2E5261-1A11-D648-930C-8C509888767B}">
      <dgm:prSet phldrT="[Text]"/>
      <dgm:spPr/>
      <dgm:t>
        <a:bodyPr/>
        <a:lstStyle/>
        <a:p>
          <a:r>
            <a:rPr lang="en-GB" dirty="0"/>
            <a:t>Plesk</a:t>
          </a:r>
        </a:p>
      </dgm:t>
    </dgm:pt>
    <dgm:pt modelId="{5A12FADD-9050-6441-9766-08321F3A6FD7}" type="parTrans" cxnId="{6E2C98E5-4B6B-4947-AA1F-7E1E8FD23499}">
      <dgm:prSet/>
      <dgm:spPr/>
      <dgm:t>
        <a:bodyPr/>
        <a:lstStyle/>
        <a:p>
          <a:endParaRPr lang="en-GB"/>
        </a:p>
      </dgm:t>
    </dgm:pt>
    <dgm:pt modelId="{D67EFFAF-03FE-9B43-90FA-C4CF7E93DE97}" type="sibTrans" cxnId="{6E2C98E5-4B6B-4947-AA1F-7E1E8FD23499}">
      <dgm:prSet/>
      <dgm:spPr/>
      <dgm:t>
        <a:bodyPr/>
        <a:lstStyle/>
        <a:p>
          <a:endParaRPr lang="en-GB"/>
        </a:p>
      </dgm:t>
    </dgm:pt>
    <dgm:pt modelId="{114F7FE5-D49D-AF48-9D98-E98E07A43932}" type="pres">
      <dgm:prSet presAssocID="{921B24A0-4726-1D4E-BB99-6EFFC4C7A3B8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9738906-D5B2-434B-B891-7BAB469C4429}" type="pres">
      <dgm:prSet presAssocID="{D8ADA396-02B1-AD4D-963A-EB8125E803AA}" presName="centerShape" presStyleLbl="node0" presStyleIdx="0" presStyleCnt="1"/>
      <dgm:spPr/>
    </dgm:pt>
    <dgm:pt modelId="{D59B64A2-99C9-974D-9084-8F8FED3C0035}" type="pres">
      <dgm:prSet presAssocID="{1C437E0A-757E-BF4F-BA54-6AC863899B2B}" presName="parTrans" presStyleLbl="sibTrans2D1" presStyleIdx="0" presStyleCnt="8"/>
      <dgm:spPr/>
    </dgm:pt>
    <dgm:pt modelId="{3E72202B-03F6-AF49-885E-59DEB1715DFE}" type="pres">
      <dgm:prSet presAssocID="{1C437E0A-757E-BF4F-BA54-6AC863899B2B}" presName="connectorText" presStyleLbl="sibTrans2D1" presStyleIdx="0" presStyleCnt="8"/>
      <dgm:spPr/>
    </dgm:pt>
    <dgm:pt modelId="{AE40EBFD-47A9-F841-A227-211298AE52C0}" type="pres">
      <dgm:prSet presAssocID="{8AAE868F-BA25-AB40-A984-7092B92827C7}" presName="node" presStyleLbl="node1" presStyleIdx="0" presStyleCnt="8">
        <dgm:presLayoutVars>
          <dgm:bulletEnabled val="1"/>
        </dgm:presLayoutVars>
      </dgm:prSet>
      <dgm:spPr/>
    </dgm:pt>
    <dgm:pt modelId="{DEB7E407-1AE3-CB45-B859-F9B32724E85F}" type="pres">
      <dgm:prSet presAssocID="{5A12FADD-9050-6441-9766-08321F3A6FD7}" presName="parTrans" presStyleLbl="sibTrans2D1" presStyleIdx="1" presStyleCnt="8"/>
      <dgm:spPr/>
    </dgm:pt>
    <dgm:pt modelId="{4990A054-0D33-A74A-A3A6-E23989CDAED1}" type="pres">
      <dgm:prSet presAssocID="{5A12FADD-9050-6441-9766-08321F3A6FD7}" presName="connectorText" presStyleLbl="sibTrans2D1" presStyleIdx="1" presStyleCnt="8"/>
      <dgm:spPr/>
    </dgm:pt>
    <dgm:pt modelId="{756A3E1F-9681-BF44-89C1-BF824D630FDB}" type="pres">
      <dgm:prSet presAssocID="{AF2E5261-1A11-D648-930C-8C509888767B}" presName="node" presStyleLbl="node1" presStyleIdx="1" presStyleCnt="8">
        <dgm:presLayoutVars>
          <dgm:bulletEnabled val="1"/>
        </dgm:presLayoutVars>
      </dgm:prSet>
      <dgm:spPr/>
    </dgm:pt>
    <dgm:pt modelId="{107CF56E-8339-D648-BF2B-73459EA3E2FA}" type="pres">
      <dgm:prSet presAssocID="{DCF255B8-1769-D843-BE35-1C226F351849}" presName="parTrans" presStyleLbl="sibTrans2D1" presStyleIdx="2" presStyleCnt="8"/>
      <dgm:spPr/>
    </dgm:pt>
    <dgm:pt modelId="{42BC0A88-AE22-B94D-9BE2-7C5E9969E45F}" type="pres">
      <dgm:prSet presAssocID="{DCF255B8-1769-D843-BE35-1C226F351849}" presName="connectorText" presStyleLbl="sibTrans2D1" presStyleIdx="2" presStyleCnt="8"/>
      <dgm:spPr/>
    </dgm:pt>
    <dgm:pt modelId="{382B6446-04C7-0849-85A1-7F3436F3F280}" type="pres">
      <dgm:prSet presAssocID="{9F62790C-861A-804B-88DF-A8F1AA615985}" presName="node" presStyleLbl="node1" presStyleIdx="2" presStyleCnt="8">
        <dgm:presLayoutVars>
          <dgm:bulletEnabled val="1"/>
        </dgm:presLayoutVars>
      </dgm:prSet>
      <dgm:spPr/>
    </dgm:pt>
    <dgm:pt modelId="{C26B8683-E996-CE4E-B9F7-85074F5991A7}" type="pres">
      <dgm:prSet presAssocID="{499148EC-5DD3-6347-9EA3-0BFB3361D054}" presName="parTrans" presStyleLbl="sibTrans2D1" presStyleIdx="3" presStyleCnt="8"/>
      <dgm:spPr/>
    </dgm:pt>
    <dgm:pt modelId="{43D4E11B-C8D1-D540-B161-C2498D01784A}" type="pres">
      <dgm:prSet presAssocID="{499148EC-5DD3-6347-9EA3-0BFB3361D054}" presName="connectorText" presStyleLbl="sibTrans2D1" presStyleIdx="3" presStyleCnt="8"/>
      <dgm:spPr/>
    </dgm:pt>
    <dgm:pt modelId="{15863CB7-2827-1948-B249-AE0414A68AA7}" type="pres">
      <dgm:prSet presAssocID="{2DEA48D6-2D6E-5940-AF5A-EF290C4BEC16}" presName="node" presStyleLbl="node1" presStyleIdx="3" presStyleCnt="8">
        <dgm:presLayoutVars>
          <dgm:bulletEnabled val="1"/>
        </dgm:presLayoutVars>
      </dgm:prSet>
      <dgm:spPr/>
    </dgm:pt>
    <dgm:pt modelId="{F490D769-E833-4A4C-B313-39B52F7B08E5}" type="pres">
      <dgm:prSet presAssocID="{E825E4B5-5AB8-844A-979B-0EF730E77026}" presName="parTrans" presStyleLbl="sibTrans2D1" presStyleIdx="4" presStyleCnt="8"/>
      <dgm:spPr/>
    </dgm:pt>
    <dgm:pt modelId="{C47ABA91-9A13-6143-93F8-C9DF1CD04C18}" type="pres">
      <dgm:prSet presAssocID="{E825E4B5-5AB8-844A-979B-0EF730E77026}" presName="connectorText" presStyleLbl="sibTrans2D1" presStyleIdx="4" presStyleCnt="8"/>
      <dgm:spPr/>
    </dgm:pt>
    <dgm:pt modelId="{97274535-B32F-0A41-93D1-46C7D32B4EA4}" type="pres">
      <dgm:prSet presAssocID="{7C1D42F7-3805-634F-91E0-7CBA84E4B039}" presName="node" presStyleLbl="node1" presStyleIdx="4" presStyleCnt="8">
        <dgm:presLayoutVars>
          <dgm:bulletEnabled val="1"/>
        </dgm:presLayoutVars>
      </dgm:prSet>
      <dgm:spPr/>
    </dgm:pt>
    <dgm:pt modelId="{6CAEF34F-8CFB-F747-88B9-E1B9C302B1CB}" type="pres">
      <dgm:prSet presAssocID="{810AAB24-8850-9643-8735-7D39EBE4FC11}" presName="parTrans" presStyleLbl="sibTrans2D1" presStyleIdx="5" presStyleCnt="8"/>
      <dgm:spPr/>
    </dgm:pt>
    <dgm:pt modelId="{0FA3CA36-78D6-CA4C-84BB-7A91FC02DB21}" type="pres">
      <dgm:prSet presAssocID="{810AAB24-8850-9643-8735-7D39EBE4FC11}" presName="connectorText" presStyleLbl="sibTrans2D1" presStyleIdx="5" presStyleCnt="8"/>
      <dgm:spPr/>
    </dgm:pt>
    <dgm:pt modelId="{74EEE851-8E0F-584B-B707-1E32EBED2BC1}" type="pres">
      <dgm:prSet presAssocID="{714DB6D7-84AD-AB48-9F42-032EA799F68F}" presName="node" presStyleLbl="node1" presStyleIdx="5" presStyleCnt="8">
        <dgm:presLayoutVars>
          <dgm:bulletEnabled val="1"/>
        </dgm:presLayoutVars>
      </dgm:prSet>
      <dgm:spPr/>
    </dgm:pt>
    <dgm:pt modelId="{3BE73B46-9AB2-1D4E-8F98-596360E27AA6}" type="pres">
      <dgm:prSet presAssocID="{95146149-89C6-2B4E-A1F2-1FE0278FD1C8}" presName="parTrans" presStyleLbl="sibTrans2D1" presStyleIdx="6" presStyleCnt="8"/>
      <dgm:spPr/>
    </dgm:pt>
    <dgm:pt modelId="{61F4C204-D437-9D43-9D81-8CF13E6478CA}" type="pres">
      <dgm:prSet presAssocID="{95146149-89C6-2B4E-A1F2-1FE0278FD1C8}" presName="connectorText" presStyleLbl="sibTrans2D1" presStyleIdx="6" presStyleCnt="8"/>
      <dgm:spPr/>
    </dgm:pt>
    <dgm:pt modelId="{2BC07564-22F7-F947-B7DB-FED253530CC3}" type="pres">
      <dgm:prSet presAssocID="{95E73A67-4EA4-264A-B396-7054B1A2860A}" presName="node" presStyleLbl="node1" presStyleIdx="6" presStyleCnt="8">
        <dgm:presLayoutVars>
          <dgm:bulletEnabled val="1"/>
        </dgm:presLayoutVars>
      </dgm:prSet>
      <dgm:spPr/>
    </dgm:pt>
    <dgm:pt modelId="{E6A70DAD-7C2B-D545-BA51-21E3B1D1B1EB}" type="pres">
      <dgm:prSet presAssocID="{BBE7E610-BEE9-0949-9468-9099AC37B75B}" presName="parTrans" presStyleLbl="sibTrans2D1" presStyleIdx="7" presStyleCnt="8"/>
      <dgm:spPr/>
    </dgm:pt>
    <dgm:pt modelId="{9F85CCCC-9063-F74C-A897-2A40F7B713BE}" type="pres">
      <dgm:prSet presAssocID="{BBE7E610-BEE9-0949-9468-9099AC37B75B}" presName="connectorText" presStyleLbl="sibTrans2D1" presStyleIdx="7" presStyleCnt="8"/>
      <dgm:spPr/>
    </dgm:pt>
    <dgm:pt modelId="{BC907D58-AFDC-194D-A024-702C1A0C1034}" type="pres">
      <dgm:prSet presAssocID="{BBDF147B-DEFF-1C42-B9AA-5E620A157A12}" presName="node" presStyleLbl="node1" presStyleIdx="7" presStyleCnt="8">
        <dgm:presLayoutVars>
          <dgm:bulletEnabled val="1"/>
        </dgm:presLayoutVars>
      </dgm:prSet>
      <dgm:spPr/>
    </dgm:pt>
  </dgm:ptLst>
  <dgm:cxnLst>
    <dgm:cxn modelId="{6D758001-C884-9F49-B392-452704A72CD2}" type="presOf" srcId="{921B24A0-4726-1D4E-BB99-6EFFC4C7A3B8}" destId="{114F7FE5-D49D-AF48-9D98-E98E07A43932}" srcOrd="0" destOrd="0" presId="urn:microsoft.com/office/officeart/2005/8/layout/radial5"/>
    <dgm:cxn modelId="{2F175B04-6816-DB43-B85A-F368BA456D3F}" srcId="{D8ADA396-02B1-AD4D-963A-EB8125E803AA}" destId="{BBDF147B-DEFF-1C42-B9AA-5E620A157A12}" srcOrd="7" destOrd="0" parTransId="{BBE7E610-BEE9-0949-9468-9099AC37B75B}" sibTransId="{49FCD92B-D426-E448-9EEB-931D3ACBF72C}"/>
    <dgm:cxn modelId="{F4186409-BFDE-1049-9440-5EF23BCD40BF}" type="presOf" srcId="{5A12FADD-9050-6441-9766-08321F3A6FD7}" destId="{DEB7E407-1AE3-CB45-B859-F9B32724E85F}" srcOrd="0" destOrd="0" presId="urn:microsoft.com/office/officeart/2005/8/layout/radial5"/>
    <dgm:cxn modelId="{54557609-2C43-BC4C-A3AF-428D66F04B8D}" type="presOf" srcId="{714DB6D7-84AD-AB48-9F42-032EA799F68F}" destId="{74EEE851-8E0F-584B-B707-1E32EBED2BC1}" srcOrd="0" destOrd="0" presId="urn:microsoft.com/office/officeart/2005/8/layout/radial5"/>
    <dgm:cxn modelId="{74345212-52B3-7941-89CF-FC81CBECDA6D}" type="presOf" srcId="{810AAB24-8850-9643-8735-7D39EBE4FC11}" destId="{6CAEF34F-8CFB-F747-88B9-E1B9C302B1CB}" srcOrd="0" destOrd="0" presId="urn:microsoft.com/office/officeart/2005/8/layout/radial5"/>
    <dgm:cxn modelId="{71C97416-E64E-1345-92C9-DB6FDB0A6B8B}" srcId="{D8ADA396-02B1-AD4D-963A-EB8125E803AA}" destId="{714DB6D7-84AD-AB48-9F42-032EA799F68F}" srcOrd="5" destOrd="0" parTransId="{810AAB24-8850-9643-8735-7D39EBE4FC11}" sibTransId="{8E14DE26-D584-F943-B99E-74F1878EC278}"/>
    <dgm:cxn modelId="{AD246133-3954-4941-B91D-353E109D87E2}" type="presOf" srcId="{95146149-89C6-2B4E-A1F2-1FE0278FD1C8}" destId="{61F4C204-D437-9D43-9D81-8CF13E6478CA}" srcOrd="1" destOrd="0" presId="urn:microsoft.com/office/officeart/2005/8/layout/radial5"/>
    <dgm:cxn modelId="{55D20536-3F6A-6548-9D64-E174FE27E366}" type="presOf" srcId="{499148EC-5DD3-6347-9EA3-0BFB3361D054}" destId="{43D4E11B-C8D1-D540-B161-C2498D01784A}" srcOrd="1" destOrd="0" presId="urn:microsoft.com/office/officeart/2005/8/layout/radial5"/>
    <dgm:cxn modelId="{A6702E37-38EA-8548-B75E-A5D77D8CF0B6}" srcId="{921B24A0-4726-1D4E-BB99-6EFFC4C7A3B8}" destId="{D8ADA396-02B1-AD4D-963A-EB8125E803AA}" srcOrd="0" destOrd="0" parTransId="{E9ED38E4-5516-474E-9E7E-DF09001645B4}" sibTransId="{1A9D2FF7-E556-1241-92F2-69F6D02B8648}"/>
    <dgm:cxn modelId="{1B6EDE37-838B-CE40-8E8B-C5B980A9CF0D}" type="presOf" srcId="{7C1D42F7-3805-634F-91E0-7CBA84E4B039}" destId="{97274535-B32F-0A41-93D1-46C7D32B4EA4}" srcOrd="0" destOrd="0" presId="urn:microsoft.com/office/officeart/2005/8/layout/radial5"/>
    <dgm:cxn modelId="{8B708839-4CD3-3447-B0A0-A0768DB92BD6}" type="presOf" srcId="{499148EC-5DD3-6347-9EA3-0BFB3361D054}" destId="{C26B8683-E996-CE4E-B9F7-85074F5991A7}" srcOrd="0" destOrd="0" presId="urn:microsoft.com/office/officeart/2005/8/layout/radial5"/>
    <dgm:cxn modelId="{08DEC149-8642-F946-B84C-1C2F6F1A6567}" type="presOf" srcId="{BBE7E610-BEE9-0949-9468-9099AC37B75B}" destId="{9F85CCCC-9063-F74C-A897-2A40F7B713BE}" srcOrd="1" destOrd="0" presId="urn:microsoft.com/office/officeart/2005/8/layout/radial5"/>
    <dgm:cxn modelId="{E95E804B-6859-AD42-A8AC-4FE932EEE520}" srcId="{D8ADA396-02B1-AD4D-963A-EB8125E803AA}" destId="{7C1D42F7-3805-634F-91E0-7CBA84E4B039}" srcOrd="4" destOrd="0" parTransId="{E825E4B5-5AB8-844A-979B-0EF730E77026}" sibTransId="{DD7BCE38-9B11-D74B-BCE6-73851051F726}"/>
    <dgm:cxn modelId="{7F2B785B-5A01-494B-BEAD-90D7815582DD}" type="presOf" srcId="{BBE7E610-BEE9-0949-9468-9099AC37B75B}" destId="{E6A70DAD-7C2B-D545-BA51-21E3B1D1B1EB}" srcOrd="0" destOrd="0" presId="urn:microsoft.com/office/officeart/2005/8/layout/radial5"/>
    <dgm:cxn modelId="{04494E66-6D8C-604D-8522-0C2AE2468034}" type="presOf" srcId="{95E73A67-4EA4-264A-B396-7054B1A2860A}" destId="{2BC07564-22F7-F947-B7DB-FED253530CC3}" srcOrd="0" destOrd="0" presId="urn:microsoft.com/office/officeart/2005/8/layout/radial5"/>
    <dgm:cxn modelId="{CFC4A470-1636-B043-9CFB-65C44A19DD66}" srcId="{D8ADA396-02B1-AD4D-963A-EB8125E803AA}" destId="{2DEA48D6-2D6E-5940-AF5A-EF290C4BEC16}" srcOrd="3" destOrd="0" parTransId="{499148EC-5DD3-6347-9EA3-0BFB3361D054}" sibTransId="{CA90FECA-CC09-F742-A763-8E3AE97B0B7F}"/>
    <dgm:cxn modelId="{DB0A5A93-9788-564F-8C2C-40C51B32F206}" srcId="{D8ADA396-02B1-AD4D-963A-EB8125E803AA}" destId="{9F62790C-861A-804B-88DF-A8F1AA615985}" srcOrd="2" destOrd="0" parTransId="{DCF255B8-1769-D843-BE35-1C226F351849}" sibTransId="{8F897116-07E0-BE49-9EBD-E3E1B9F84663}"/>
    <dgm:cxn modelId="{8304DAA3-A930-F846-AFA0-CEA2F0D5D7D8}" type="presOf" srcId="{E825E4B5-5AB8-844A-979B-0EF730E77026}" destId="{F490D769-E833-4A4C-B313-39B52F7B08E5}" srcOrd="0" destOrd="0" presId="urn:microsoft.com/office/officeart/2005/8/layout/radial5"/>
    <dgm:cxn modelId="{DFCF29A6-3B03-054E-B726-E31DE7B724E4}" srcId="{D8ADA396-02B1-AD4D-963A-EB8125E803AA}" destId="{8AAE868F-BA25-AB40-A984-7092B92827C7}" srcOrd="0" destOrd="0" parTransId="{1C437E0A-757E-BF4F-BA54-6AC863899B2B}" sibTransId="{3885B278-F62B-C844-9CC5-20005664EF07}"/>
    <dgm:cxn modelId="{B2A8DAA9-62CB-184C-A24F-95BB943361F5}" type="presOf" srcId="{DCF255B8-1769-D843-BE35-1C226F351849}" destId="{107CF56E-8339-D648-BF2B-73459EA3E2FA}" srcOrd="0" destOrd="0" presId="urn:microsoft.com/office/officeart/2005/8/layout/radial5"/>
    <dgm:cxn modelId="{3720F4A9-E642-214F-9160-D9FC849698AE}" type="presOf" srcId="{1C437E0A-757E-BF4F-BA54-6AC863899B2B}" destId="{3E72202B-03F6-AF49-885E-59DEB1715DFE}" srcOrd="1" destOrd="0" presId="urn:microsoft.com/office/officeart/2005/8/layout/radial5"/>
    <dgm:cxn modelId="{AC3DC8AB-A9FB-174D-849A-70D3EEB59E5C}" type="presOf" srcId="{DCF255B8-1769-D843-BE35-1C226F351849}" destId="{42BC0A88-AE22-B94D-9BE2-7C5E9969E45F}" srcOrd="1" destOrd="0" presId="urn:microsoft.com/office/officeart/2005/8/layout/radial5"/>
    <dgm:cxn modelId="{E50862AE-4638-524E-9C84-AE8DBCA92FB3}" type="presOf" srcId="{1C437E0A-757E-BF4F-BA54-6AC863899B2B}" destId="{D59B64A2-99C9-974D-9084-8F8FED3C0035}" srcOrd="0" destOrd="0" presId="urn:microsoft.com/office/officeart/2005/8/layout/radial5"/>
    <dgm:cxn modelId="{8AABBFB3-6A51-7145-ADD6-D114CF09D940}" type="presOf" srcId="{8AAE868F-BA25-AB40-A984-7092B92827C7}" destId="{AE40EBFD-47A9-F841-A227-211298AE52C0}" srcOrd="0" destOrd="0" presId="urn:microsoft.com/office/officeart/2005/8/layout/radial5"/>
    <dgm:cxn modelId="{035A2FBD-760B-0B41-B4F0-6B3FCD057141}" type="presOf" srcId="{95146149-89C6-2B4E-A1F2-1FE0278FD1C8}" destId="{3BE73B46-9AB2-1D4E-8F98-596360E27AA6}" srcOrd="0" destOrd="0" presId="urn:microsoft.com/office/officeart/2005/8/layout/radial5"/>
    <dgm:cxn modelId="{A0ACE6C2-FA0B-4544-865C-1FDB6DC83D32}" type="presOf" srcId="{5A12FADD-9050-6441-9766-08321F3A6FD7}" destId="{4990A054-0D33-A74A-A3A6-E23989CDAED1}" srcOrd="1" destOrd="0" presId="urn:microsoft.com/office/officeart/2005/8/layout/radial5"/>
    <dgm:cxn modelId="{4803C2C4-9876-8342-9E42-9E3CBE9702FA}" srcId="{D8ADA396-02B1-AD4D-963A-EB8125E803AA}" destId="{95E73A67-4EA4-264A-B396-7054B1A2860A}" srcOrd="6" destOrd="0" parTransId="{95146149-89C6-2B4E-A1F2-1FE0278FD1C8}" sibTransId="{30E9965F-527B-B34D-9ABE-87223FDF9272}"/>
    <dgm:cxn modelId="{F99E73C8-F89C-E547-A8C8-AE5DF2DEEFCE}" type="presOf" srcId="{E825E4B5-5AB8-844A-979B-0EF730E77026}" destId="{C47ABA91-9A13-6143-93F8-C9DF1CD04C18}" srcOrd="1" destOrd="0" presId="urn:microsoft.com/office/officeart/2005/8/layout/radial5"/>
    <dgm:cxn modelId="{44CB51D7-E84D-1D45-9547-82E631A764E5}" type="presOf" srcId="{D8ADA396-02B1-AD4D-963A-EB8125E803AA}" destId="{B9738906-D5B2-434B-B891-7BAB469C4429}" srcOrd="0" destOrd="0" presId="urn:microsoft.com/office/officeart/2005/8/layout/radial5"/>
    <dgm:cxn modelId="{ABB67AE3-A9B8-0843-BB3B-A35F1252EDE6}" type="presOf" srcId="{810AAB24-8850-9643-8735-7D39EBE4FC11}" destId="{0FA3CA36-78D6-CA4C-84BB-7A91FC02DB21}" srcOrd="1" destOrd="0" presId="urn:microsoft.com/office/officeart/2005/8/layout/radial5"/>
    <dgm:cxn modelId="{6E2C98E5-4B6B-4947-AA1F-7E1E8FD23499}" srcId="{D8ADA396-02B1-AD4D-963A-EB8125E803AA}" destId="{AF2E5261-1A11-D648-930C-8C509888767B}" srcOrd="1" destOrd="0" parTransId="{5A12FADD-9050-6441-9766-08321F3A6FD7}" sibTransId="{D67EFFAF-03FE-9B43-90FA-C4CF7E93DE97}"/>
    <dgm:cxn modelId="{83317DE7-5FE2-3B44-9B07-D23505FA2580}" type="presOf" srcId="{9F62790C-861A-804B-88DF-A8F1AA615985}" destId="{382B6446-04C7-0849-85A1-7F3436F3F280}" srcOrd="0" destOrd="0" presId="urn:microsoft.com/office/officeart/2005/8/layout/radial5"/>
    <dgm:cxn modelId="{A88DD4EB-7556-FA41-BE5C-C20623A1BBE9}" type="presOf" srcId="{AF2E5261-1A11-D648-930C-8C509888767B}" destId="{756A3E1F-9681-BF44-89C1-BF824D630FDB}" srcOrd="0" destOrd="0" presId="urn:microsoft.com/office/officeart/2005/8/layout/radial5"/>
    <dgm:cxn modelId="{CE3A33ED-5077-724B-BB69-3A1B0FA1751E}" type="presOf" srcId="{2DEA48D6-2D6E-5940-AF5A-EF290C4BEC16}" destId="{15863CB7-2827-1948-B249-AE0414A68AA7}" srcOrd="0" destOrd="0" presId="urn:microsoft.com/office/officeart/2005/8/layout/radial5"/>
    <dgm:cxn modelId="{BA8E56FA-A8DC-8249-AA32-611BBD281DB3}" type="presOf" srcId="{BBDF147B-DEFF-1C42-B9AA-5E620A157A12}" destId="{BC907D58-AFDC-194D-A024-702C1A0C1034}" srcOrd="0" destOrd="0" presId="urn:microsoft.com/office/officeart/2005/8/layout/radial5"/>
    <dgm:cxn modelId="{A3C8DC29-E9F0-DC43-BB41-6B400B5BDE9F}" type="presParOf" srcId="{114F7FE5-D49D-AF48-9D98-E98E07A43932}" destId="{B9738906-D5B2-434B-B891-7BAB469C4429}" srcOrd="0" destOrd="0" presId="urn:microsoft.com/office/officeart/2005/8/layout/radial5"/>
    <dgm:cxn modelId="{6166766F-921B-E641-8B45-518C92F808D0}" type="presParOf" srcId="{114F7FE5-D49D-AF48-9D98-E98E07A43932}" destId="{D59B64A2-99C9-974D-9084-8F8FED3C0035}" srcOrd="1" destOrd="0" presId="urn:microsoft.com/office/officeart/2005/8/layout/radial5"/>
    <dgm:cxn modelId="{E18FFCDE-5A4C-664D-BE39-D10B453CF417}" type="presParOf" srcId="{D59B64A2-99C9-974D-9084-8F8FED3C0035}" destId="{3E72202B-03F6-AF49-885E-59DEB1715DFE}" srcOrd="0" destOrd="0" presId="urn:microsoft.com/office/officeart/2005/8/layout/radial5"/>
    <dgm:cxn modelId="{1ACBE0C0-81DE-CB41-896A-812E92CDDE2F}" type="presParOf" srcId="{114F7FE5-D49D-AF48-9D98-E98E07A43932}" destId="{AE40EBFD-47A9-F841-A227-211298AE52C0}" srcOrd="2" destOrd="0" presId="urn:microsoft.com/office/officeart/2005/8/layout/radial5"/>
    <dgm:cxn modelId="{337C3123-E588-D040-B4FD-3DF7D5531134}" type="presParOf" srcId="{114F7FE5-D49D-AF48-9D98-E98E07A43932}" destId="{DEB7E407-1AE3-CB45-B859-F9B32724E85F}" srcOrd="3" destOrd="0" presId="urn:microsoft.com/office/officeart/2005/8/layout/radial5"/>
    <dgm:cxn modelId="{AE01C33B-B542-D243-B2CD-65570EC31876}" type="presParOf" srcId="{DEB7E407-1AE3-CB45-B859-F9B32724E85F}" destId="{4990A054-0D33-A74A-A3A6-E23989CDAED1}" srcOrd="0" destOrd="0" presId="urn:microsoft.com/office/officeart/2005/8/layout/radial5"/>
    <dgm:cxn modelId="{2AC2E59B-CF2F-C14C-864A-190C204BAF29}" type="presParOf" srcId="{114F7FE5-D49D-AF48-9D98-E98E07A43932}" destId="{756A3E1F-9681-BF44-89C1-BF824D630FDB}" srcOrd="4" destOrd="0" presId="urn:microsoft.com/office/officeart/2005/8/layout/radial5"/>
    <dgm:cxn modelId="{08AC67EF-E7E2-DD41-8737-8FF6A111F5DE}" type="presParOf" srcId="{114F7FE5-D49D-AF48-9D98-E98E07A43932}" destId="{107CF56E-8339-D648-BF2B-73459EA3E2FA}" srcOrd="5" destOrd="0" presId="urn:microsoft.com/office/officeart/2005/8/layout/radial5"/>
    <dgm:cxn modelId="{E78590A1-A15B-2F45-B899-D406C072DBEA}" type="presParOf" srcId="{107CF56E-8339-D648-BF2B-73459EA3E2FA}" destId="{42BC0A88-AE22-B94D-9BE2-7C5E9969E45F}" srcOrd="0" destOrd="0" presId="urn:microsoft.com/office/officeart/2005/8/layout/radial5"/>
    <dgm:cxn modelId="{B6F6BC7A-176B-F841-9259-7B9994665C8D}" type="presParOf" srcId="{114F7FE5-D49D-AF48-9D98-E98E07A43932}" destId="{382B6446-04C7-0849-85A1-7F3436F3F280}" srcOrd="6" destOrd="0" presId="urn:microsoft.com/office/officeart/2005/8/layout/radial5"/>
    <dgm:cxn modelId="{0886A782-8BDC-534E-9D94-A90EAB64F4E0}" type="presParOf" srcId="{114F7FE5-D49D-AF48-9D98-E98E07A43932}" destId="{C26B8683-E996-CE4E-B9F7-85074F5991A7}" srcOrd="7" destOrd="0" presId="urn:microsoft.com/office/officeart/2005/8/layout/radial5"/>
    <dgm:cxn modelId="{128A531A-E2CC-4443-9FD0-4C4B90835B12}" type="presParOf" srcId="{C26B8683-E996-CE4E-B9F7-85074F5991A7}" destId="{43D4E11B-C8D1-D540-B161-C2498D01784A}" srcOrd="0" destOrd="0" presId="urn:microsoft.com/office/officeart/2005/8/layout/radial5"/>
    <dgm:cxn modelId="{0A8E9CED-DB78-974F-9F87-098977C595D5}" type="presParOf" srcId="{114F7FE5-D49D-AF48-9D98-E98E07A43932}" destId="{15863CB7-2827-1948-B249-AE0414A68AA7}" srcOrd="8" destOrd="0" presId="urn:microsoft.com/office/officeart/2005/8/layout/radial5"/>
    <dgm:cxn modelId="{0934B082-93D6-884C-B103-CD96741818E4}" type="presParOf" srcId="{114F7FE5-D49D-AF48-9D98-E98E07A43932}" destId="{F490D769-E833-4A4C-B313-39B52F7B08E5}" srcOrd="9" destOrd="0" presId="urn:microsoft.com/office/officeart/2005/8/layout/radial5"/>
    <dgm:cxn modelId="{CA8C1D35-026D-6042-B2FF-5D9F257C8AA6}" type="presParOf" srcId="{F490D769-E833-4A4C-B313-39B52F7B08E5}" destId="{C47ABA91-9A13-6143-93F8-C9DF1CD04C18}" srcOrd="0" destOrd="0" presId="urn:microsoft.com/office/officeart/2005/8/layout/radial5"/>
    <dgm:cxn modelId="{3388CF34-BD83-A740-9DC0-A3A2921A9B90}" type="presParOf" srcId="{114F7FE5-D49D-AF48-9D98-E98E07A43932}" destId="{97274535-B32F-0A41-93D1-46C7D32B4EA4}" srcOrd="10" destOrd="0" presId="urn:microsoft.com/office/officeart/2005/8/layout/radial5"/>
    <dgm:cxn modelId="{9EACE080-91DA-404E-8A8E-8FF2BE9A6572}" type="presParOf" srcId="{114F7FE5-D49D-AF48-9D98-E98E07A43932}" destId="{6CAEF34F-8CFB-F747-88B9-E1B9C302B1CB}" srcOrd="11" destOrd="0" presId="urn:microsoft.com/office/officeart/2005/8/layout/radial5"/>
    <dgm:cxn modelId="{9185438F-B693-5B48-B956-C98AB2F19DAF}" type="presParOf" srcId="{6CAEF34F-8CFB-F747-88B9-E1B9C302B1CB}" destId="{0FA3CA36-78D6-CA4C-84BB-7A91FC02DB21}" srcOrd="0" destOrd="0" presId="urn:microsoft.com/office/officeart/2005/8/layout/radial5"/>
    <dgm:cxn modelId="{332FF69D-805E-9545-B563-21CEE7D16178}" type="presParOf" srcId="{114F7FE5-D49D-AF48-9D98-E98E07A43932}" destId="{74EEE851-8E0F-584B-B707-1E32EBED2BC1}" srcOrd="12" destOrd="0" presId="urn:microsoft.com/office/officeart/2005/8/layout/radial5"/>
    <dgm:cxn modelId="{C7BA4CAC-7E29-534F-B4D3-8018BC9F72E1}" type="presParOf" srcId="{114F7FE5-D49D-AF48-9D98-E98E07A43932}" destId="{3BE73B46-9AB2-1D4E-8F98-596360E27AA6}" srcOrd="13" destOrd="0" presId="urn:microsoft.com/office/officeart/2005/8/layout/radial5"/>
    <dgm:cxn modelId="{D57E87F1-4B81-E247-AD54-9270A2175AD2}" type="presParOf" srcId="{3BE73B46-9AB2-1D4E-8F98-596360E27AA6}" destId="{61F4C204-D437-9D43-9D81-8CF13E6478CA}" srcOrd="0" destOrd="0" presId="urn:microsoft.com/office/officeart/2005/8/layout/radial5"/>
    <dgm:cxn modelId="{A6D52A1C-BE9B-5E48-B46D-2CFB449F0BFA}" type="presParOf" srcId="{114F7FE5-D49D-AF48-9D98-E98E07A43932}" destId="{2BC07564-22F7-F947-B7DB-FED253530CC3}" srcOrd="14" destOrd="0" presId="urn:microsoft.com/office/officeart/2005/8/layout/radial5"/>
    <dgm:cxn modelId="{E5933DF0-EB88-5942-870A-D35C017C25C6}" type="presParOf" srcId="{114F7FE5-D49D-AF48-9D98-E98E07A43932}" destId="{E6A70DAD-7C2B-D545-BA51-21E3B1D1B1EB}" srcOrd="15" destOrd="0" presId="urn:microsoft.com/office/officeart/2005/8/layout/radial5"/>
    <dgm:cxn modelId="{7C5998F0-A2D5-8440-8571-93E043185396}" type="presParOf" srcId="{E6A70DAD-7C2B-D545-BA51-21E3B1D1B1EB}" destId="{9F85CCCC-9063-F74C-A897-2A40F7B713BE}" srcOrd="0" destOrd="0" presId="urn:microsoft.com/office/officeart/2005/8/layout/radial5"/>
    <dgm:cxn modelId="{6A3F93D5-666C-414F-B9E3-87CF4FDBB031}" type="presParOf" srcId="{114F7FE5-D49D-AF48-9D98-E98E07A43932}" destId="{BC907D58-AFDC-194D-A024-702C1A0C1034}" srcOrd="1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EF59AF-26EA-8049-9706-FDEFE9501D9A}">
      <dsp:nvSpPr>
        <dsp:cNvPr id="0" name=""/>
        <dsp:cNvSpPr/>
      </dsp:nvSpPr>
      <dsp:spPr>
        <a:xfrm>
          <a:off x="4704652" y="3072617"/>
          <a:ext cx="91440" cy="46921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6921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ADD4E8-393C-FB4E-86E4-87114F0F2921}">
      <dsp:nvSpPr>
        <dsp:cNvPr id="0" name=""/>
        <dsp:cNvSpPr/>
      </dsp:nvSpPr>
      <dsp:spPr>
        <a:xfrm>
          <a:off x="3271483" y="1578938"/>
          <a:ext cx="1478889" cy="4692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9753"/>
              </a:lnTo>
              <a:lnTo>
                <a:pt x="1478889" y="319753"/>
              </a:lnTo>
              <a:lnTo>
                <a:pt x="1478889" y="4692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DABEB8-E48E-4A47-B150-00CA3595086D}">
      <dsp:nvSpPr>
        <dsp:cNvPr id="0" name=""/>
        <dsp:cNvSpPr/>
      </dsp:nvSpPr>
      <dsp:spPr>
        <a:xfrm>
          <a:off x="1792593" y="3072617"/>
          <a:ext cx="985926" cy="4692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9753"/>
              </a:lnTo>
              <a:lnTo>
                <a:pt x="985926" y="319753"/>
              </a:lnTo>
              <a:lnTo>
                <a:pt x="985926" y="46921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1C7D3D-E436-2243-BCB2-32C8187A77EA}">
      <dsp:nvSpPr>
        <dsp:cNvPr id="0" name=""/>
        <dsp:cNvSpPr/>
      </dsp:nvSpPr>
      <dsp:spPr>
        <a:xfrm>
          <a:off x="806667" y="3072617"/>
          <a:ext cx="985926" cy="469211"/>
        </a:xfrm>
        <a:custGeom>
          <a:avLst/>
          <a:gdLst/>
          <a:ahLst/>
          <a:cxnLst/>
          <a:rect l="0" t="0" r="0" b="0"/>
          <a:pathLst>
            <a:path>
              <a:moveTo>
                <a:pt x="985926" y="0"/>
              </a:moveTo>
              <a:lnTo>
                <a:pt x="985926" y="319753"/>
              </a:lnTo>
              <a:lnTo>
                <a:pt x="0" y="319753"/>
              </a:lnTo>
              <a:lnTo>
                <a:pt x="0" y="46921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402D21-AAC4-3649-812F-26004EBE4E00}">
      <dsp:nvSpPr>
        <dsp:cNvPr id="0" name=""/>
        <dsp:cNvSpPr/>
      </dsp:nvSpPr>
      <dsp:spPr>
        <a:xfrm>
          <a:off x="1792593" y="1578938"/>
          <a:ext cx="1478889" cy="469211"/>
        </a:xfrm>
        <a:custGeom>
          <a:avLst/>
          <a:gdLst/>
          <a:ahLst/>
          <a:cxnLst/>
          <a:rect l="0" t="0" r="0" b="0"/>
          <a:pathLst>
            <a:path>
              <a:moveTo>
                <a:pt x="1478889" y="0"/>
              </a:moveTo>
              <a:lnTo>
                <a:pt x="1478889" y="319753"/>
              </a:lnTo>
              <a:lnTo>
                <a:pt x="0" y="319753"/>
              </a:lnTo>
              <a:lnTo>
                <a:pt x="0" y="4692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AD3B0C-209E-BF4D-8202-35A475C2D75F}">
      <dsp:nvSpPr>
        <dsp:cNvPr id="0" name=""/>
        <dsp:cNvSpPr/>
      </dsp:nvSpPr>
      <dsp:spPr>
        <a:xfrm>
          <a:off x="2464815" y="554471"/>
          <a:ext cx="1613334" cy="10244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2DE0D6-278D-3742-878B-3C2D50193CEB}">
      <dsp:nvSpPr>
        <dsp:cNvPr id="0" name=""/>
        <dsp:cNvSpPr/>
      </dsp:nvSpPr>
      <dsp:spPr>
        <a:xfrm>
          <a:off x="2644075" y="724768"/>
          <a:ext cx="1613334" cy="10244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 err="1"/>
            <a:t>Régió</a:t>
          </a:r>
          <a:endParaRPr lang="en-GB" sz="1900" kern="1200" dirty="0"/>
        </a:p>
      </dsp:txBody>
      <dsp:txXfrm>
        <a:off x="2674081" y="754774"/>
        <a:ext cx="1553322" cy="964455"/>
      </dsp:txXfrm>
    </dsp:sp>
    <dsp:sp modelId="{63EB0324-F74C-3044-8728-822DA0679B3A}">
      <dsp:nvSpPr>
        <dsp:cNvPr id="0" name=""/>
        <dsp:cNvSpPr/>
      </dsp:nvSpPr>
      <dsp:spPr>
        <a:xfrm>
          <a:off x="985926" y="2048150"/>
          <a:ext cx="1613334" cy="10244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49C039-65C5-4C43-8774-4306D71F2CC9}">
      <dsp:nvSpPr>
        <dsp:cNvPr id="0" name=""/>
        <dsp:cNvSpPr/>
      </dsp:nvSpPr>
      <dsp:spPr>
        <a:xfrm>
          <a:off x="1165185" y="2218446"/>
          <a:ext cx="1613334" cy="10244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900" kern="1200" dirty="0">
              <a:solidFill>
                <a:schemeClr val="tx1"/>
              </a:solidFill>
            </a:rPr>
            <a:t>Rendelkezésre állási zóna</a:t>
          </a:r>
          <a:endParaRPr lang="en-GB" sz="1900" kern="1200" dirty="0">
            <a:solidFill>
              <a:schemeClr val="tx1"/>
            </a:solidFill>
          </a:endParaRPr>
        </a:p>
      </dsp:txBody>
      <dsp:txXfrm>
        <a:off x="1195191" y="2248452"/>
        <a:ext cx="1553322" cy="964455"/>
      </dsp:txXfrm>
    </dsp:sp>
    <dsp:sp modelId="{03C00D8D-9A3E-9A44-98A5-057BF033657F}">
      <dsp:nvSpPr>
        <dsp:cNvPr id="0" name=""/>
        <dsp:cNvSpPr/>
      </dsp:nvSpPr>
      <dsp:spPr>
        <a:xfrm>
          <a:off x="0" y="3541828"/>
          <a:ext cx="1613334" cy="10244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6641AE-F544-034D-B9FB-8A739DD3D639}">
      <dsp:nvSpPr>
        <dsp:cNvPr id="0" name=""/>
        <dsp:cNvSpPr/>
      </dsp:nvSpPr>
      <dsp:spPr>
        <a:xfrm>
          <a:off x="179259" y="3712125"/>
          <a:ext cx="1613334" cy="10244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 err="1"/>
            <a:t>Adatközpont</a:t>
          </a:r>
          <a:endParaRPr lang="en-GB" sz="1900" kern="1200" dirty="0"/>
        </a:p>
      </dsp:txBody>
      <dsp:txXfrm>
        <a:off x="209265" y="3742131"/>
        <a:ext cx="1553322" cy="964455"/>
      </dsp:txXfrm>
    </dsp:sp>
    <dsp:sp modelId="{2EAD8D79-F16B-4D4B-8579-54244E96D0E6}">
      <dsp:nvSpPr>
        <dsp:cNvPr id="0" name=""/>
        <dsp:cNvSpPr/>
      </dsp:nvSpPr>
      <dsp:spPr>
        <a:xfrm>
          <a:off x="1971852" y="3541828"/>
          <a:ext cx="1613334" cy="10244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97568D-5010-C445-AB1C-6F809AC22AD1}">
      <dsp:nvSpPr>
        <dsp:cNvPr id="0" name=""/>
        <dsp:cNvSpPr/>
      </dsp:nvSpPr>
      <dsp:spPr>
        <a:xfrm>
          <a:off x="2151112" y="3712125"/>
          <a:ext cx="1613334" cy="10244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 err="1"/>
            <a:t>Adatközpont</a:t>
          </a:r>
          <a:endParaRPr lang="en-GB" sz="1900" kern="1200" dirty="0"/>
        </a:p>
      </dsp:txBody>
      <dsp:txXfrm>
        <a:off x="2181118" y="3742131"/>
        <a:ext cx="1553322" cy="964455"/>
      </dsp:txXfrm>
    </dsp:sp>
    <dsp:sp modelId="{D6F118FA-E223-934D-BD9E-566ECDA0CAA8}">
      <dsp:nvSpPr>
        <dsp:cNvPr id="0" name=""/>
        <dsp:cNvSpPr/>
      </dsp:nvSpPr>
      <dsp:spPr>
        <a:xfrm>
          <a:off x="3943705" y="2048150"/>
          <a:ext cx="1613334" cy="10244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C6BCBB-9D49-5843-B42C-9B3DFE618ECF}">
      <dsp:nvSpPr>
        <dsp:cNvPr id="0" name=""/>
        <dsp:cNvSpPr/>
      </dsp:nvSpPr>
      <dsp:spPr>
        <a:xfrm>
          <a:off x="4122964" y="2218446"/>
          <a:ext cx="1613334" cy="10244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900" kern="1200" dirty="0">
              <a:solidFill>
                <a:schemeClr val="tx1"/>
              </a:solidFill>
            </a:rPr>
            <a:t>Rendelkezésre állási zóna</a:t>
          </a:r>
          <a:endParaRPr lang="en-GB" sz="1900" kern="1200" dirty="0">
            <a:solidFill>
              <a:schemeClr val="tx1"/>
            </a:solidFill>
          </a:endParaRPr>
        </a:p>
      </dsp:txBody>
      <dsp:txXfrm>
        <a:off x="4152970" y="2248452"/>
        <a:ext cx="1553322" cy="964455"/>
      </dsp:txXfrm>
    </dsp:sp>
    <dsp:sp modelId="{81C69197-3675-5A4A-8CAD-7BDBBD0EFB38}">
      <dsp:nvSpPr>
        <dsp:cNvPr id="0" name=""/>
        <dsp:cNvSpPr/>
      </dsp:nvSpPr>
      <dsp:spPr>
        <a:xfrm>
          <a:off x="3943705" y="3541828"/>
          <a:ext cx="1613334" cy="10244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E1E1AE-81BE-ED4F-8518-992205A188AE}">
      <dsp:nvSpPr>
        <dsp:cNvPr id="0" name=""/>
        <dsp:cNvSpPr/>
      </dsp:nvSpPr>
      <dsp:spPr>
        <a:xfrm>
          <a:off x="4122964" y="3712125"/>
          <a:ext cx="1613334" cy="10244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 err="1"/>
            <a:t>Adatközpont</a:t>
          </a:r>
          <a:endParaRPr lang="en-GB" sz="1900" kern="1200" dirty="0"/>
        </a:p>
      </dsp:txBody>
      <dsp:txXfrm>
        <a:off x="4152970" y="3742131"/>
        <a:ext cx="1553322" cy="96445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290089-42F7-584E-8EC6-24F59C31B36A}">
      <dsp:nvSpPr>
        <dsp:cNvPr id="0" name=""/>
        <dsp:cNvSpPr/>
      </dsp:nvSpPr>
      <dsp:spPr>
        <a:xfrm>
          <a:off x="3250386" y="2250114"/>
          <a:ext cx="1429559" cy="3950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5500"/>
              </a:lnTo>
              <a:lnTo>
                <a:pt x="1429559" y="195500"/>
              </a:lnTo>
              <a:lnTo>
                <a:pt x="1429559" y="39505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B82A07-96C5-804A-BCE5-EF2D3BF4B9E8}">
      <dsp:nvSpPr>
        <dsp:cNvPr id="0" name=""/>
        <dsp:cNvSpPr/>
      </dsp:nvSpPr>
      <dsp:spPr>
        <a:xfrm>
          <a:off x="3204608" y="2250114"/>
          <a:ext cx="91440" cy="1698953"/>
        </a:xfrm>
        <a:custGeom>
          <a:avLst/>
          <a:gdLst/>
          <a:ahLst/>
          <a:cxnLst/>
          <a:rect l="0" t="0" r="0" b="0"/>
          <a:pathLst>
            <a:path>
              <a:moveTo>
                <a:pt x="45777" y="0"/>
              </a:moveTo>
              <a:lnTo>
                <a:pt x="45777" y="1499395"/>
              </a:lnTo>
              <a:lnTo>
                <a:pt x="45720" y="1499395"/>
              </a:lnTo>
              <a:lnTo>
                <a:pt x="45720" y="16989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B0B34F-0E2F-6040-BE43-C9A8AA1B930F}">
      <dsp:nvSpPr>
        <dsp:cNvPr id="0" name=""/>
        <dsp:cNvSpPr/>
      </dsp:nvSpPr>
      <dsp:spPr>
        <a:xfrm>
          <a:off x="1838653" y="2250114"/>
          <a:ext cx="1411732" cy="394973"/>
        </a:xfrm>
        <a:custGeom>
          <a:avLst/>
          <a:gdLst/>
          <a:ahLst/>
          <a:cxnLst/>
          <a:rect l="0" t="0" r="0" b="0"/>
          <a:pathLst>
            <a:path>
              <a:moveTo>
                <a:pt x="1411732" y="0"/>
              </a:moveTo>
              <a:lnTo>
                <a:pt x="1411732" y="195415"/>
              </a:lnTo>
              <a:lnTo>
                <a:pt x="0" y="195415"/>
              </a:lnTo>
              <a:lnTo>
                <a:pt x="0" y="39497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7168E4-38D0-8A43-85D3-34A2253B4406}">
      <dsp:nvSpPr>
        <dsp:cNvPr id="0" name=""/>
        <dsp:cNvSpPr/>
      </dsp:nvSpPr>
      <dsp:spPr>
        <a:xfrm>
          <a:off x="2300108" y="1299837"/>
          <a:ext cx="1900555" cy="9502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 err="1"/>
            <a:t>Virtuális</a:t>
          </a:r>
          <a:r>
            <a:rPr lang="en-GB" sz="1600" kern="1200" dirty="0"/>
            <a:t> </a:t>
          </a:r>
          <a:r>
            <a:rPr lang="en-GB" sz="1600" kern="1200" dirty="0" err="1"/>
            <a:t>hálózat</a:t>
          </a:r>
          <a:endParaRPr lang="en-GB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50" kern="1200" dirty="0"/>
            <a:t>(10.10.0.0/16)</a:t>
          </a:r>
        </a:p>
      </dsp:txBody>
      <dsp:txXfrm>
        <a:off x="2300108" y="1299837"/>
        <a:ext cx="1900555" cy="950277"/>
      </dsp:txXfrm>
    </dsp:sp>
    <dsp:sp modelId="{36CF735E-F271-DD46-8395-FB5208470390}">
      <dsp:nvSpPr>
        <dsp:cNvPr id="0" name=""/>
        <dsp:cNvSpPr/>
      </dsp:nvSpPr>
      <dsp:spPr>
        <a:xfrm>
          <a:off x="888375" y="2645088"/>
          <a:ext cx="1900555" cy="9502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Alhálózat</a:t>
          </a:r>
          <a:endParaRPr lang="en-GB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50" kern="1200" dirty="0"/>
            <a:t>(10.10.1.0/24)</a:t>
          </a:r>
        </a:p>
      </dsp:txBody>
      <dsp:txXfrm>
        <a:off x="888375" y="2645088"/>
        <a:ext cx="1900555" cy="950277"/>
      </dsp:txXfrm>
    </dsp:sp>
    <dsp:sp modelId="{E80D5215-3C2B-FF4F-9323-7E786B2645BC}">
      <dsp:nvSpPr>
        <dsp:cNvPr id="0" name=""/>
        <dsp:cNvSpPr/>
      </dsp:nvSpPr>
      <dsp:spPr>
        <a:xfrm>
          <a:off x="2300051" y="3949068"/>
          <a:ext cx="1900555" cy="9502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Alhálózat</a:t>
          </a:r>
          <a:endParaRPr lang="en-GB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(10.10.2.0/24)</a:t>
          </a:r>
        </a:p>
      </dsp:txBody>
      <dsp:txXfrm>
        <a:off x="2300051" y="3949068"/>
        <a:ext cx="1900555" cy="950277"/>
      </dsp:txXfrm>
    </dsp:sp>
    <dsp:sp modelId="{3885A0A7-3AAB-3647-BD4F-4628971DC7A4}">
      <dsp:nvSpPr>
        <dsp:cNvPr id="0" name=""/>
        <dsp:cNvSpPr/>
      </dsp:nvSpPr>
      <dsp:spPr>
        <a:xfrm>
          <a:off x="3729668" y="2645173"/>
          <a:ext cx="1900555" cy="9502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Alhálózat</a:t>
          </a:r>
          <a:endParaRPr lang="en-GB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(10.10.3.0/24)</a:t>
          </a:r>
        </a:p>
      </dsp:txBody>
      <dsp:txXfrm>
        <a:off x="3729668" y="2645173"/>
        <a:ext cx="1900555" cy="95027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00A1A8-3D18-1C4B-A8AF-E994C0CC5266}">
      <dsp:nvSpPr>
        <dsp:cNvPr id="0" name=""/>
        <dsp:cNvSpPr/>
      </dsp:nvSpPr>
      <dsp:spPr>
        <a:xfrm>
          <a:off x="0" y="3275482"/>
          <a:ext cx="10515600" cy="10750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/>
            <a:t>S3 </a:t>
          </a:r>
          <a:r>
            <a:rPr lang="hu-HU" sz="2000" kern="1200" dirty="0" err="1"/>
            <a:t>Glacier</a:t>
          </a:r>
          <a:r>
            <a:rPr lang="hu-HU" sz="2000" kern="1200" dirty="0"/>
            <a:t> Deep </a:t>
          </a:r>
          <a:r>
            <a:rPr lang="hu-HU" sz="2000" kern="1200" dirty="0" err="1"/>
            <a:t>Archive</a:t>
          </a:r>
          <a:endParaRPr lang="en-GB" sz="2000" kern="1200" dirty="0"/>
        </a:p>
      </dsp:txBody>
      <dsp:txXfrm>
        <a:off x="0" y="3275482"/>
        <a:ext cx="10515600" cy="580546"/>
      </dsp:txXfrm>
    </dsp:sp>
    <dsp:sp modelId="{0F097BDD-3737-C84D-AFC2-F82BD2406816}">
      <dsp:nvSpPr>
        <dsp:cNvPr id="0" name=""/>
        <dsp:cNvSpPr/>
      </dsp:nvSpPr>
      <dsp:spPr>
        <a:xfrm>
          <a:off x="0" y="3834527"/>
          <a:ext cx="10515600" cy="4945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36830" rIns="206248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1 </a:t>
          </a:r>
          <a:r>
            <a:rPr lang="en-GB" sz="2900" kern="1200" dirty="0" err="1"/>
            <a:t>hónap</a:t>
          </a:r>
          <a:r>
            <a:rPr lang="en-GB" sz="2900" kern="1200" dirty="0"/>
            <a:t> </a:t>
          </a:r>
          <a:r>
            <a:rPr lang="en-GB" sz="2900" kern="1200" dirty="0" err="1"/>
            <a:t>után</a:t>
          </a:r>
          <a:endParaRPr lang="en-GB" sz="2900" kern="1200" dirty="0"/>
        </a:p>
      </dsp:txBody>
      <dsp:txXfrm>
        <a:off x="0" y="3834527"/>
        <a:ext cx="10515600" cy="494539"/>
      </dsp:txXfrm>
    </dsp:sp>
    <dsp:sp modelId="{4027F13D-6AC4-3045-8833-61378DF6EB08}">
      <dsp:nvSpPr>
        <dsp:cNvPr id="0" name=""/>
        <dsp:cNvSpPr/>
      </dsp:nvSpPr>
      <dsp:spPr>
        <a:xfrm rot="10800000">
          <a:off x="0" y="1638125"/>
          <a:ext cx="10515600" cy="1653482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/>
            <a:t>S3 </a:t>
          </a:r>
          <a:r>
            <a:rPr lang="hu-HU" sz="2000" kern="1200" dirty="0" err="1"/>
            <a:t>Glacier</a:t>
          </a:r>
          <a:r>
            <a:rPr lang="hu-HU" sz="2000" kern="1200" dirty="0"/>
            <a:t> </a:t>
          </a:r>
          <a:r>
            <a:rPr lang="hu-HU" sz="2000" kern="1200" dirty="0" err="1"/>
            <a:t>Flexible</a:t>
          </a:r>
          <a:r>
            <a:rPr lang="hu-HU" sz="2000" kern="1200" dirty="0"/>
            <a:t> </a:t>
          </a:r>
          <a:r>
            <a:rPr lang="hu-HU" sz="2000" kern="1200" dirty="0" err="1"/>
            <a:t>Retrieval</a:t>
          </a:r>
          <a:r>
            <a:rPr lang="hu-HU" sz="2000" kern="1200" dirty="0"/>
            <a:t> (S3 </a:t>
          </a:r>
          <a:r>
            <a:rPr lang="hu-HU" sz="2000" kern="1200" dirty="0" err="1"/>
            <a:t>Glacier</a:t>
          </a:r>
          <a:r>
            <a:rPr lang="hu-HU" sz="2000" kern="1200" dirty="0"/>
            <a:t>)</a:t>
          </a:r>
          <a:endParaRPr lang="en-GB" sz="2000" kern="1200" dirty="0"/>
        </a:p>
      </dsp:txBody>
      <dsp:txXfrm rot="-10800000">
        <a:off x="0" y="1638125"/>
        <a:ext cx="10515600" cy="580372"/>
      </dsp:txXfrm>
    </dsp:sp>
    <dsp:sp modelId="{883C96E0-55C0-1545-A071-859A7D289858}">
      <dsp:nvSpPr>
        <dsp:cNvPr id="0" name=""/>
        <dsp:cNvSpPr/>
      </dsp:nvSpPr>
      <dsp:spPr>
        <a:xfrm>
          <a:off x="0" y="2218498"/>
          <a:ext cx="10515600" cy="49439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36830" rIns="206248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15 nap </a:t>
          </a:r>
          <a:r>
            <a:rPr lang="en-GB" sz="2900" kern="1200" dirty="0" err="1"/>
            <a:t>után</a:t>
          </a:r>
          <a:endParaRPr lang="en-GB" sz="2900" kern="1200" dirty="0"/>
        </a:p>
      </dsp:txBody>
      <dsp:txXfrm>
        <a:off x="0" y="2218498"/>
        <a:ext cx="10515600" cy="494391"/>
      </dsp:txXfrm>
    </dsp:sp>
    <dsp:sp modelId="{657B63EF-55AE-F84F-86D9-32265DD77BAB}">
      <dsp:nvSpPr>
        <dsp:cNvPr id="0" name=""/>
        <dsp:cNvSpPr/>
      </dsp:nvSpPr>
      <dsp:spPr>
        <a:xfrm rot="10800000">
          <a:off x="0" y="769"/>
          <a:ext cx="10515600" cy="1653482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S3 Standard-IA</a:t>
          </a:r>
        </a:p>
      </dsp:txBody>
      <dsp:txXfrm rot="-10800000">
        <a:off x="0" y="769"/>
        <a:ext cx="10515600" cy="580372"/>
      </dsp:txXfrm>
    </dsp:sp>
    <dsp:sp modelId="{6D419B41-A5B6-8D49-8A9B-6F635C75370C}">
      <dsp:nvSpPr>
        <dsp:cNvPr id="0" name=""/>
        <dsp:cNvSpPr/>
      </dsp:nvSpPr>
      <dsp:spPr>
        <a:xfrm>
          <a:off x="0" y="581141"/>
          <a:ext cx="10515600" cy="49439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36830" rIns="206248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 err="1"/>
            <a:t>Napi</a:t>
          </a:r>
          <a:r>
            <a:rPr lang="en-GB" sz="2900" kern="1200" dirty="0"/>
            <a:t> </a:t>
          </a:r>
          <a:r>
            <a:rPr lang="en-GB" sz="2900" kern="1200" dirty="0" err="1"/>
            <a:t>mentések</a:t>
          </a:r>
          <a:endParaRPr lang="en-GB" sz="2900" kern="1200" dirty="0"/>
        </a:p>
      </dsp:txBody>
      <dsp:txXfrm>
        <a:off x="0" y="581141"/>
        <a:ext cx="10515600" cy="49439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FD8800-AE28-C147-98AC-A4C4E15E28D1}">
      <dsp:nvSpPr>
        <dsp:cNvPr id="0" name=""/>
        <dsp:cNvSpPr/>
      </dsp:nvSpPr>
      <dsp:spPr>
        <a:xfrm rot="16200000">
          <a:off x="-1337015" y="2036256"/>
          <a:ext cx="3095484" cy="3248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86473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accent6">
                  <a:lumMod val="20000"/>
                  <a:lumOff val="80000"/>
                </a:schemeClr>
              </a:solidFill>
            </a:rPr>
            <a:t>Container Registry (ECR)</a:t>
          </a:r>
        </a:p>
      </dsp:txBody>
      <dsp:txXfrm>
        <a:off x="-1337015" y="2036256"/>
        <a:ext cx="3095484" cy="324819"/>
      </dsp:txXfrm>
    </dsp:sp>
    <dsp:sp modelId="{7FCA1D95-E061-FF45-8DAB-C37237DD0DBA}">
      <dsp:nvSpPr>
        <dsp:cNvPr id="0" name=""/>
        <dsp:cNvSpPr/>
      </dsp:nvSpPr>
      <dsp:spPr>
        <a:xfrm>
          <a:off x="373136" y="650923"/>
          <a:ext cx="1617946" cy="30954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286473" rIns="156464" bIns="15646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 dirty="0"/>
            <a:t>Redis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 dirty="0"/>
            <a:t>NGINX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 dirty="0"/>
            <a:t>...</a:t>
          </a:r>
        </a:p>
      </dsp:txBody>
      <dsp:txXfrm>
        <a:off x="373136" y="650923"/>
        <a:ext cx="1617946" cy="3095484"/>
      </dsp:txXfrm>
    </dsp:sp>
    <dsp:sp modelId="{1366A60E-B73A-B74F-B006-269D08AA9926}">
      <dsp:nvSpPr>
        <dsp:cNvPr id="0" name=""/>
        <dsp:cNvSpPr/>
      </dsp:nvSpPr>
      <dsp:spPr>
        <a:xfrm>
          <a:off x="48316" y="222161"/>
          <a:ext cx="649639" cy="64963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70779A-AFDD-4144-B800-9B9522CF415C}">
      <dsp:nvSpPr>
        <dsp:cNvPr id="0" name=""/>
        <dsp:cNvSpPr/>
      </dsp:nvSpPr>
      <dsp:spPr>
        <a:xfrm rot="16200000">
          <a:off x="896373" y="2036256"/>
          <a:ext cx="3095484" cy="3248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86473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 err="1">
              <a:solidFill>
                <a:schemeClr val="accent6">
                  <a:lumMod val="20000"/>
                  <a:lumOff val="80000"/>
                </a:schemeClr>
              </a:solidFill>
            </a:rPr>
            <a:t>Dockerhost</a:t>
          </a:r>
          <a:r>
            <a:rPr lang="en-GB" sz="2200" kern="1200" dirty="0">
              <a:solidFill>
                <a:schemeClr val="accent6">
                  <a:lumMod val="20000"/>
                  <a:lumOff val="80000"/>
                </a:schemeClr>
              </a:solidFill>
            </a:rPr>
            <a:t> (ECS) </a:t>
          </a:r>
        </a:p>
      </dsp:txBody>
      <dsp:txXfrm>
        <a:off x="896373" y="2036256"/>
        <a:ext cx="3095484" cy="324819"/>
      </dsp:txXfrm>
    </dsp:sp>
    <dsp:sp modelId="{C53ED43D-6570-B942-BBFC-EF647A36958F}">
      <dsp:nvSpPr>
        <dsp:cNvPr id="0" name=""/>
        <dsp:cNvSpPr/>
      </dsp:nvSpPr>
      <dsp:spPr>
        <a:xfrm>
          <a:off x="2598456" y="650923"/>
          <a:ext cx="1886105" cy="30954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286473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 err="1"/>
            <a:t>Konténer</a:t>
          </a:r>
          <a:r>
            <a:rPr lang="en-GB" sz="1400" kern="1200" dirty="0"/>
            <a:t> </a:t>
          </a:r>
          <a:r>
            <a:rPr lang="en-GB" sz="1400" kern="1200" dirty="0" err="1"/>
            <a:t>példány</a:t>
          </a:r>
          <a:r>
            <a:rPr lang="en-GB" sz="1400" kern="1200" dirty="0"/>
            <a:t> 1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 err="1"/>
            <a:t>Konténer</a:t>
          </a:r>
          <a:r>
            <a:rPr lang="en-GB" sz="1400" kern="1200" dirty="0"/>
            <a:t> </a:t>
          </a:r>
          <a:r>
            <a:rPr lang="en-GB" sz="1400" kern="1200" dirty="0" err="1"/>
            <a:t>példány</a:t>
          </a:r>
          <a:r>
            <a:rPr lang="en-GB" sz="1400" kern="1200" dirty="0"/>
            <a:t> 2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 err="1"/>
            <a:t>Konténer</a:t>
          </a:r>
          <a:r>
            <a:rPr lang="en-GB" sz="1400" kern="1200" dirty="0"/>
            <a:t> </a:t>
          </a:r>
          <a:r>
            <a:rPr lang="en-GB" sz="1400" kern="1200" dirty="0" err="1"/>
            <a:t>példány</a:t>
          </a:r>
          <a:r>
            <a:rPr lang="en-GB" sz="1400" kern="1200" dirty="0"/>
            <a:t> 3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...</a:t>
          </a:r>
        </a:p>
      </dsp:txBody>
      <dsp:txXfrm>
        <a:off x="2598456" y="650923"/>
        <a:ext cx="1886105" cy="3095484"/>
      </dsp:txXfrm>
    </dsp:sp>
    <dsp:sp modelId="{626101D4-57E2-0542-9FAE-B555DE13DCC7}">
      <dsp:nvSpPr>
        <dsp:cNvPr id="0" name=""/>
        <dsp:cNvSpPr/>
      </dsp:nvSpPr>
      <dsp:spPr>
        <a:xfrm>
          <a:off x="2274293" y="222161"/>
          <a:ext cx="649639" cy="649639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9206A8-EBDA-2947-8498-8F78F7FAD7B1}">
      <dsp:nvSpPr>
        <dsp:cNvPr id="0" name=""/>
        <dsp:cNvSpPr/>
      </dsp:nvSpPr>
      <dsp:spPr>
        <a:xfrm rot="16200000">
          <a:off x="3515862" y="2036256"/>
          <a:ext cx="3095484" cy="3248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86473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accent6">
                  <a:lumMod val="20000"/>
                  <a:lumOff val="80000"/>
                </a:schemeClr>
              </a:solidFill>
            </a:rPr>
            <a:t>Internet</a:t>
          </a:r>
        </a:p>
      </dsp:txBody>
      <dsp:txXfrm>
        <a:off x="3515862" y="2036256"/>
        <a:ext cx="3095484" cy="324819"/>
      </dsp:txXfrm>
    </dsp:sp>
    <dsp:sp modelId="{C0074F20-9436-9845-AA04-9C8929B645EB}">
      <dsp:nvSpPr>
        <dsp:cNvPr id="0" name=""/>
        <dsp:cNvSpPr/>
      </dsp:nvSpPr>
      <dsp:spPr>
        <a:xfrm>
          <a:off x="5226014" y="650923"/>
          <a:ext cx="1617946" cy="30954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286473" rIns="156464" bIns="15646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 dirty="0" err="1"/>
            <a:t>Felhasználók</a:t>
          </a:r>
          <a:endParaRPr lang="en-GB" sz="1700" kern="1200" dirty="0"/>
        </a:p>
      </dsp:txBody>
      <dsp:txXfrm>
        <a:off x="5226014" y="650923"/>
        <a:ext cx="1617946" cy="3095484"/>
      </dsp:txXfrm>
    </dsp:sp>
    <dsp:sp modelId="{7AC333BD-43F8-134A-91E3-AFDB0340E4E5}">
      <dsp:nvSpPr>
        <dsp:cNvPr id="0" name=""/>
        <dsp:cNvSpPr/>
      </dsp:nvSpPr>
      <dsp:spPr>
        <a:xfrm>
          <a:off x="4901194" y="222161"/>
          <a:ext cx="649639" cy="64963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44DAAD-73A8-1746-80A7-64658DBB585E}">
      <dsp:nvSpPr>
        <dsp:cNvPr id="0" name=""/>
        <dsp:cNvSpPr/>
      </dsp:nvSpPr>
      <dsp:spPr>
        <a:xfrm>
          <a:off x="2342387" y="1576492"/>
          <a:ext cx="954025" cy="9540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 err="1"/>
            <a:t>Cél</a:t>
          </a:r>
          <a:endParaRPr lang="en-GB" sz="3600" kern="1200" dirty="0"/>
        </a:p>
      </dsp:txBody>
      <dsp:txXfrm>
        <a:off x="2482101" y="1716206"/>
        <a:ext cx="674597" cy="674597"/>
      </dsp:txXfrm>
    </dsp:sp>
    <dsp:sp modelId="{0CB1D785-3AAD-EF4B-8CF0-5D90BEA09876}">
      <dsp:nvSpPr>
        <dsp:cNvPr id="0" name=""/>
        <dsp:cNvSpPr/>
      </dsp:nvSpPr>
      <dsp:spPr>
        <a:xfrm rot="15248331">
          <a:off x="2524557" y="1239459"/>
          <a:ext cx="219266" cy="3243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 rot="10800000">
        <a:off x="2566436" y="1335971"/>
        <a:ext cx="153486" cy="194620"/>
      </dsp:txXfrm>
    </dsp:sp>
    <dsp:sp modelId="{73B525BE-95A9-A14B-A423-C4B0195A2D1F}">
      <dsp:nvSpPr>
        <dsp:cNvPr id="0" name=""/>
        <dsp:cNvSpPr/>
      </dsp:nvSpPr>
      <dsp:spPr>
        <a:xfrm>
          <a:off x="1816729" y="26865"/>
          <a:ext cx="1192531" cy="11925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 err="1"/>
            <a:t>Költség</a:t>
          </a:r>
          <a:endParaRPr lang="en-GB" sz="1200" kern="1200" dirty="0"/>
        </a:p>
      </dsp:txBody>
      <dsp:txXfrm>
        <a:off x="1991371" y="201507"/>
        <a:ext cx="843247" cy="843247"/>
      </dsp:txXfrm>
    </dsp:sp>
    <dsp:sp modelId="{BA01C2CE-8C5C-D647-A665-855CD50365AE}">
      <dsp:nvSpPr>
        <dsp:cNvPr id="0" name=""/>
        <dsp:cNvSpPr/>
      </dsp:nvSpPr>
      <dsp:spPr>
        <a:xfrm rot="1076706">
          <a:off x="3467187" y="2185876"/>
          <a:ext cx="523454" cy="3243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3469554" y="2235759"/>
        <a:ext cx="426144" cy="194620"/>
      </dsp:txXfrm>
    </dsp:sp>
    <dsp:sp modelId="{6DA399FA-8456-B549-AF8D-6D8782004BE3}">
      <dsp:nvSpPr>
        <dsp:cNvPr id="0" name=""/>
        <dsp:cNvSpPr/>
      </dsp:nvSpPr>
      <dsp:spPr>
        <a:xfrm>
          <a:off x="4183802" y="2092222"/>
          <a:ext cx="1192531" cy="11925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 err="1"/>
            <a:t>Idő</a:t>
          </a:r>
          <a:endParaRPr lang="en-GB" sz="1200" kern="1200" dirty="0"/>
        </a:p>
      </dsp:txBody>
      <dsp:txXfrm>
        <a:off x="4358444" y="2266864"/>
        <a:ext cx="843247" cy="843247"/>
      </dsp:txXfrm>
    </dsp:sp>
    <dsp:sp modelId="{9BCF1248-7E5A-F544-A6A5-6EE84D0921ED}">
      <dsp:nvSpPr>
        <dsp:cNvPr id="0" name=""/>
        <dsp:cNvSpPr/>
      </dsp:nvSpPr>
      <dsp:spPr>
        <a:xfrm rot="4745115">
          <a:off x="2847799" y="2529997"/>
          <a:ext cx="189522" cy="3243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2870845" y="2566957"/>
        <a:ext cx="132665" cy="194620"/>
      </dsp:txXfrm>
    </dsp:sp>
    <dsp:sp modelId="{604D3F6E-56C5-234E-AE8B-D7385A67DEE5}">
      <dsp:nvSpPr>
        <dsp:cNvPr id="0" name=""/>
        <dsp:cNvSpPr/>
      </dsp:nvSpPr>
      <dsp:spPr>
        <a:xfrm>
          <a:off x="2494066" y="2862222"/>
          <a:ext cx="1192531" cy="11925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 err="1"/>
            <a:t>Teljesítmény</a:t>
          </a:r>
          <a:endParaRPr lang="en-GB" sz="1200" kern="1200" dirty="0"/>
        </a:p>
      </dsp:txBody>
      <dsp:txXfrm>
        <a:off x="2668708" y="3036864"/>
        <a:ext cx="843247" cy="843247"/>
      </dsp:txXfrm>
    </dsp:sp>
    <dsp:sp modelId="{A0CCDE66-F2E1-4C4A-80B4-8BB2AF86C385}">
      <dsp:nvSpPr>
        <dsp:cNvPr id="0" name=""/>
        <dsp:cNvSpPr/>
      </dsp:nvSpPr>
      <dsp:spPr>
        <a:xfrm rot="10683198">
          <a:off x="1839313" y="1918585"/>
          <a:ext cx="355832" cy="3243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 rot="10800000">
        <a:off x="1936595" y="1981806"/>
        <a:ext cx="258522" cy="194620"/>
      </dsp:txXfrm>
    </dsp:sp>
    <dsp:sp modelId="{DC62B32D-1CD6-3146-962A-BBFC5717FAFA}">
      <dsp:nvSpPr>
        <dsp:cNvPr id="0" name=""/>
        <dsp:cNvSpPr/>
      </dsp:nvSpPr>
      <dsp:spPr>
        <a:xfrm>
          <a:off x="479480" y="1516504"/>
          <a:ext cx="1192531" cy="11925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 err="1"/>
            <a:t>Erőforrások</a:t>
          </a:r>
          <a:endParaRPr lang="en-GB" sz="1200" kern="1200" dirty="0"/>
        </a:p>
      </dsp:txBody>
      <dsp:txXfrm>
        <a:off x="654122" y="1691146"/>
        <a:ext cx="843247" cy="84324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5CC378-47B7-4249-9729-85AD74DF190B}">
      <dsp:nvSpPr>
        <dsp:cNvPr id="0" name=""/>
        <dsp:cNvSpPr/>
      </dsp:nvSpPr>
      <dsp:spPr>
        <a:xfrm>
          <a:off x="840730" y="0"/>
          <a:ext cx="9528283" cy="5077342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FBA48A-5329-A243-A24B-225C3951AC29}">
      <dsp:nvSpPr>
        <dsp:cNvPr id="0" name=""/>
        <dsp:cNvSpPr/>
      </dsp:nvSpPr>
      <dsp:spPr>
        <a:xfrm>
          <a:off x="3603" y="1523202"/>
          <a:ext cx="930983" cy="203093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 err="1"/>
            <a:t>Felmérés</a:t>
          </a:r>
          <a:endParaRPr lang="en-GB" sz="14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dirty="0" err="1"/>
            <a:t>Mit</a:t>
          </a:r>
          <a:r>
            <a:rPr lang="en-GB" sz="1100" kern="1200" dirty="0"/>
            <a:t>?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dirty="0" err="1"/>
            <a:t>Miért</a:t>
          </a:r>
          <a:r>
            <a:rPr lang="en-GB" sz="1100" kern="1200" dirty="0"/>
            <a:t>?</a:t>
          </a:r>
        </a:p>
      </dsp:txBody>
      <dsp:txXfrm>
        <a:off x="49050" y="1568649"/>
        <a:ext cx="840089" cy="1940042"/>
      </dsp:txXfrm>
    </dsp:sp>
    <dsp:sp modelId="{1D52FC1C-9C75-4A43-BA74-A77AEE3B9958}">
      <dsp:nvSpPr>
        <dsp:cNvPr id="0" name=""/>
        <dsp:cNvSpPr/>
      </dsp:nvSpPr>
      <dsp:spPr>
        <a:xfrm>
          <a:off x="1074370" y="1523202"/>
          <a:ext cx="1307726" cy="2030936"/>
        </a:xfrm>
        <a:prstGeom prst="roundRect">
          <a:avLst/>
        </a:prstGeom>
        <a:solidFill>
          <a:schemeClr val="accent5">
            <a:hueOff val="1752561"/>
            <a:satOff val="8041"/>
            <a:lumOff val="18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 err="1"/>
            <a:t>Függőségek</a:t>
          </a:r>
          <a:endParaRPr lang="en-GB" sz="14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dirty="0" err="1"/>
            <a:t>alkalmazás</a:t>
          </a:r>
          <a:endParaRPr lang="en-GB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dirty="0" err="1"/>
            <a:t>adat</a:t>
          </a:r>
          <a:endParaRPr lang="en-GB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dirty="0" err="1"/>
            <a:t>hálózat</a:t>
          </a:r>
          <a:endParaRPr lang="en-GB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dirty="0" err="1"/>
            <a:t>technológia</a:t>
          </a:r>
          <a:endParaRPr lang="en-GB" sz="1100" kern="1200" dirty="0"/>
        </a:p>
      </dsp:txBody>
      <dsp:txXfrm>
        <a:off x="1138208" y="1587040"/>
        <a:ext cx="1180050" cy="1903260"/>
      </dsp:txXfrm>
    </dsp:sp>
    <dsp:sp modelId="{DB445356-5BF5-4847-831C-41AD1C31CD77}">
      <dsp:nvSpPr>
        <dsp:cNvPr id="0" name=""/>
        <dsp:cNvSpPr/>
      </dsp:nvSpPr>
      <dsp:spPr>
        <a:xfrm>
          <a:off x="2521880" y="1523202"/>
          <a:ext cx="1446711" cy="2030936"/>
        </a:xfrm>
        <a:prstGeom prst="roundRect">
          <a:avLst/>
        </a:prstGeom>
        <a:solidFill>
          <a:schemeClr val="accent5">
            <a:hueOff val="3505121"/>
            <a:satOff val="16081"/>
            <a:lumOff val="37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 err="1"/>
            <a:t>Terv</a:t>
          </a:r>
          <a:r>
            <a:rPr lang="en-GB" sz="1400" kern="1200" dirty="0"/>
            <a:t>, </a:t>
          </a:r>
          <a:r>
            <a:rPr lang="en-GB" sz="1400" kern="1200" dirty="0" err="1"/>
            <a:t>stratégia</a:t>
          </a:r>
          <a:endParaRPr lang="en-GB" sz="14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dirty="0" err="1"/>
            <a:t>Hogyan</a:t>
          </a:r>
          <a:r>
            <a:rPr lang="en-GB" sz="1100" kern="1200" dirty="0"/>
            <a:t>?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dirty="0" err="1"/>
            <a:t>Milyen</a:t>
          </a:r>
          <a:r>
            <a:rPr lang="en-GB" sz="1100" kern="1200" dirty="0"/>
            <a:t> </a:t>
          </a:r>
          <a:r>
            <a:rPr lang="en-GB" sz="1100" kern="1200" dirty="0" err="1"/>
            <a:t>lépések</a:t>
          </a:r>
          <a:r>
            <a:rPr lang="en-GB" sz="1100" kern="1200" dirty="0"/>
            <a:t> </a:t>
          </a:r>
          <a:r>
            <a:rPr lang="en-GB" sz="1100" kern="1200" dirty="0" err="1"/>
            <a:t>szükségesek</a:t>
          </a:r>
          <a:r>
            <a:rPr lang="en-GB" sz="1100" kern="1200" dirty="0"/>
            <a:t>?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dirty="0" err="1"/>
            <a:t>Ütemezés</a:t>
          </a:r>
          <a:endParaRPr lang="en-GB" sz="1100" kern="1200" dirty="0"/>
        </a:p>
      </dsp:txBody>
      <dsp:txXfrm>
        <a:off x="2592503" y="1593825"/>
        <a:ext cx="1305465" cy="1889690"/>
      </dsp:txXfrm>
    </dsp:sp>
    <dsp:sp modelId="{DFDB11DB-0C62-2849-B255-FE5923FD1B2B}">
      <dsp:nvSpPr>
        <dsp:cNvPr id="0" name=""/>
        <dsp:cNvSpPr/>
      </dsp:nvSpPr>
      <dsp:spPr>
        <a:xfrm>
          <a:off x="4108375" y="1523202"/>
          <a:ext cx="1307726" cy="2030936"/>
        </a:xfrm>
        <a:prstGeom prst="roundRect">
          <a:avLst/>
        </a:prstGeom>
        <a:solidFill>
          <a:schemeClr val="accent5">
            <a:hueOff val="5257682"/>
            <a:satOff val="24122"/>
            <a:lumOff val="56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 err="1"/>
            <a:t>Létrehozás</a:t>
          </a:r>
          <a:endParaRPr lang="en-GB" sz="14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dirty="0" err="1"/>
            <a:t>Új</a:t>
          </a:r>
          <a:r>
            <a:rPr lang="en-GB" sz="1100" kern="1200" dirty="0"/>
            <a:t> </a:t>
          </a:r>
          <a:r>
            <a:rPr lang="en-GB" sz="1100" kern="1200" dirty="0" err="1"/>
            <a:t>infrastruktúra</a:t>
          </a:r>
          <a:r>
            <a:rPr lang="en-GB" sz="1100" kern="1200" dirty="0"/>
            <a:t> a </a:t>
          </a:r>
          <a:r>
            <a:rPr lang="en-GB" sz="1100" kern="1200" dirty="0" err="1"/>
            <a:t>felhőben</a:t>
          </a:r>
          <a:endParaRPr lang="en-GB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dirty="0" err="1"/>
            <a:t>Felhasználók</a:t>
          </a:r>
          <a:endParaRPr lang="en-GB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dirty="0" err="1"/>
            <a:t>Erőforrások</a:t>
          </a:r>
          <a:endParaRPr lang="en-GB" sz="1100" kern="1200" dirty="0"/>
        </a:p>
      </dsp:txBody>
      <dsp:txXfrm>
        <a:off x="4172213" y="1587040"/>
        <a:ext cx="1180050" cy="1903260"/>
      </dsp:txXfrm>
    </dsp:sp>
    <dsp:sp modelId="{2FB130E3-D91C-6746-B36A-552EC6E2C967}">
      <dsp:nvSpPr>
        <dsp:cNvPr id="0" name=""/>
        <dsp:cNvSpPr/>
      </dsp:nvSpPr>
      <dsp:spPr>
        <a:xfrm>
          <a:off x="5555885" y="1523202"/>
          <a:ext cx="1307726" cy="2030936"/>
        </a:xfrm>
        <a:prstGeom prst="roundRect">
          <a:avLst/>
        </a:prstGeom>
        <a:solidFill>
          <a:schemeClr val="accent5">
            <a:hueOff val="7010242"/>
            <a:satOff val="32162"/>
            <a:lumOff val="75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 err="1"/>
            <a:t>Replikáció</a:t>
          </a:r>
          <a:endParaRPr lang="en-GB" sz="14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dirty="0"/>
            <a:t>Ha </a:t>
          </a:r>
          <a:r>
            <a:rPr lang="en-GB" sz="1100" kern="1200" dirty="0" err="1"/>
            <a:t>lesz</a:t>
          </a:r>
          <a:r>
            <a:rPr lang="en-GB" sz="1100" kern="1200" dirty="0"/>
            <a:t> </a:t>
          </a:r>
          <a:r>
            <a:rPr lang="en-GB" sz="1100" kern="1200" dirty="0" err="1"/>
            <a:t>átmeneti</a:t>
          </a:r>
          <a:r>
            <a:rPr lang="en-GB" sz="1100" kern="1200" dirty="0"/>
            <a:t> </a:t>
          </a:r>
          <a:r>
            <a:rPr lang="en-GB" sz="1100" kern="1200" dirty="0" err="1"/>
            <a:t>állapot</a:t>
          </a:r>
          <a:endParaRPr lang="en-GB" sz="1100" kern="1200" dirty="0"/>
        </a:p>
      </dsp:txBody>
      <dsp:txXfrm>
        <a:off x="5619723" y="1587040"/>
        <a:ext cx="1180050" cy="1903260"/>
      </dsp:txXfrm>
    </dsp:sp>
    <dsp:sp modelId="{3163B50F-286F-7849-8A2E-AEB8CD827769}">
      <dsp:nvSpPr>
        <dsp:cNvPr id="0" name=""/>
        <dsp:cNvSpPr/>
      </dsp:nvSpPr>
      <dsp:spPr>
        <a:xfrm>
          <a:off x="7003395" y="1523202"/>
          <a:ext cx="1307726" cy="2030936"/>
        </a:xfrm>
        <a:prstGeom prst="roundRect">
          <a:avLst/>
        </a:prstGeom>
        <a:solidFill>
          <a:schemeClr val="accent5">
            <a:hueOff val="8762802"/>
            <a:satOff val="40203"/>
            <a:lumOff val="93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 err="1"/>
            <a:t>Állapot</a:t>
          </a:r>
          <a:r>
            <a:rPr lang="en-GB" sz="1400" kern="1200" dirty="0"/>
            <a:t> </a:t>
          </a:r>
          <a:r>
            <a:rPr lang="en-GB" sz="1400" kern="1200" dirty="0" err="1"/>
            <a:t>ellenőrzés</a:t>
          </a:r>
          <a:endParaRPr lang="en-GB" sz="14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dirty="0" err="1"/>
            <a:t>Fázisonként</a:t>
          </a:r>
          <a:endParaRPr lang="en-GB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dirty="0"/>
            <a:t>Pilot</a:t>
          </a:r>
        </a:p>
      </dsp:txBody>
      <dsp:txXfrm>
        <a:off x="7067233" y="1587040"/>
        <a:ext cx="1180050" cy="1903260"/>
      </dsp:txXfrm>
    </dsp:sp>
    <dsp:sp modelId="{A7CCCA42-562B-8E48-889C-EBC0F0E04C68}">
      <dsp:nvSpPr>
        <dsp:cNvPr id="0" name=""/>
        <dsp:cNvSpPr/>
      </dsp:nvSpPr>
      <dsp:spPr>
        <a:xfrm>
          <a:off x="8450905" y="1523202"/>
          <a:ext cx="1307726" cy="2030936"/>
        </a:xfrm>
        <a:prstGeom prst="roundRect">
          <a:avLst/>
        </a:prstGeom>
        <a:solidFill>
          <a:schemeClr val="accent5">
            <a:hueOff val="10515363"/>
            <a:satOff val="48243"/>
            <a:lumOff val="1126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 err="1"/>
            <a:t>Végső</a:t>
          </a:r>
          <a:r>
            <a:rPr lang="en-GB" sz="1400" kern="1200" dirty="0"/>
            <a:t> </a:t>
          </a:r>
          <a:r>
            <a:rPr lang="en-GB" sz="1400" kern="1200" dirty="0" err="1"/>
            <a:t>ellenőrzés</a:t>
          </a:r>
          <a:endParaRPr lang="en-GB" sz="14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dirty="0" err="1"/>
            <a:t>Biztonsági</a:t>
          </a:r>
          <a:endParaRPr lang="en-GB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dirty="0"/>
            <a:t>Adat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dirty="0" err="1"/>
            <a:t>Teljesítmény</a:t>
          </a:r>
          <a:endParaRPr lang="en-GB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dirty="0"/>
            <a:t>...</a:t>
          </a:r>
        </a:p>
      </dsp:txBody>
      <dsp:txXfrm>
        <a:off x="8514743" y="1587040"/>
        <a:ext cx="1180050" cy="1903260"/>
      </dsp:txXfrm>
    </dsp:sp>
    <dsp:sp modelId="{C486E10C-CC6F-8B46-8FEF-9EF546DDFF78}">
      <dsp:nvSpPr>
        <dsp:cNvPr id="0" name=""/>
        <dsp:cNvSpPr/>
      </dsp:nvSpPr>
      <dsp:spPr>
        <a:xfrm>
          <a:off x="9898415" y="1523202"/>
          <a:ext cx="1307726" cy="2030936"/>
        </a:xfrm>
        <a:prstGeom prst="roundRect">
          <a:avLst/>
        </a:prstGeom>
        <a:solidFill>
          <a:schemeClr val="accent5">
            <a:hueOff val="12267924"/>
            <a:satOff val="56284"/>
            <a:lumOff val="131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 err="1"/>
            <a:t>Régi</a:t>
          </a:r>
          <a:r>
            <a:rPr lang="en-GB" sz="1400" kern="1200" dirty="0"/>
            <a:t> </a:t>
          </a:r>
          <a:r>
            <a:rPr lang="en-GB" sz="1400" kern="1200" dirty="0" err="1"/>
            <a:t>környezet</a:t>
          </a:r>
          <a:r>
            <a:rPr lang="en-GB" sz="1400" kern="1200" dirty="0"/>
            <a:t> </a:t>
          </a:r>
          <a:r>
            <a:rPr lang="en-GB" sz="1400" kern="1200" dirty="0" err="1"/>
            <a:t>lekapcsolása</a:t>
          </a:r>
          <a:endParaRPr lang="en-GB" sz="1400" kern="1200" dirty="0"/>
        </a:p>
      </dsp:txBody>
      <dsp:txXfrm>
        <a:off x="9962253" y="1587040"/>
        <a:ext cx="1180050" cy="19032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A438D2-6763-C245-A45C-2496986A3797}">
      <dsp:nvSpPr>
        <dsp:cNvPr id="0" name=""/>
        <dsp:cNvSpPr/>
      </dsp:nvSpPr>
      <dsp:spPr>
        <a:xfrm rot="5400000">
          <a:off x="6594504" y="146110"/>
          <a:ext cx="2209287" cy="192208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 err="1"/>
            <a:t>Redundancia</a:t>
          </a:r>
          <a:r>
            <a:rPr lang="en-GB" sz="1700" kern="1200" dirty="0"/>
            <a:t> </a:t>
          </a:r>
          <a:r>
            <a:rPr lang="en-GB" sz="1700" kern="1200" dirty="0" err="1"/>
            <a:t>és</a:t>
          </a:r>
          <a:r>
            <a:rPr lang="en-GB" sz="1700" kern="1200" dirty="0"/>
            <a:t> </a:t>
          </a:r>
          <a:r>
            <a:rPr lang="en-GB" sz="1700" kern="1200" dirty="0" err="1"/>
            <a:t>Hibatűrés</a:t>
          </a:r>
          <a:endParaRPr lang="en-GB" sz="1700" kern="1200" dirty="0"/>
        </a:p>
      </dsp:txBody>
      <dsp:txXfrm rot="-5400000">
        <a:off x="7037631" y="346788"/>
        <a:ext cx="1323032" cy="1520725"/>
      </dsp:txXfrm>
    </dsp:sp>
    <dsp:sp modelId="{DCA144A6-61CC-1A44-8D55-54EA7D961890}">
      <dsp:nvSpPr>
        <dsp:cNvPr id="0" name=""/>
        <dsp:cNvSpPr/>
      </dsp:nvSpPr>
      <dsp:spPr>
        <a:xfrm>
          <a:off x="8718513" y="444364"/>
          <a:ext cx="2465564" cy="13255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6E6C1A-8038-424B-BA06-49D4CB83396D}">
      <dsp:nvSpPr>
        <dsp:cNvPr id="0" name=""/>
        <dsp:cNvSpPr/>
      </dsp:nvSpPr>
      <dsp:spPr>
        <a:xfrm rot="5400000">
          <a:off x="4518657" y="146110"/>
          <a:ext cx="2209287" cy="192208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/>
        </a:p>
      </dsp:txBody>
      <dsp:txXfrm rot="-5400000">
        <a:off x="4961784" y="346788"/>
        <a:ext cx="1323032" cy="1520725"/>
      </dsp:txXfrm>
    </dsp:sp>
    <dsp:sp modelId="{957E1C4A-40A3-F549-9E81-6DBA0AEFE784}">
      <dsp:nvSpPr>
        <dsp:cNvPr id="0" name=""/>
        <dsp:cNvSpPr/>
      </dsp:nvSpPr>
      <dsp:spPr>
        <a:xfrm rot="5400000">
          <a:off x="5552604" y="2021353"/>
          <a:ext cx="2209287" cy="192208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 err="1"/>
            <a:t>Áram</a:t>
          </a:r>
          <a:r>
            <a:rPr lang="en-GB" sz="1700" kern="1200" dirty="0"/>
            <a:t>, </a:t>
          </a:r>
          <a:r>
            <a:rPr lang="en-GB" sz="1700" kern="1200" dirty="0" err="1"/>
            <a:t>Klíma</a:t>
          </a:r>
          <a:r>
            <a:rPr lang="en-GB" sz="1700" kern="1200" dirty="0"/>
            <a:t>, </a:t>
          </a:r>
          <a:r>
            <a:rPr lang="en-GB" sz="1700" kern="1200" dirty="0" err="1"/>
            <a:t>Hálózat</a:t>
          </a:r>
          <a:endParaRPr lang="en-GB" sz="1700" kern="1200" dirty="0"/>
        </a:p>
      </dsp:txBody>
      <dsp:txXfrm rot="-5400000">
        <a:off x="5995731" y="2222031"/>
        <a:ext cx="1323032" cy="1520725"/>
      </dsp:txXfrm>
    </dsp:sp>
    <dsp:sp modelId="{E0E58F55-B66C-C847-89FA-D615F08839D7}">
      <dsp:nvSpPr>
        <dsp:cNvPr id="0" name=""/>
        <dsp:cNvSpPr/>
      </dsp:nvSpPr>
      <dsp:spPr>
        <a:xfrm>
          <a:off x="3230643" y="2319607"/>
          <a:ext cx="2386030" cy="13255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9DE246-AD3B-EC45-AB75-8CEDD2C02364}">
      <dsp:nvSpPr>
        <dsp:cNvPr id="0" name=""/>
        <dsp:cNvSpPr/>
      </dsp:nvSpPr>
      <dsp:spPr>
        <a:xfrm rot="5400000">
          <a:off x="7628451" y="2021353"/>
          <a:ext cx="2209287" cy="192208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/>
        </a:p>
      </dsp:txBody>
      <dsp:txXfrm rot="-5400000">
        <a:off x="8071578" y="2222031"/>
        <a:ext cx="1323032" cy="1520725"/>
      </dsp:txXfrm>
    </dsp:sp>
    <dsp:sp modelId="{953283FE-5C26-E847-A6A4-457B0BCF1855}">
      <dsp:nvSpPr>
        <dsp:cNvPr id="0" name=""/>
        <dsp:cNvSpPr/>
      </dsp:nvSpPr>
      <dsp:spPr>
        <a:xfrm rot="5400000">
          <a:off x="6594504" y="3896597"/>
          <a:ext cx="2209287" cy="192208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 err="1"/>
            <a:t>Biztonság</a:t>
          </a:r>
          <a:r>
            <a:rPr lang="en-GB" sz="1700" kern="1200" dirty="0"/>
            <a:t> </a:t>
          </a:r>
          <a:r>
            <a:rPr lang="en-GB" sz="1700" kern="1200" dirty="0" err="1"/>
            <a:t>és</a:t>
          </a:r>
          <a:r>
            <a:rPr lang="en-GB" sz="1700" kern="1200" dirty="0"/>
            <a:t> </a:t>
          </a:r>
          <a:r>
            <a:rPr lang="en-GB" sz="1700" kern="1200" dirty="0" err="1"/>
            <a:t>hatékonyság</a:t>
          </a:r>
          <a:endParaRPr lang="en-GB" sz="1700" kern="1200" dirty="0"/>
        </a:p>
      </dsp:txBody>
      <dsp:txXfrm rot="-5400000">
        <a:off x="7037631" y="4097275"/>
        <a:ext cx="1323032" cy="1520725"/>
      </dsp:txXfrm>
    </dsp:sp>
    <dsp:sp modelId="{30CE0B6D-2E43-EE4E-B8FD-249A6EE5159B}">
      <dsp:nvSpPr>
        <dsp:cNvPr id="0" name=""/>
        <dsp:cNvSpPr/>
      </dsp:nvSpPr>
      <dsp:spPr>
        <a:xfrm>
          <a:off x="8718513" y="4194851"/>
          <a:ext cx="2465564" cy="13255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35FD09-A8EE-D844-ABDF-A9E3C8C886B2}">
      <dsp:nvSpPr>
        <dsp:cNvPr id="0" name=""/>
        <dsp:cNvSpPr/>
      </dsp:nvSpPr>
      <dsp:spPr>
        <a:xfrm rot="5400000">
          <a:off x="4518657" y="3896597"/>
          <a:ext cx="2209287" cy="192208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/>
        </a:p>
      </dsp:txBody>
      <dsp:txXfrm rot="-5400000">
        <a:off x="4961784" y="4097275"/>
        <a:ext cx="1323032" cy="15207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A438D2-6763-C245-A45C-2496986A3797}">
      <dsp:nvSpPr>
        <dsp:cNvPr id="0" name=""/>
        <dsp:cNvSpPr/>
      </dsp:nvSpPr>
      <dsp:spPr>
        <a:xfrm rot="5400000">
          <a:off x="6594504" y="146110"/>
          <a:ext cx="2209287" cy="192208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Egy</a:t>
          </a:r>
          <a:r>
            <a:rPr lang="en-GB" sz="1800" kern="1200" dirty="0"/>
            <a:t> </a:t>
          </a:r>
          <a:r>
            <a:rPr lang="en-GB" sz="1800" kern="1200" dirty="0" err="1"/>
            <a:t>vagy</a:t>
          </a:r>
          <a:r>
            <a:rPr lang="en-GB" sz="1800" kern="1200" dirty="0"/>
            <a:t> </a:t>
          </a:r>
          <a:r>
            <a:rPr lang="en-GB" sz="1800" kern="1200" dirty="0" err="1"/>
            <a:t>több</a:t>
          </a:r>
          <a:r>
            <a:rPr lang="en-GB" sz="1800" kern="1200" dirty="0"/>
            <a:t> </a:t>
          </a:r>
          <a:r>
            <a:rPr lang="en-GB" sz="1800" kern="1200" dirty="0" err="1"/>
            <a:t>adatközpont</a:t>
          </a:r>
          <a:endParaRPr lang="en-GB" sz="1800" kern="1200" dirty="0"/>
        </a:p>
      </dsp:txBody>
      <dsp:txXfrm rot="-5400000">
        <a:off x="7037631" y="346788"/>
        <a:ext cx="1323032" cy="1520725"/>
      </dsp:txXfrm>
    </dsp:sp>
    <dsp:sp modelId="{DCA144A6-61CC-1A44-8D55-54EA7D961890}">
      <dsp:nvSpPr>
        <dsp:cNvPr id="0" name=""/>
        <dsp:cNvSpPr/>
      </dsp:nvSpPr>
      <dsp:spPr>
        <a:xfrm>
          <a:off x="8718513" y="444364"/>
          <a:ext cx="2465564" cy="13255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6E6C1A-8038-424B-BA06-49D4CB83396D}">
      <dsp:nvSpPr>
        <dsp:cNvPr id="0" name=""/>
        <dsp:cNvSpPr/>
      </dsp:nvSpPr>
      <dsp:spPr>
        <a:xfrm rot="5400000">
          <a:off x="4518657" y="146110"/>
          <a:ext cx="2209287" cy="192208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/>
        </a:p>
      </dsp:txBody>
      <dsp:txXfrm rot="-5400000">
        <a:off x="4961784" y="346788"/>
        <a:ext cx="1323032" cy="1520725"/>
      </dsp:txXfrm>
    </dsp:sp>
    <dsp:sp modelId="{957E1C4A-40A3-F549-9E81-6DBA0AEFE784}">
      <dsp:nvSpPr>
        <dsp:cNvPr id="0" name=""/>
        <dsp:cNvSpPr/>
      </dsp:nvSpPr>
      <dsp:spPr>
        <a:xfrm rot="5400000">
          <a:off x="5552604" y="2021353"/>
          <a:ext cx="2209287" cy="192208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Zónák</a:t>
          </a:r>
          <a:r>
            <a:rPr lang="en-GB" sz="1800" kern="1200" dirty="0"/>
            <a:t> </a:t>
          </a:r>
          <a:r>
            <a:rPr lang="en-GB" sz="1800" kern="1200" dirty="0" err="1"/>
            <a:t>között</a:t>
          </a:r>
          <a:r>
            <a:rPr lang="en-GB" sz="1800" kern="1200" dirty="0"/>
            <a:t> </a:t>
          </a:r>
          <a:r>
            <a:rPr lang="en-GB" sz="1800" kern="1200" dirty="0" err="1"/>
            <a:t>kapcsolat</a:t>
          </a:r>
          <a:endParaRPr lang="en-GB" sz="1800" kern="1200" dirty="0"/>
        </a:p>
      </dsp:txBody>
      <dsp:txXfrm rot="-5400000">
        <a:off x="5995731" y="2222031"/>
        <a:ext cx="1323032" cy="1520725"/>
      </dsp:txXfrm>
    </dsp:sp>
    <dsp:sp modelId="{E0E58F55-B66C-C847-89FA-D615F08839D7}">
      <dsp:nvSpPr>
        <dsp:cNvPr id="0" name=""/>
        <dsp:cNvSpPr/>
      </dsp:nvSpPr>
      <dsp:spPr>
        <a:xfrm>
          <a:off x="3230643" y="2319607"/>
          <a:ext cx="2386030" cy="13255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9DE246-AD3B-EC45-AB75-8CEDD2C02364}">
      <dsp:nvSpPr>
        <dsp:cNvPr id="0" name=""/>
        <dsp:cNvSpPr/>
      </dsp:nvSpPr>
      <dsp:spPr>
        <a:xfrm rot="5400000">
          <a:off x="7628451" y="2021353"/>
          <a:ext cx="2209287" cy="192208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/>
        </a:p>
      </dsp:txBody>
      <dsp:txXfrm rot="-5400000">
        <a:off x="8071578" y="2222031"/>
        <a:ext cx="1323032" cy="1520725"/>
      </dsp:txXfrm>
    </dsp:sp>
    <dsp:sp modelId="{953283FE-5C26-E847-A6A4-457B0BCF1855}">
      <dsp:nvSpPr>
        <dsp:cNvPr id="0" name=""/>
        <dsp:cNvSpPr/>
      </dsp:nvSpPr>
      <dsp:spPr>
        <a:xfrm rot="5400000">
          <a:off x="6594504" y="3896597"/>
          <a:ext cx="2209287" cy="192208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Megfelelő</a:t>
          </a:r>
          <a:r>
            <a:rPr lang="en-GB" sz="1800" kern="1200" dirty="0"/>
            <a:t> </a:t>
          </a:r>
          <a:r>
            <a:rPr lang="en-GB" sz="1800" kern="1200" dirty="0" err="1"/>
            <a:t>távolság</a:t>
          </a:r>
          <a:endParaRPr lang="en-GB" sz="1800" kern="1200" dirty="0"/>
        </a:p>
      </dsp:txBody>
      <dsp:txXfrm rot="-5400000">
        <a:off x="7037631" y="4097275"/>
        <a:ext cx="1323032" cy="1520725"/>
      </dsp:txXfrm>
    </dsp:sp>
    <dsp:sp modelId="{30CE0B6D-2E43-EE4E-B8FD-249A6EE5159B}">
      <dsp:nvSpPr>
        <dsp:cNvPr id="0" name=""/>
        <dsp:cNvSpPr/>
      </dsp:nvSpPr>
      <dsp:spPr>
        <a:xfrm>
          <a:off x="8718513" y="4194851"/>
          <a:ext cx="2465564" cy="13255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35FD09-A8EE-D844-ABDF-A9E3C8C886B2}">
      <dsp:nvSpPr>
        <dsp:cNvPr id="0" name=""/>
        <dsp:cNvSpPr/>
      </dsp:nvSpPr>
      <dsp:spPr>
        <a:xfrm rot="5400000">
          <a:off x="4518657" y="3896597"/>
          <a:ext cx="2209287" cy="192208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/>
        </a:p>
      </dsp:txBody>
      <dsp:txXfrm rot="-5400000">
        <a:off x="4961784" y="4097275"/>
        <a:ext cx="1323032" cy="152072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9F4678-44AE-BA4F-AD3F-0056D901B534}">
      <dsp:nvSpPr>
        <dsp:cNvPr id="0" name=""/>
        <dsp:cNvSpPr/>
      </dsp:nvSpPr>
      <dsp:spPr>
        <a:xfrm>
          <a:off x="5440579" y="3233942"/>
          <a:ext cx="934731" cy="4448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3150"/>
              </a:lnTo>
              <a:lnTo>
                <a:pt x="934731" y="303150"/>
              </a:lnTo>
              <a:lnTo>
                <a:pt x="934731" y="44484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2DA465-D09A-9F4F-8FB7-59E7352C13B8}">
      <dsp:nvSpPr>
        <dsp:cNvPr id="0" name=""/>
        <dsp:cNvSpPr/>
      </dsp:nvSpPr>
      <dsp:spPr>
        <a:xfrm>
          <a:off x="4505847" y="3233942"/>
          <a:ext cx="934731" cy="444847"/>
        </a:xfrm>
        <a:custGeom>
          <a:avLst/>
          <a:gdLst/>
          <a:ahLst/>
          <a:cxnLst/>
          <a:rect l="0" t="0" r="0" b="0"/>
          <a:pathLst>
            <a:path>
              <a:moveTo>
                <a:pt x="934731" y="0"/>
              </a:moveTo>
              <a:lnTo>
                <a:pt x="934731" y="303150"/>
              </a:lnTo>
              <a:lnTo>
                <a:pt x="0" y="303150"/>
              </a:lnTo>
              <a:lnTo>
                <a:pt x="0" y="44484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FCABDC-E75C-2B4F-8151-FF5C4AFF8846}">
      <dsp:nvSpPr>
        <dsp:cNvPr id="0" name=""/>
        <dsp:cNvSpPr/>
      </dsp:nvSpPr>
      <dsp:spPr>
        <a:xfrm>
          <a:off x="3571116" y="1817824"/>
          <a:ext cx="1869462" cy="4448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3150"/>
              </a:lnTo>
              <a:lnTo>
                <a:pt x="1869462" y="303150"/>
              </a:lnTo>
              <a:lnTo>
                <a:pt x="1869462" y="44484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8633A4-A1F8-0D4B-84B1-9B207CF62952}">
      <dsp:nvSpPr>
        <dsp:cNvPr id="0" name=""/>
        <dsp:cNvSpPr/>
      </dsp:nvSpPr>
      <dsp:spPr>
        <a:xfrm>
          <a:off x="1701653" y="3233942"/>
          <a:ext cx="934731" cy="4448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3150"/>
              </a:lnTo>
              <a:lnTo>
                <a:pt x="934731" y="303150"/>
              </a:lnTo>
              <a:lnTo>
                <a:pt x="934731" y="44484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40469D-34B9-AC49-B6CA-258BB1293861}">
      <dsp:nvSpPr>
        <dsp:cNvPr id="0" name=""/>
        <dsp:cNvSpPr/>
      </dsp:nvSpPr>
      <dsp:spPr>
        <a:xfrm>
          <a:off x="766922" y="3233942"/>
          <a:ext cx="934731" cy="444847"/>
        </a:xfrm>
        <a:custGeom>
          <a:avLst/>
          <a:gdLst/>
          <a:ahLst/>
          <a:cxnLst/>
          <a:rect l="0" t="0" r="0" b="0"/>
          <a:pathLst>
            <a:path>
              <a:moveTo>
                <a:pt x="934731" y="0"/>
              </a:moveTo>
              <a:lnTo>
                <a:pt x="934731" y="303150"/>
              </a:lnTo>
              <a:lnTo>
                <a:pt x="0" y="303150"/>
              </a:lnTo>
              <a:lnTo>
                <a:pt x="0" y="44484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402D21-AAC4-3649-812F-26004EBE4E00}">
      <dsp:nvSpPr>
        <dsp:cNvPr id="0" name=""/>
        <dsp:cNvSpPr/>
      </dsp:nvSpPr>
      <dsp:spPr>
        <a:xfrm>
          <a:off x="1701653" y="1817824"/>
          <a:ext cx="1869462" cy="444847"/>
        </a:xfrm>
        <a:custGeom>
          <a:avLst/>
          <a:gdLst/>
          <a:ahLst/>
          <a:cxnLst/>
          <a:rect l="0" t="0" r="0" b="0"/>
          <a:pathLst>
            <a:path>
              <a:moveTo>
                <a:pt x="1869462" y="0"/>
              </a:moveTo>
              <a:lnTo>
                <a:pt x="1869462" y="303150"/>
              </a:lnTo>
              <a:lnTo>
                <a:pt x="0" y="303150"/>
              </a:lnTo>
              <a:lnTo>
                <a:pt x="0" y="44484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AD3B0C-209E-BF4D-8202-35A475C2D75F}">
      <dsp:nvSpPr>
        <dsp:cNvPr id="0" name=""/>
        <dsp:cNvSpPr/>
      </dsp:nvSpPr>
      <dsp:spPr>
        <a:xfrm>
          <a:off x="2806336" y="846553"/>
          <a:ext cx="1529560" cy="9712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2DE0D6-278D-3742-878B-3C2D50193CEB}">
      <dsp:nvSpPr>
        <dsp:cNvPr id="0" name=""/>
        <dsp:cNvSpPr/>
      </dsp:nvSpPr>
      <dsp:spPr>
        <a:xfrm>
          <a:off x="2976287" y="1008006"/>
          <a:ext cx="1529560" cy="9712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Organization</a:t>
          </a:r>
        </a:p>
      </dsp:txBody>
      <dsp:txXfrm>
        <a:off x="3004735" y="1036454"/>
        <a:ext cx="1472664" cy="914374"/>
      </dsp:txXfrm>
    </dsp:sp>
    <dsp:sp modelId="{63EB0324-F74C-3044-8728-822DA0679B3A}">
      <dsp:nvSpPr>
        <dsp:cNvPr id="0" name=""/>
        <dsp:cNvSpPr/>
      </dsp:nvSpPr>
      <dsp:spPr>
        <a:xfrm>
          <a:off x="936873" y="2262671"/>
          <a:ext cx="1529560" cy="9712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49C039-65C5-4C43-8774-4306D71F2CC9}">
      <dsp:nvSpPr>
        <dsp:cNvPr id="0" name=""/>
        <dsp:cNvSpPr/>
      </dsp:nvSpPr>
      <dsp:spPr>
        <a:xfrm>
          <a:off x="1106824" y="2424124"/>
          <a:ext cx="1529560" cy="9712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>
              <a:solidFill>
                <a:schemeClr val="tx1"/>
              </a:solidFill>
            </a:rPr>
            <a:t>Account 1 (éles)</a:t>
          </a:r>
          <a:endParaRPr lang="en-GB" sz="2000" kern="1200" dirty="0">
            <a:solidFill>
              <a:schemeClr val="tx1"/>
            </a:solidFill>
          </a:endParaRPr>
        </a:p>
      </dsp:txBody>
      <dsp:txXfrm>
        <a:off x="1135272" y="2452572"/>
        <a:ext cx="1472664" cy="914374"/>
      </dsp:txXfrm>
    </dsp:sp>
    <dsp:sp modelId="{A31E52F6-8948-8F4D-8F20-7A597C90A850}">
      <dsp:nvSpPr>
        <dsp:cNvPr id="0" name=""/>
        <dsp:cNvSpPr/>
      </dsp:nvSpPr>
      <dsp:spPr>
        <a:xfrm>
          <a:off x="2142" y="3678789"/>
          <a:ext cx="1529560" cy="9712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AF0482-79FD-7842-ABBC-CD73CE00238A}">
      <dsp:nvSpPr>
        <dsp:cNvPr id="0" name=""/>
        <dsp:cNvSpPr/>
      </dsp:nvSpPr>
      <dsp:spPr>
        <a:xfrm>
          <a:off x="172093" y="3840242"/>
          <a:ext cx="1529560" cy="9712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EC2</a:t>
          </a:r>
        </a:p>
      </dsp:txBody>
      <dsp:txXfrm>
        <a:off x="200541" y="3868690"/>
        <a:ext cx="1472664" cy="914374"/>
      </dsp:txXfrm>
    </dsp:sp>
    <dsp:sp modelId="{B52616BA-5C97-3A44-AD94-A786C7C451C3}">
      <dsp:nvSpPr>
        <dsp:cNvPr id="0" name=""/>
        <dsp:cNvSpPr/>
      </dsp:nvSpPr>
      <dsp:spPr>
        <a:xfrm>
          <a:off x="1871604" y="3678789"/>
          <a:ext cx="1529560" cy="9712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148548-9A93-3F44-A97B-B094C74871E1}">
      <dsp:nvSpPr>
        <dsp:cNvPr id="0" name=""/>
        <dsp:cNvSpPr/>
      </dsp:nvSpPr>
      <dsp:spPr>
        <a:xfrm>
          <a:off x="2041556" y="3840242"/>
          <a:ext cx="1529560" cy="9712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S3</a:t>
          </a:r>
        </a:p>
      </dsp:txBody>
      <dsp:txXfrm>
        <a:off x="2070004" y="3868690"/>
        <a:ext cx="1472664" cy="914374"/>
      </dsp:txXfrm>
    </dsp:sp>
    <dsp:sp modelId="{01047804-FEE8-8B45-804D-DB1D3B305D28}">
      <dsp:nvSpPr>
        <dsp:cNvPr id="0" name=""/>
        <dsp:cNvSpPr/>
      </dsp:nvSpPr>
      <dsp:spPr>
        <a:xfrm>
          <a:off x="4675798" y="2262671"/>
          <a:ext cx="1529560" cy="9712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A1D16A-1E45-D646-B753-CE07D6DE04FB}">
      <dsp:nvSpPr>
        <dsp:cNvPr id="0" name=""/>
        <dsp:cNvSpPr/>
      </dsp:nvSpPr>
      <dsp:spPr>
        <a:xfrm>
          <a:off x="4845750" y="2424124"/>
          <a:ext cx="1529560" cy="9712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Account 2 (</a:t>
          </a:r>
          <a:r>
            <a:rPr lang="en-GB" sz="2000" kern="1200" dirty="0" err="1"/>
            <a:t>teszt</a:t>
          </a:r>
          <a:r>
            <a:rPr lang="en-GB" sz="2000" kern="1200" dirty="0"/>
            <a:t>)</a:t>
          </a:r>
        </a:p>
      </dsp:txBody>
      <dsp:txXfrm>
        <a:off x="4874198" y="2452572"/>
        <a:ext cx="1472664" cy="914374"/>
      </dsp:txXfrm>
    </dsp:sp>
    <dsp:sp modelId="{87FBFD26-A15E-5642-98D6-2D7E841C0DDA}">
      <dsp:nvSpPr>
        <dsp:cNvPr id="0" name=""/>
        <dsp:cNvSpPr/>
      </dsp:nvSpPr>
      <dsp:spPr>
        <a:xfrm>
          <a:off x="3741067" y="3678789"/>
          <a:ext cx="1529560" cy="9712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B026BD-6597-1248-909F-48C03512DAB7}">
      <dsp:nvSpPr>
        <dsp:cNvPr id="0" name=""/>
        <dsp:cNvSpPr/>
      </dsp:nvSpPr>
      <dsp:spPr>
        <a:xfrm>
          <a:off x="3911018" y="3840242"/>
          <a:ext cx="1529560" cy="9712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EC2</a:t>
          </a:r>
        </a:p>
      </dsp:txBody>
      <dsp:txXfrm>
        <a:off x="3939466" y="3868690"/>
        <a:ext cx="1472664" cy="914374"/>
      </dsp:txXfrm>
    </dsp:sp>
    <dsp:sp modelId="{8F66D6B7-4EAE-C642-B03A-787C9251ECB8}">
      <dsp:nvSpPr>
        <dsp:cNvPr id="0" name=""/>
        <dsp:cNvSpPr/>
      </dsp:nvSpPr>
      <dsp:spPr>
        <a:xfrm>
          <a:off x="5610530" y="3678789"/>
          <a:ext cx="1529560" cy="9712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218C26-56ED-AE48-BF3D-767347A26340}">
      <dsp:nvSpPr>
        <dsp:cNvPr id="0" name=""/>
        <dsp:cNvSpPr/>
      </dsp:nvSpPr>
      <dsp:spPr>
        <a:xfrm>
          <a:off x="5780481" y="3840242"/>
          <a:ext cx="1529560" cy="9712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S3</a:t>
          </a:r>
        </a:p>
      </dsp:txBody>
      <dsp:txXfrm>
        <a:off x="5808929" y="3868690"/>
        <a:ext cx="1472664" cy="91437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C35DCA-80AD-1243-9CFE-4D71B89A52BD}">
      <dsp:nvSpPr>
        <dsp:cNvPr id="0" name=""/>
        <dsp:cNvSpPr/>
      </dsp:nvSpPr>
      <dsp:spPr>
        <a:xfrm>
          <a:off x="6647084" y="2735167"/>
          <a:ext cx="753522" cy="3586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4380"/>
              </a:lnTo>
              <a:lnTo>
                <a:pt x="753522" y="244380"/>
              </a:lnTo>
              <a:lnTo>
                <a:pt x="753522" y="35860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62E882-9E4C-D446-A85B-68703F1A68E3}">
      <dsp:nvSpPr>
        <dsp:cNvPr id="0" name=""/>
        <dsp:cNvSpPr/>
      </dsp:nvSpPr>
      <dsp:spPr>
        <a:xfrm>
          <a:off x="5893562" y="2735167"/>
          <a:ext cx="753522" cy="358608"/>
        </a:xfrm>
        <a:custGeom>
          <a:avLst/>
          <a:gdLst/>
          <a:ahLst/>
          <a:cxnLst/>
          <a:rect l="0" t="0" r="0" b="0"/>
          <a:pathLst>
            <a:path>
              <a:moveTo>
                <a:pt x="753522" y="0"/>
              </a:moveTo>
              <a:lnTo>
                <a:pt x="753522" y="244380"/>
              </a:lnTo>
              <a:lnTo>
                <a:pt x="0" y="244380"/>
              </a:lnTo>
              <a:lnTo>
                <a:pt x="0" y="35860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3C7BFD-3EEB-7E49-90FA-9FB11D4D86C8}">
      <dsp:nvSpPr>
        <dsp:cNvPr id="0" name=""/>
        <dsp:cNvSpPr/>
      </dsp:nvSpPr>
      <dsp:spPr>
        <a:xfrm>
          <a:off x="4009756" y="1593581"/>
          <a:ext cx="2637327" cy="3586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4380"/>
              </a:lnTo>
              <a:lnTo>
                <a:pt x="2637327" y="244380"/>
              </a:lnTo>
              <a:lnTo>
                <a:pt x="2637327" y="3586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713D44-3861-0448-B961-6A55EAA4E6C6}">
      <dsp:nvSpPr>
        <dsp:cNvPr id="0" name=""/>
        <dsp:cNvSpPr/>
      </dsp:nvSpPr>
      <dsp:spPr>
        <a:xfrm>
          <a:off x="4386518" y="3876753"/>
          <a:ext cx="753522" cy="3586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4380"/>
              </a:lnTo>
              <a:lnTo>
                <a:pt x="753522" y="244380"/>
              </a:lnTo>
              <a:lnTo>
                <a:pt x="753522" y="35860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5E2651-355B-9E4F-82BC-EE8A02694DC4}">
      <dsp:nvSpPr>
        <dsp:cNvPr id="0" name=""/>
        <dsp:cNvSpPr/>
      </dsp:nvSpPr>
      <dsp:spPr>
        <a:xfrm>
          <a:off x="3632995" y="3876753"/>
          <a:ext cx="753522" cy="358608"/>
        </a:xfrm>
        <a:custGeom>
          <a:avLst/>
          <a:gdLst/>
          <a:ahLst/>
          <a:cxnLst/>
          <a:rect l="0" t="0" r="0" b="0"/>
          <a:pathLst>
            <a:path>
              <a:moveTo>
                <a:pt x="753522" y="0"/>
              </a:moveTo>
              <a:lnTo>
                <a:pt x="753522" y="244380"/>
              </a:lnTo>
              <a:lnTo>
                <a:pt x="0" y="244380"/>
              </a:lnTo>
              <a:lnTo>
                <a:pt x="0" y="35860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9F4678-44AE-BA4F-AD3F-0056D901B534}">
      <dsp:nvSpPr>
        <dsp:cNvPr id="0" name=""/>
        <dsp:cNvSpPr/>
      </dsp:nvSpPr>
      <dsp:spPr>
        <a:xfrm>
          <a:off x="2879473" y="2735167"/>
          <a:ext cx="1507044" cy="3586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4380"/>
              </a:lnTo>
              <a:lnTo>
                <a:pt x="1507044" y="244380"/>
              </a:lnTo>
              <a:lnTo>
                <a:pt x="1507044" y="35860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B05BAE-189B-4740-B496-78E7C2AC994D}">
      <dsp:nvSpPr>
        <dsp:cNvPr id="0" name=""/>
        <dsp:cNvSpPr/>
      </dsp:nvSpPr>
      <dsp:spPr>
        <a:xfrm>
          <a:off x="1372429" y="3876753"/>
          <a:ext cx="753522" cy="3586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4380"/>
              </a:lnTo>
              <a:lnTo>
                <a:pt x="753522" y="244380"/>
              </a:lnTo>
              <a:lnTo>
                <a:pt x="753522" y="35860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A19EB0-499D-B74C-9190-C78C46FE8BDA}">
      <dsp:nvSpPr>
        <dsp:cNvPr id="0" name=""/>
        <dsp:cNvSpPr/>
      </dsp:nvSpPr>
      <dsp:spPr>
        <a:xfrm>
          <a:off x="618907" y="3876753"/>
          <a:ext cx="753522" cy="358608"/>
        </a:xfrm>
        <a:custGeom>
          <a:avLst/>
          <a:gdLst/>
          <a:ahLst/>
          <a:cxnLst/>
          <a:rect l="0" t="0" r="0" b="0"/>
          <a:pathLst>
            <a:path>
              <a:moveTo>
                <a:pt x="753522" y="0"/>
              </a:moveTo>
              <a:lnTo>
                <a:pt x="753522" y="244380"/>
              </a:lnTo>
              <a:lnTo>
                <a:pt x="0" y="244380"/>
              </a:lnTo>
              <a:lnTo>
                <a:pt x="0" y="35860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2DA465-D09A-9F4F-8FB7-59E7352C13B8}">
      <dsp:nvSpPr>
        <dsp:cNvPr id="0" name=""/>
        <dsp:cNvSpPr/>
      </dsp:nvSpPr>
      <dsp:spPr>
        <a:xfrm>
          <a:off x="1372429" y="2735167"/>
          <a:ext cx="1507044" cy="358608"/>
        </a:xfrm>
        <a:custGeom>
          <a:avLst/>
          <a:gdLst/>
          <a:ahLst/>
          <a:cxnLst/>
          <a:rect l="0" t="0" r="0" b="0"/>
          <a:pathLst>
            <a:path>
              <a:moveTo>
                <a:pt x="1507044" y="0"/>
              </a:moveTo>
              <a:lnTo>
                <a:pt x="1507044" y="244380"/>
              </a:lnTo>
              <a:lnTo>
                <a:pt x="0" y="244380"/>
              </a:lnTo>
              <a:lnTo>
                <a:pt x="0" y="35860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FCABDC-E75C-2B4F-8151-FF5C4AFF8846}">
      <dsp:nvSpPr>
        <dsp:cNvPr id="0" name=""/>
        <dsp:cNvSpPr/>
      </dsp:nvSpPr>
      <dsp:spPr>
        <a:xfrm>
          <a:off x="2879473" y="1593581"/>
          <a:ext cx="1130283" cy="358608"/>
        </a:xfrm>
        <a:custGeom>
          <a:avLst/>
          <a:gdLst/>
          <a:ahLst/>
          <a:cxnLst/>
          <a:rect l="0" t="0" r="0" b="0"/>
          <a:pathLst>
            <a:path>
              <a:moveTo>
                <a:pt x="1130283" y="0"/>
              </a:moveTo>
              <a:lnTo>
                <a:pt x="1130283" y="244380"/>
              </a:lnTo>
              <a:lnTo>
                <a:pt x="0" y="244380"/>
              </a:lnTo>
              <a:lnTo>
                <a:pt x="0" y="3586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402D21-AAC4-3649-812F-26004EBE4E00}">
      <dsp:nvSpPr>
        <dsp:cNvPr id="0" name=""/>
        <dsp:cNvSpPr/>
      </dsp:nvSpPr>
      <dsp:spPr>
        <a:xfrm>
          <a:off x="1372429" y="1593581"/>
          <a:ext cx="2637327" cy="358608"/>
        </a:xfrm>
        <a:custGeom>
          <a:avLst/>
          <a:gdLst/>
          <a:ahLst/>
          <a:cxnLst/>
          <a:rect l="0" t="0" r="0" b="0"/>
          <a:pathLst>
            <a:path>
              <a:moveTo>
                <a:pt x="2637327" y="0"/>
              </a:moveTo>
              <a:lnTo>
                <a:pt x="2637327" y="244380"/>
              </a:lnTo>
              <a:lnTo>
                <a:pt x="0" y="244380"/>
              </a:lnTo>
              <a:lnTo>
                <a:pt x="0" y="3586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AD3B0C-209E-BF4D-8202-35A475C2D75F}">
      <dsp:nvSpPr>
        <dsp:cNvPr id="0" name=""/>
        <dsp:cNvSpPr/>
      </dsp:nvSpPr>
      <dsp:spPr>
        <a:xfrm>
          <a:off x="3393238" y="810603"/>
          <a:ext cx="1233036" cy="7829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2DE0D6-278D-3742-878B-3C2D50193CEB}">
      <dsp:nvSpPr>
        <dsp:cNvPr id="0" name=""/>
        <dsp:cNvSpPr/>
      </dsp:nvSpPr>
      <dsp:spPr>
        <a:xfrm>
          <a:off x="3530242" y="940757"/>
          <a:ext cx="1233036" cy="7829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Organization</a:t>
          </a:r>
        </a:p>
      </dsp:txBody>
      <dsp:txXfrm>
        <a:off x="3553175" y="963690"/>
        <a:ext cx="1187170" cy="737111"/>
      </dsp:txXfrm>
    </dsp:sp>
    <dsp:sp modelId="{63EB0324-F74C-3044-8728-822DA0679B3A}">
      <dsp:nvSpPr>
        <dsp:cNvPr id="0" name=""/>
        <dsp:cNvSpPr/>
      </dsp:nvSpPr>
      <dsp:spPr>
        <a:xfrm>
          <a:off x="755911" y="1952189"/>
          <a:ext cx="1233036" cy="7829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49C039-65C5-4C43-8774-4306D71F2CC9}">
      <dsp:nvSpPr>
        <dsp:cNvPr id="0" name=""/>
        <dsp:cNvSpPr/>
      </dsp:nvSpPr>
      <dsp:spPr>
        <a:xfrm>
          <a:off x="892915" y="2082342"/>
          <a:ext cx="1233036" cy="7829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>
              <a:solidFill>
                <a:schemeClr val="tx1"/>
              </a:solidFill>
            </a:rPr>
            <a:t>Marketing (OU)</a:t>
          </a:r>
          <a:endParaRPr lang="en-GB" sz="1600" kern="1200" dirty="0">
            <a:solidFill>
              <a:schemeClr val="tx1"/>
            </a:solidFill>
          </a:endParaRPr>
        </a:p>
      </dsp:txBody>
      <dsp:txXfrm>
        <a:off x="915848" y="2105275"/>
        <a:ext cx="1187170" cy="737111"/>
      </dsp:txXfrm>
    </dsp:sp>
    <dsp:sp modelId="{01047804-FEE8-8B45-804D-DB1D3B305D28}">
      <dsp:nvSpPr>
        <dsp:cNvPr id="0" name=""/>
        <dsp:cNvSpPr/>
      </dsp:nvSpPr>
      <dsp:spPr>
        <a:xfrm>
          <a:off x="2262955" y="1952189"/>
          <a:ext cx="1233036" cy="7829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A1D16A-1E45-D646-B753-CE07D6DE04FB}">
      <dsp:nvSpPr>
        <dsp:cNvPr id="0" name=""/>
        <dsp:cNvSpPr/>
      </dsp:nvSpPr>
      <dsp:spPr>
        <a:xfrm>
          <a:off x="2399959" y="2082342"/>
          <a:ext cx="1233036" cy="7829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DevOps (OU)</a:t>
          </a:r>
        </a:p>
      </dsp:txBody>
      <dsp:txXfrm>
        <a:off x="2422892" y="2105275"/>
        <a:ext cx="1187170" cy="737111"/>
      </dsp:txXfrm>
    </dsp:sp>
    <dsp:sp modelId="{87FBFD26-A15E-5642-98D6-2D7E841C0DDA}">
      <dsp:nvSpPr>
        <dsp:cNvPr id="0" name=""/>
        <dsp:cNvSpPr/>
      </dsp:nvSpPr>
      <dsp:spPr>
        <a:xfrm>
          <a:off x="755911" y="3093775"/>
          <a:ext cx="1233036" cy="7829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B026BD-6597-1248-909F-48C03512DAB7}">
      <dsp:nvSpPr>
        <dsp:cNvPr id="0" name=""/>
        <dsp:cNvSpPr/>
      </dsp:nvSpPr>
      <dsp:spPr>
        <a:xfrm>
          <a:off x="892915" y="3223928"/>
          <a:ext cx="1233036" cy="7829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 err="1"/>
            <a:t>Fejlesztés</a:t>
          </a:r>
          <a:r>
            <a:rPr lang="en-GB" sz="1600" kern="1200" dirty="0"/>
            <a:t> (Group)</a:t>
          </a:r>
        </a:p>
      </dsp:txBody>
      <dsp:txXfrm>
        <a:off x="915848" y="3246861"/>
        <a:ext cx="1187170" cy="737111"/>
      </dsp:txXfrm>
    </dsp:sp>
    <dsp:sp modelId="{1D389766-426D-1141-AC7C-6E2FA880C643}">
      <dsp:nvSpPr>
        <dsp:cNvPr id="0" name=""/>
        <dsp:cNvSpPr/>
      </dsp:nvSpPr>
      <dsp:spPr>
        <a:xfrm>
          <a:off x="2389" y="4235361"/>
          <a:ext cx="1233036" cy="7829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FD4BD6-8883-2941-8A44-15524315D8FD}">
      <dsp:nvSpPr>
        <dsp:cNvPr id="0" name=""/>
        <dsp:cNvSpPr/>
      </dsp:nvSpPr>
      <dsp:spPr>
        <a:xfrm>
          <a:off x="139393" y="4365514"/>
          <a:ext cx="1233036" cy="7829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devuser1</a:t>
          </a:r>
        </a:p>
      </dsp:txBody>
      <dsp:txXfrm>
        <a:off x="162326" y="4388447"/>
        <a:ext cx="1187170" cy="737111"/>
      </dsp:txXfrm>
    </dsp:sp>
    <dsp:sp modelId="{304FDB2F-3BA0-7E45-91B7-841C4D3CE25F}">
      <dsp:nvSpPr>
        <dsp:cNvPr id="0" name=""/>
        <dsp:cNvSpPr/>
      </dsp:nvSpPr>
      <dsp:spPr>
        <a:xfrm>
          <a:off x="1509433" y="4235361"/>
          <a:ext cx="1233036" cy="7829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2CC353-20D0-C142-B7EE-95CF95E5827C}">
      <dsp:nvSpPr>
        <dsp:cNvPr id="0" name=""/>
        <dsp:cNvSpPr/>
      </dsp:nvSpPr>
      <dsp:spPr>
        <a:xfrm>
          <a:off x="1646437" y="4365514"/>
          <a:ext cx="1233036" cy="7829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devuser2</a:t>
          </a:r>
        </a:p>
      </dsp:txBody>
      <dsp:txXfrm>
        <a:off x="1669370" y="4388447"/>
        <a:ext cx="1187170" cy="737111"/>
      </dsp:txXfrm>
    </dsp:sp>
    <dsp:sp modelId="{8F66D6B7-4EAE-C642-B03A-787C9251ECB8}">
      <dsp:nvSpPr>
        <dsp:cNvPr id="0" name=""/>
        <dsp:cNvSpPr/>
      </dsp:nvSpPr>
      <dsp:spPr>
        <a:xfrm>
          <a:off x="3769999" y="3093775"/>
          <a:ext cx="1233036" cy="7829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218C26-56ED-AE48-BF3D-767347A26340}">
      <dsp:nvSpPr>
        <dsp:cNvPr id="0" name=""/>
        <dsp:cNvSpPr/>
      </dsp:nvSpPr>
      <dsp:spPr>
        <a:xfrm>
          <a:off x="3907003" y="3223928"/>
          <a:ext cx="1233036" cy="7829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 err="1"/>
            <a:t>Üzemeltetés</a:t>
          </a:r>
          <a:r>
            <a:rPr lang="en-GB" sz="1600" kern="1200" dirty="0"/>
            <a:t> (Group)</a:t>
          </a:r>
        </a:p>
      </dsp:txBody>
      <dsp:txXfrm>
        <a:off x="3929936" y="3246861"/>
        <a:ext cx="1187170" cy="737111"/>
      </dsp:txXfrm>
    </dsp:sp>
    <dsp:sp modelId="{DFE235C0-AC6D-C945-9B00-6849C5EAE494}">
      <dsp:nvSpPr>
        <dsp:cNvPr id="0" name=""/>
        <dsp:cNvSpPr/>
      </dsp:nvSpPr>
      <dsp:spPr>
        <a:xfrm>
          <a:off x="3016477" y="4235361"/>
          <a:ext cx="1233036" cy="7829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D85F26-498E-2A4A-AD2A-FBB29577D856}">
      <dsp:nvSpPr>
        <dsp:cNvPr id="0" name=""/>
        <dsp:cNvSpPr/>
      </dsp:nvSpPr>
      <dsp:spPr>
        <a:xfrm>
          <a:off x="3153481" y="4365514"/>
          <a:ext cx="1233036" cy="7829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opsuser1</a:t>
          </a:r>
        </a:p>
      </dsp:txBody>
      <dsp:txXfrm>
        <a:off x="3176414" y="4388447"/>
        <a:ext cx="1187170" cy="737111"/>
      </dsp:txXfrm>
    </dsp:sp>
    <dsp:sp modelId="{8F45A104-3A5F-9B47-9B6D-2DD0E60953EC}">
      <dsp:nvSpPr>
        <dsp:cNvPr id="0" name=""/>
        <dsp:cNvSpPr/>
      </dsp:nvSpPr>
      <dsp:spPr>
        <a:xfrm>
          <a:off x="4523522" y="4235361"/>
          <a:ext cx="1233036" cy="7829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CF24A7-BD86-724B-A17E-F9359A462F10}">
      <dsp:nvSpPr>
        <dsp:cNvPr id="0" name=""/>
        <dsp:cNvSpPr/>
      </dsp:nvSpPr>
      <dsp:spPr>
        <a:xfrm>
          <a:off x="4660526" y="4365514"/>
          <a:ext cx="1233036" cy="7829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opsuser2</a:t>
          </a:r>
        </a:p>
      </dsp:txBody>
      <dsp:txXfrm>
        <a:off x="4683459" y="4388447"/>
        <a:ext cx="1187170" cy="737111"/>
      </dsp:txXfrm>
    </dsp:sp>
    <dsp:sp modelId="{D76F57E2-31F9-3740-8BF6-1A091532BFA6}">
      <dsp:nvSpPr>
        <dsp:cNvPr id="0" name=""/>
        <dsp:cNvSpPr/>
      </dsp:nvSpPr>
      <dsp:spPr>
        <a:xfrm>
          <a:off x="6030566" y="1952189"/>
          <a:ext cx="1233036" cy="7829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5C35E3-E4A9-F249-B4F2-90714B7D67D2}">
      <dsp:nvSpPr>
        <dsp:cNvPr id="0" name=""/>
        <dsp:cNvSpPr/>
      </dsp:nvSpPr>
      <dsp:spPr>
        <a:xfrm>
          <a:off x="6167570" y="2082342"/>
          <a:ext cx="1233036" cy="7829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HR (OU)</a:t>
          </a:r>
        </a:p>
      </dsp:txBody>
      <dsp:txXfrm>
        <a:off x="6190503" y="2105275"/>
        <a:ext cx="1187170" cy="737111"/>
      </dsp:txXfrm>
    </dsp:sp>
    <dsp:sp modelId="{053D10F6-9F95-1745-9E21-EB58F76ACF77}">
      <dsp:nvSpPr>
        <dsp:cNvPr id="0" name=""/>
        <dsp:cNvSpPr/>
      </dsp:nvSpPr>
      <dsp:spPr>
        <a:xfrm>
          <a:off x="5277044" y="3093775"/>
          <a:ext cx="1233036" cy="7829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90A654-E4D0-584F-A54C-23F433006E39}">
      <dsp:nvSpPr>
        <dsp:cNvPr id="0" name=""/>
        <dsp:cNvSpPr/>
      </dsp:nvSpPr>
      <dsp:spPr>
        <a:xfrm>
          <a:off x="5414048" y="3223928"/>
          <a:ext cx="1233036" cy="7829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 err="1"/>
            <a:t>Alap</a:t>
          </a:r>
          <a:r>
            <a:rPr lang="en-GB" sz="1600" kern="1200" dirty="0"/>
            <a:t> HR (Group)</a:t>
          </a:r>
        </a:p>
      </dsp:txBody>
      <dsp:txXfrm>
        <a:off x="5436981" y="3246861"/>
        <a:ext cx="1187170" cy="737111"/>
      </dsp:txXfrm>
    </dsp:sp>
    <dsp:sp modelId="{C98A0FB5-17BD-D146-AA99-95AF87932D4E}">
      <dsp:nvSpPr>
        <dsp:cNvPr id="0" name=""/>
        <dsp:cNvSpPr/>
      </dsp:nvSpPr>
      <dsp:spPr>
        <a:xfrm>
          <a:off x="6784088" y="3093775"/>
          <a:ext cx="1233036" cy="7829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C3E8EB-6CCB-5246-A26C-A88C29F9A6D0}">
      <dsp:nvSpPr>
        <dsp:cNvPr id="0" name=""/>
        <dsp:cNvSpPr/>
      </dsp:nvSpPr>
      <dsp:spPr>
        <a:xfrm>
          <a:off x="6921092" y="3223928"/>
          <a:ext cx="1233036" cy="7829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 err="1"/>
            <a:t>Képzés</a:t>
          </a:r>
          <a:r>
            <a:rPr lang="en-GB" sz="1600" kern="1200" dirty="0"/>
            <a:t> (Group)</a:t>
          </a:r>
        </a:p>
      </dsp:txBody>
      <dsp:txXfrm>
        <a:off x="6944025" y="3246861"/>
        <a:ext cx="1187170" cy="73711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59C76F-37BF-174A-92A0-5B09E8C63A3E}">
      <dsp:nvSpPr>
        <dsp:cNvPr id="0" name=""/>
        <dsp:cNvSpPr/>
      </dsp:nvSpPr>
      <dsp:spPr>
        <a:xfrm rot="5400000">
          <a:off x="-123659" y="125693"/>
          <a:ext cx="824399" cy="57707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95%</a:t>
          </a:r>
        </a:p>
      </dsp:txBody>
      <dsp:txXfrm rot="-5400000">
        <a:off x="2" y="290573"/>
        <a:ext cx="577079" cy="247320"/>
      </dsp:txXfrm>
    </dsp:sp>
    <dsp:sp modelId="{CA7C556A-FCEC-0946-AAB8-5C70A86CFDD5}">
      <dsp:nvSpPr>
        <dsp:cNvPr id="0" name=""/>
        <dsp:cNvSpPr/>
      </dsp:nvSpPr>
      <dsp:spPr>
        <a:xfrm rot="5400000">
          <a:off x="2766827" y="-2187715"/>
          <a:ext cx="535859" cy="491535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max. 1 </a:t>
          </a:r>
          <a:r>
            <a:rPr lang="en-GB" sz="2000" kern="1200" dirty="0" err="1"/>
            <a:t>óra</a:t>
          </a:r>
          <a:r>
            <a:rPr lang="en-GB" sz="2000" kern="1200" dirty="0"/>
            <a:t> 12 perc </a:t>
          </a:r>
          <a:r>
            <a:rPr lang="en-GB" sz="2000" kern="1200" dirty="0" err="1"/>
            <a:t>kiesés</a:t>
          </a:r>
          <a:r>
            <a:rPr lang="en-GB" sz="2000" kern="1200" dirty="0"/>
            <a:t> </a:t>
          </a:r>
          <a:r>
            <a:rPr lang="en-GB" sz="2000" kern="1200" dirty="0" err="1"/>
            <a:t>naponta</a:t>
          </a:r>
          <a:endParaRPr lang="en-GB" sz="2000" kern="1200" dirty="0"/>
        </a:p>
      </dsp:txBody>
      <dsp:txXfrm rot="-5400000">
        <a:off x="577079" y="28191"/>
        <a:ext cx="4889198" cy="483543"/>
      </dsp:txXfrm>
    </dsp:sp>
    <dsp:sp modelId="{06126FF0-1B30-7948-AAB2-CFD609F65B89}">
      <dsp:nvSpPr>
        <dsp:cNvPr id="0" name=""/>
        <dsp:cNvSpPr/>
      </dsp:nvSpPr>
      <dsp:spPr>
        <a:xfrm rot="5400000">
          <a:off x="-123659" y="850960"/>
          <a:ext cx="824399" cy="57707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99,5%</a:t>
          </a:r>
        </a:p>
      </dsp:txBody>
      <dsp:txXfrm rot="-5400000">
        <a:off x="2" y="1015840"/>
        <a:ext cx="577079" cy="247320"/>
      </dsp:txXfrm>
    </dsp:sp>
    <dsp:sp modelId="{29946246-850B-8342-A77D-29534D406E04}">
      <dsp:nvSpPr>
        <dsp:cNvPr id="0" name=""/>
        <dsp:cNvSpPr/>
      </dsp:nvSpPr>
      <dsp:spPr>
        <a:xfrm rot="5400000">
          <a:off x="2766827" y="-1462447"/>
          <a:ext cx="535859" cy="491535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max. 7 perc 12 </a:t>
          </a:r>
          <a:r>
            <a:rPr lang="en-GB" sz="2000" kern="1200" dirty="0" err="1"/>
            <a:t>másodperc</a:t>
          </a:r>
          <a:r>
            <a:rPr lang="en-GB" sz="2000" kern="1200" dirty="0"/>
            <a:t> </a:t>
          </a:r>
          <a:r>
            <a:rPr lang="en-GB" sz="2000" kern="1200" dirty="0" err="1"/>
            <a:t>kiesés</a:t>
          </a:r>
          <a:r>
            <a:rPr lang="en-GB" sz="2000" kern="1200" dirty="0"/>
            <a:t> </a:t>
          </a:r>
          <a:r>
            <a:rPr lang="en-GB" sz="2000" kern="1200" dirty="0" err="1"/>
            <a:t>naponta</a:t>
          </a:r>
          <a:endParaRPr lang="en-GB" sz="2000" kern="1200" dirty="0"/>
        </a:p>
      </dsp:txBody>
      <dsp:txXfrm rot="-5400000">
        <a:off x="577079" y="753459"/>
        <a:ext cx="4889198" cy="483543"/>
      </dsp:txXfrm>
    </dsp:sp>
    <dsp:sp modelId="{CA1AA513-85B2-1D4A-AE34-1BAA5C53F0DD}">
      <dsp:nvSpPr>
        <dsp:cNvPr id="0" name=""/>
        <dsp:cNvSpPr/>
      </dsp:nvSpPr>
      <dsp:spPr>
        <a:xfrm rot="5400000">
          <a:off x="-123659" y="1576227"/>
          <a:ext cx="824399" cy="57707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99,9%</a:t>
          </a:r>
        </a:p>
      </dsp:txBody>
      <dsp:txXfrm rot="-5400000">
        <a:off x="2" y="1741107"/>
        <a:ext cx="577079" cy="247320"/>
      </dsp:txXfrm>
    </dsp:sp>
    <dsp:sp modelId="{0FE643EE-1CDB-B24F-AF7D-BA8F53726CFB}">
      <dsp:nvSpPr>
        <dsp:cNvPr id="0" name=""/>
        <dsp:cNvSpPr/>
      </dsp:nvSpPr>
      <dsp:spPr>
        <a:xfrm rot="5400000">
          <a:off x="2766827" y="-737180"/>
          <a:ext cx="535859" cy="491535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max. 1 perc 26 </a:t>
          </a:r>
          <a:r>
            <a:rPr lang="en-GB" sz="2000" kern="1200" dirty="0" err="1"/>
            <a:t>másodperc</a:t>
          </a:r>
          <a:r>
            <a:rPr lang="en-GB" sz="2000" kern="1200" dirty="0"/>
            <a:t> </a:t>
          </a:r>
          <a:r>
            <a:rPr lang="en-GB" sz="2000" kern="1200" dirty="0" err="1"/>
            <a:t>naponta</a:t>
          </a:r>
          <a:endParaRPr lang="en-GB" sz="2000" kern="1200" dirty="0"/>
        </a:p>
      </dsp:txBody>
      <dsp:txXfrm rot="-5400000">
        <a:off x="577079" y="1478726"/>
        <a:ext cx="4889198" cy="483543"/>
      </dsp:txXfrm>
    </dsp:sp>
    <dsp:sp modelId="{583A4E95-452B-9148-90F7-0566A90DC2DC}">
      <dsp:nvSpPr>
        <dsp:cNvPr id="0" name=""/>
        <dsp:cNvSpPr/>
      </dsp:nvSpPr>
      <dsp:spPr>
        <a:xfrm rot="5400000">
          <a:off x="-123659" y="2301494"/>
          <a:ext cx="824399" cy="57707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99,95%</a:t>
          </a:r>
        </a:p>
      </dsp:txBody>
      <dsp:txXfrm rot="-5400000">
        <a:off x="2" y="2466374"/>
        <a:ext cx="577079" cy="247320"/>
      </dsp:txXfrm>
    </dsp:sp>
    <dsp:sp modelId="{33AD7C10-431A-A440-AF15-C6C3B32047A3}">
      <dsp:nvSpPr>
        <dsp:cNvPr id="0" name=""/>
        <dsp:cNvSpPr/>
      </dsp:nvSpPr>
      <dsp:spPr>
        <a:xfrm rot="5400000">
          <a:off x="2766827" y="-11913"/>
          <a:ext cx="535859" cy="491535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max. 43 </a:t>
          </a:r>
          <a:r>
            <a:rPr lang="en-GB" sz="2000" kern="1200" dirty="0" err="1"/>
            <a:t>másodperc</a:t>
          </a:r>
          <a:r>
            <a:rPr lang="en-GB" sz="2000" kern="1200" dirty="0"/>
            <a:t> </a:t>
          </a:r>
          <a:r>
            <a:rPr lang="en-GB" sz="2000" kern="1200" dirty="0" err="1"/>
            <a:t>kiesés</a:t>
          </a:r>
          <a:r>
            <a:rPr lang="en-GB" sz="2000" kern="1200" dirty="0"/>
            <a:t> </a:t>
          </a:r>
          <a:r>
            <a:rPr lang="en-GB" sz="2000" kern="1200" dirty="0" err="1"/>
            <a:t>naponta</a:t>
          </a:r>
          <a:endParaRPr lang="en-GB" sz="2000" kern="1200" dirty="0"/>
        </a:p>
      </dsp:txBody>
      <dsp:txXfrm rot="-5400000">
        <a:off x="577079" y="2203993"/>
        <a:ext cx="4889198" cy="483543"/>
      </dsp:txXfrm>
    </dsp:sp>
    <dsp:sp modelId="{453FDA6C-76CE-6345-A21B-5067BE074C64}">
      <dsp:nvSpPr>
        <dsp:cNvPr id="0" name=""/>
        <dsp:cNvSpPr/>
      </dsp:nvSpPr>
      <dsp:spPr>
        <a:xfrm rot="5400000">
          <a:off x="-123659" y="3026762"/>
          <a:ext cx="824399" cy="57707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99,99%</a:t>
          </a:r>
        </a:p>
      </dsp:txBody>
      <dsp:txXfrm rot="-5400000">
        <a:off x="2" y="3191642"/>
        <a:ext cx="577079" cy="247320"/>
      </dsp:txXfrm>
    </dsp:sp>
    <dsp:sp modelId="{D3935CA5-92DA-954E-9167-BBFCD1B16365}">
      <dsp:nvSpPr>
        <dsp:cNvPr id="0" name=""/>
        <dsp:cNvSpPr/>
      </dsp:nvSpPr>
      <dsp:spPr>
        <a:xfrm rot="5400000">
          <a:off x="2766827" y="713353"/>
          <a:ext cx="535859" cy="491535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max. 8 </a:t>
          </a:r>
          <a:r>
            <a:rPr lang="en-GB" sz="2000" kern="1200" dirty="0" err="1"/>
            <a:t>másodperc</a:t>
          </a:r>
          <a:r>
            <a:rPr lang="en-GB" sz="2000" kern="1200" dirty="0"/>
            <a:t> </a:t>
          </a:r>
          <a:r>
            <a:rPr lang="en-GB" sz="2000" kern="1200" dirty="0" err="1"/>
            <a:t>kiesés</a:t>
          </a:r>
          <a:r>
            <a:rPr lang="en-GB" sz="2000" kern="1200" dirty="0"/>
            <a:t> </a:t>
          </a:r>
          <a:r>
            <a:rPr lang="en-GB" sz="2000" kern="1200" dirty="0" err="1"/>
            <a:t>naponta</a:t>
          </a:r>
          <a:endParaRPr lang="en-GB" sz="2000" kern="1200" dirty="0"/>
        </a:p>
      </dsp:txBody>
      <dsp:txXfrm rot="-5400000">
        <a:off x="577079" y="2929259"/>
        <a:ext cx="4889198" cy="483543"/>
      </dsp:txXfrm>
    </dsp:sp>
    <dsp:sp modelId="{0E9B3C20-FB95-FE49-872D-7BC61C185795}">
      <dsp:nvSpPr>
        <dsp:cNvPr id="0" name=""/>
        <dsp:cNvSpPr/>
      </dsp:nvSpPr>
      <dsp:spPr>
        <a:xfrm rot="5400000">
          <a:off x="-123659" y="3752029"/>
          <a:ext cx="824399" cy="57707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99,999%</a:t>
          </a:r>
        </a:p>
      </dsp:txBody>
      <dsp:txXfrm rot="-5400000">
        <a:off x="2" y="3916909"/>
        <a:ext cx="577079" cy="247320"/>
      </dsp:txXfrm>
    </dsp:sp>
    <dsp:sp modelId="{E8698B2F-8000-D845-AE36-13284B485222}">
      <dsp:nvSpPr>
        <dsp:cNvPr id="0" name=""/>
        <dsp:cNvSpPr/>
      </dsp:nvSpPr>
      <dsp:spPr>
        <a:xfrm rot="5400000">
          <a:off x="2766827" y="1438620"/>
          <a:ext cx="535859" cy="491535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max. 0,8 </a:t>
          </a:r>
          <a:r>
            <a:rPr lang="en-GB" sz="2000" kern="1200" dirty="0" err="1"/>
            <a:t>másodperc</a:t>
          </a:r>
          <a:r>
            <a:rPr lang="en-GB" sz="2000" kern="1200" dirty="0"/>
            <a:t> </a:t>
          </a:r>
          <a:r>
            <a:rPr lang="en-GB" sz="2000" kern="1200" dirty="0" err="1"/>
            <a:t>kiesés</a:t>
          </a:r>
          <a:r>
            <a:rPr lang="en-GB" sz="2000" kern="1200" dirty="0"/>
            <a:t> </a:t>
          </a:r>
          <a:r>
            <a:rPr lang="en-GB" sz="2000" kern="1200" dirty="0" err="1"/>
            <a:t>naponta</a:t>
          </a:r>
          <a:r>
            <a:rPr lang="en-GB" sz="2000" kern="1200" dirty="0"/>
            <a:t> </a:t>
          </a:r>
        </a:p>
      </dsp:txBody>
      <dsp:txXfrm rot="-5400000">
        <a:off x="577079" y="3654526"/>
        <a:ext cx="4889198" cy="48354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738906-D5B2-434B-B891-7BAB469C4429}">
      <dsp:nvSpPr>
        <dsp:cNvPr id="0" name=""/>
        <dsp:cNvSpPr/>
      </dsp:nvSpPr>
      <dsp:spPr>
        <a:xfrm>
          <a:off x="3810472" y="1909752"/>
          <a:ext cx="1287557" cy="12875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Elastic Beanstalk</a:t>
          </a:r>
        </a:p>
      </dsp:txBody>
      <dsp:txXfrm>
        <a:off x="3999030" y="2098310"/>
        <a:ext cx="910441" cy="910441"/>
      </dsp:txXfrm>
    </dsp:sp>
    <dsp:sp modelId="{D59B64A2-99C9-974D-9084-8F8FED3C0035}">
      <dsp:nvSpPr>
        <dsp:cNvPr id="0" name=""/>
        <dsp:cNvSpPr/>
      </dsp:nvSpPr>
      <dsp:spPr>
        <a:xfrm rot="16200000">
          <a:off x="4256156" y="1328316"/>
          <a:ext cx="396189" cy="4377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4315585" y="1475299"/>
        <a:ext cx="277332" cy="262661"/>
      </dsp:txXfrm>
    </dsp:sp>
    <dsp:sp modelId="{AE40EBFD-47A9-F841-A227-211298AE52C0}">
      <dsp:nvSpPr>
        <dsp:cNvPr id="0" name=""/>
        <dsp:cNvSpPr/>
      </dsp:nvSpPr>
      <dsp:spPr>
        <a:xfrm>
          <a:off x="3874850" y="3422"/>
          <a:ext cx="1158801" cy="11588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Go</a:t>
          </a:r>
        </a:p>
      </dsp:txBody>
      <dsp:txXfrm>
        <a:off x="4044552" y="173124"/>
        <a:ext cx="819397" cy="819397"/>
      </dsp:txXfrm>
    </dsp:sp>
    <dsp:sp modelId="{DEB7E407-1AE3-CB45-B859-F9B32724E85F}">
      <dsp:nvSpPr>
        <dsp:cNvPr id="0" name=""/>
        <dsp:cNvSpPr/>
      </dsp:nvSpPr>
      <dsp:spPr>
        <a:xfrm rot="18900000">
          <a:off x="4967739" y="1623063"/>
          <a:ext cx="396189" cy="4377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4985145" y="1752639"/>
        <a:ext cx="277332" cy="262661"/>
      </dsp:txXfrm>
    </dsp:sp>
    <dsp:sp modelId="{756A3E1F-9681-BF44-89C1-BF824D630FDB}">
      <dsp:nvSpPr>
        <dsp:cNvPr id="0" name=""/>
        <dsp:cNvSpPr/>
      </dsp:nvSpPr>
      <dsp:spPr>
        <a:xfrm>
          <a:off x="5268351" y="580629"/>
          <a:ext cx="1158801" cy="11588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.NET</a:t>
          </a:r>
        </a:p>
      </dsp:txBody>
      <dsp:txXfrm>
        <a:off x="5438053" y="750331"/>
        <a:ext cx="819397" cy="819397"/>
      </dsp:txXfrm>
    </dsp:sp>
    <dsp:sp modelId="{107CF56E-8339-D648-BF2B-73459EA3E2FA}">
      <dsp:nvSpPr>
        <dsp:cNvPr id="0" name=""/>
        <dsp:cNvSpPr/>
      </dsp:nvSpPr>
      <dsp:spPr>
        <a:xfrm>
          <a:off x="5262486" y="2334646"/>
          <a:ext cx="396189" cy="4377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5262486" y="2422200"/>
        <a:ext cx="277332" cy="262661"/>
      </dsp:txXfrm>
    </dsp:sp>
    <dsp:sp modelId="{382B6446-04C7-0849-85A1-7F3436F3F280}">
      <dsp:nvSpPr>
        <dsp:cNvPr id="0" name=""/>
        <dsp:cNvSpPr/>
      </dsp:nvSpPr>
      <dsp:spPr>
        <a:xfrm>
          <a:off x="5845558" y="1974130"/>
          <a:ext cx="1158801" cy="11588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NodeJS</a:t>
          </a:r>
        </a:p>
      </dsp:txBody>
      <dsp:txXfrm>
        <a:off x="6015260" y="2143832"/>
        <a:ext cx="819397" cy="819397"/>
      </dsp:txXfrm>
    </dsp:sp>
    <dsp:sp modelId="{C26B8683-E996-CE4E-B9F7-85074F5991A7}">
      <dsp:nvSpPr>
        <dsp:cNvPr id="0" name=""/>
        <dsp:cNvSpPr/>
      </dsp:nvSpPr>
      <dsp:spPr>
        <a:xfrm rot="2700000">
          <a:off x="4967739" y="3046228"/>
          <a:ext cx="396189" cy="4377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4985145" y="3091760"/>
        <a:ext cx="277332" cy="262661"/>
      </dsp:txXfrm>
    </dsp:sp>
    <dsp:sp modelId="{15863CB7-2827-1948-B249-AE0414A68AA7}">
      <dsp:nvSpPr>
        <dsp:cNvPr id="0" name=""/>
        <dsp:cNvSpPr/>
      </dsp:nvSpPr>
      <dsp:spPr>
        <a:xfrm>
          <a:off x="5268351" y="3367630"/>
          <a:ext cx="1158801" cy="11588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PHP</a:t>
          </a:r>
        </a:p>
      </dsp:txBody>
      <dsp:txXfrm>
        <a:off x="5438053" y="3537332"/>
        <a:ext cx="819397" cy="819397"/>
      </dsp:txXfrm>
    </dsp:sp>
    <dsp:sp modelId="{F490D769-E833-4A4C-B313-39B52F7B08E5}">
      <dsp:nvSpPr>
        <dsp:cNvPr id="0" name=""/>
        <dsp:cNvSpPr/>
      </dsp:nvSpPr>
      <dsp:spPr>
        <a:xfrm rot="5400000">
          <a:off x="4256156" y="3340976"/>
          <a:ext cx="396189" cy="4377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4315585" y="3369102"/>
        <a:ext cx="277332" cy="262661"/>
      </dsp:txXfrm>
    </dsp:sp>
    <dsp:sp modelId="{97274535-B32F-0A41-93D1-46C7D32B4EA4}">
      <dsp:nvSpPr>
        <dsp:cNvPr id="0" name=""/>
        <dsp:cNvSpPr/>
      </dsp:nvSpPr>
      <dsp:spPr>
        <a:xfrm>
          <a:off x="3874850" y="3944837"/>
          <a:ext cx="1158801" cy="11588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Java</a:t>
          </a:r>
        </a:p>
      </dsp:txBody>
      <dsp:txXfrm>
        <a:off x="4044552" y="4114539"/>
        <a:ext cx="819397" cy="819397"/>
      </dsp:txXfrm>
    </dsp:sp>
    <dsp:sp modelId="{6CAEF34F-8CFB-F747-88B9-E1B9C302B1CB}">
      <dsp:nvSpPr>
        <dsp:cNvPr id="0" name=""/>
        <dsp:cNvSpPr/>
      </dsp:nvSpPr>
      <dsp:spPr>
        <a:xfrm rot="8100000">
          <a:off x="3544573" y="3046228"/>
          <a:ext cx="396189" cy="4377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 rot="10800000">
        <a:off x="3646024" y="3091760"/>
        <a:ext cx="277332" cy="262661"/>
      </dsp:txXfrm>
    </dsp:sp>
    <dsp:sp modelId="{74EEE851-8E0F-584B-B707-1E32EBED2BC1}">
      <dsp:nvSpPr>
        <dsp:cNvPr id="0" name=""/>
        <dsp:cNvSpPr/>
      </dsp:nvSpPr>
      <dsp:spPr>
        <a:xfrm>
          <a:off x="2481350" y="3367630"/>
          <a:ext cx="1158801" cy="11588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Python</a:t>
          </a:r>
        </a:p>
      </dsp:txBody>
      <dsp:txXfrm>
        <a:off x="2651052" y="3537332"/>
        <a:ext cx="819397" cy="819397"/>
      </dsp:txXfrm>
    </dsp:sp>
    <dsp:sp modelId="{3BE73B46-9AB2-1D4E-8F98-596360E27AA6}">
      <dsp:nvSpPr>
        <dsp:cNvPr id="0" name=""/>
        <dsp:cNvSpPr/>
      </dsp:nvSpPr>
      <dsp:spPr>
        <a:xfrm rot="10800000">
          <a:off x="3249826" y="2334646"/>
          <a:ext cx="396189" cy="4377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 rot="10800000">
        <a:off x="3368683" y="2422200"/>
        <a:ext cx="277332" cy="262661"/>
      </dsp:txXfrm>
    </dsp:sp>
    <dsp:sp modelId="{2BC07564-22F7-F947-B7DB-FED253530CC3}">
      <dsp:nvSpPr>
        <dsp:cNvPr id="0" name=""/>
        <dsp:cNvSpPr/>
      </dsp:nvSpPr>
      <dsp:spPr>
        <a:xfrm>
          <a:off x="1904143" y="1974130"/>
          <a:ext cx="1158801" cy="11588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Ruby</a:t>
          </a:r>
        </a:p>
      </dsp:txBody>
      <dsp:txXfrm>
        <a:off x="2073845" y="2143832"/>
        <a:ext cx="819397" cy="819397"/>
      </dsp:txXfrm>
    </dsp:sp>
    <dsp:sp modelId="{5D7C608B-6902-AB4D-9CEB-EF6C6AF497AE}">
      <dsp:nvSpPr>
        <dsp:cNvPr id="0" name=""/>
        <dsp:cNvSpPr/>
      </dsp:nvSpPr>
      <dsp:spPr>
        <a:xfrm rot="13500000">
          <a:off x="3544573" y="1623063"/>
          <a:ext cx="396189" cy="4377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 rot="10800000">
        <a:off x="3646024" y="1752639"/>
        <a:ext cx="277332" cy="262661"/>
      </dsp:txXfrm>
    </dsp:sp>
    <dsp:sp modelId="{FD7B860C-B5B6-AB45-8A02-661FA2A937ED}">
      <dsp:nvSpPr>
        <dsp:cNvPr id="0" name=""/>
        <dsp:cNvSpPr/>
      </dsp:nvSpPr>
      <dsp:spPr>
        <a:xfrm>
          <a:off x="2481350" y="580629"/>
          <a:ext cx="1158801" cy="11588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Docker</a:t>
          </a:r>
        </a:p>
      </dsp:txBody>
      <dsp:txXfrm>
        <a:off x="2651052" y="750331"/>
        <a:ext cx="819397" cy="81939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738906-D5B2-434B-B891-7BAB469C4429}">
      <dsp:nvSpPr>
        <dsp:cNvPr id="0" name=""/>
        <dsp:cNvSpPr/>
      </dsp:nvSpPr>
      <dsp:spPr>
        <a:xfrm>
          <a:off x="3810472" y="1909752"/>
          <a:ext cx="1287557" cy="12875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AWS Lambda</a:t>
          </a:r>
        </a:p>
      </dsp:txBody>
      <dsp:txXfrm>
        <a:off x="3999030" y="2098310"/>
        <a:ext cx="910441" cy="910441"/>
      </dsp:txXfrm>
    </dsp:sp>
    <dsp:sp modelId="{D59B64A2-99C9-974D-9084-8F8FED3C0035}">
      <dsp:nvSpPr>
        <dsp:cNvPr id="0" name=""/>
        <dsp:cNvSpPr/>
      </dsp:nvSpPr>
      <dsp:spPr>
        <a:xfrm rot="16200000">
          <a:off x="4256156" y="1328316"/>
          <a:ext cx="396189" cy="4377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4315585" y="1475299"/>
        <a:ext cx="277332" cy="262661"/>
      </dsp:txXfrm>
    </dsp:sp>
    <dsp:sp modelId="{AE40EBFD-47A9-F841-A227-211298AE52C0}">
      <dsp:nvSpPr>
        <dsp:cNvPr id="0" name=""/>
        <dsp:cNvSpPr/>
      </dsp:nvSpPr>
      <dsp:spPr>
        <a:xfrm>
          <a:off x="3874850" y="3422"/>
          <a:ext cx="1158801" cy="11588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Go</a:t>
          </a:r>
        </a:p>
      </dsp:txBody>
      <dsp:txXfrm>
        <a:off x="4044552" y="173124"/>
        <a:ext cx="819397" cy="819397"/>
      </dsp:txXfrm>
    </dsp:sp>
    <dsp:sp modelId="{DEB7E407-1AE3-CB45-B859-F9B32724E85F}">
      <dsp:nvSpPr>
        <dsp:cNvPr id="0" name=""/>
        <dsp:cNvSpPr/>
      </dsp:nvSpPr>
      <dsp:spPr>
        <a:xfrm rot="18900000">
          <a:off x="4967739" y="1623063"/>
          <a:ext cx="396189" cy="4377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4985145" y="1752639"/>
        <a:ext cx="277332" cy="262661"/>
      </dsp:txXfrm>
    </dsp:sp>
    <dsp:sp modelId="{756A3E1F-9681-BF44-89C1-BF824D630FDB}">
      <dsp:nvSpPr>
        <dsp:cNvPr id="0" name=""/>
        <dsp:cNvSpPr/>
      </dsp:nvSpPr>
      <dsp:spPr>
        <a:xfrm>
          <a:off x="5268351" y="580629"/>
          <a:ext cx="1158801" cy="11588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.NET</a:t>
          </a:r>
        </a:p>
      </dsp:txBody>
      <dsp:txXfrm>
        <a:off x="5438053" y="750331"/>
        <a:ext cx="819397" cy="819397"/>
      </dsp:txXfrm>
    </dsp:sp>
    <dsp:sp modelId="{107CF56E-8339-D648-BF2B-73459EA3E2FA}">
      <dsp:nvSpPr>
        <dsp:cNvPr id="0" name=""/>
        <dsp:cNvSpPr/>
      </dsp:nvSpPr>
      <dsp:spPr>
        <a:xfrm>
          <a:off x="5262486" y="2334646"/>
          <a:ext cx="396189" cy="4377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5262486" y="2422200"/>
        <a:ext cx="277332" cy="262661"/>
      </dsp:txXfrm>
    </dsp:sp>
    <dsp:sp modelId="{382B6446-04C7-0849-85A1-7F3436F3F280}">
      <dsp:nvSpPr>
        <dsp:cNvPr id="0" name=""/>
        <dsp:cNvSpPr/>
      </dsp:nvSpPr>
      <dsp:spPr>
        <a:xfrm>
          <a:off x="5845558" y="1974130"/>
          <a:ext cx="1158801" cy="11588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NodeJS</a:t>
          </a:r>
        </a:p>
      </dsp:txBody>
      <dsp:txXfrm>
        <a:off x="6015260" y="2143832"/>
        <a:ext cx="819397" cy="819397"/>
      </dsp:txXfrm>
    </dsp:sp>
    <dsp:sp modelId="{C26B8683-E996-CE4E-B9F7-85074F5991A7}">
      <dsp:nvSpPr>
        <dsp:cNvPr id="0" name=""/>
        <dsp:cNvSpPr/>
      </dsp:nvSpPr>
      <dsp:spPr>
        <a:xfrm rot="2700000">
          <a:off x="4967739" y="3046228"/>
          <a:ext cx="396189" cy="4377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4985145" y="3091760"/>
        <a:ext cx="277332" cy="262661"/>
      </dsp:txXfrm>
    </dsp:sp>
    <dsp:sp modelId="{15863CB7-2827-1948-B249-AE0414A68AA7}">
      <dsp:nvSpPr>
        <dsp:cNvPr id="0" name=""/>
        <dsp:cNvSpPr/>
      </dsp:nvSpPr>
      <dsp:spPr>
        <a:xfrm>
          <a:off x="5268351" y="3367630"/>
          <a:ext cx="1158801" cy="11588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PowerShell</a:t>
          </a:r>
        </a:p>
      </dsp:txBody>
      <dsp:txXfrm>
        <a:off x="5438053" y="3537332"/>
        <a:ext cx="819397" cy="819397"/>
      </dsp:txXfrm>
    </dsp:sp>
    <dsp:sp modelId="{F490D769-E833-4A4C-B313-39B52F7B08E5}">
      <dsp:nvSpPr>
        <dsp:cNvPr id="0" name=""/>
        <dsp:cNvSpPr/>
      </dsp:nvSpPr>
      <dsp:spPr>
        <a:xfrm rot="5400000">
          <a:off x="4256156" y="3340976"/>
          <a:ext cx="396189" cy="4377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4315585" y="3369102"/>
        <a:ext cx="277332" cy="262661"/>
      </dsp:txXfrm>
    </dsp:sp>
    <dsp:sp modelId="{97274535-B32F-0A41-93D1-46C7D32B4EA4}">
      <dsp:nvSpPr>
        <dsp:cNvPr id="0" name=""/>
        <dsp:cNvSpPr/>
      </dsp:nvSpPr>
      <dsp:spPr>
        <a:xfrm>
          <a:off x="3874850" y="3944837"/>
          <a:ext cx="1158801" cy="11588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Java</a:t>
          </a:r>
        </a:p>
      </dsp:txBody>
      <dsp:txXfrm>
        <a:off x="4044552" y="4114539"/>
        <a:ext cx="819397" cy="819397"/>
      </dsp:txXfrm>
    </dsp:sp>
    <dsp:sp modelId="{6CAEF34F-8CFB-F747-88B9-E1B9C302B1CB}">
      <dsp:nvSpPr>
        <dsp:cNvPr id="0" name=""/>
        <dsp:cNvSpPr/>
      </dsp:nvSpPr>
      <dsp:spPr>
        <a:xfrm rot="8100000">
          <a:off x="3544573" y="3046228"/>
          <a:ext cx="396189" cy="4377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 rot="10800000">
        <a:off x="3646024" y="3091760"/>
        <a:ext cx="277332" cy="262661"/>
      </dsp:txXfrm>
    </dsp:sp>
    <dsp:sp modelId="{74EEE851-8E0F-584B-B707-1E32EBED2BC1}">
      <dsp:nvSpPr>
        <dsp:cNvPr id="0" name=""/>
        <dsp:cNvSpPr/>
      </dsp:nvSpPr>
      <dsp:spPr>
        <a:xfrm>
          <a:off x="2481350" y="3367630"/>
          <a:ext cx="1158801" cy="11588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Python</a:t>
          </a:r>
        </a:p>
      </dsp:txBody>
      <dsp:txXfrm>
        <a:off x="2651052" y="3537332"/>
        <a:ext cx="819397" cy="819397"/>
      </dsp:txXfrm>
    </dsp:sp>
    <dsp:sp modelId="{3BE73B46-9AB2-1D4E-8F98-596360E27AA6}">
      <dsp:nvSpPr>
        <dsp:cNvPr id="0" name=""/>
        <dsp:cNvSpPr/>
      </dsp:nvSpPr>
      <dsp:spPr>
        <a:xfrm rot="10800000">
          <a:off x="3249826" y="2334646"/>
          <a:ext cx="396189" cy="4377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 rot="10800000">
        <a:off x="3368683" y="2422200"/>
        <a:ext cx="277332" cy="262661"/>
      </dsp:txXfrm>
    </dsp:sp>
    <dsp:sp modelId="{2BC07564-22F7-F947-B7DB-FED253530CC3}">
      <dsp:nvSpPr>
        <dsp:cNvPr id="0" name=""/>
        <dsp:cNvSpPr/>
      </dsp:nvSpPr>
      <dsp:spPr>
        <a:xfrm>
          <a:off x="1904143" y="1974130"/>
          <a:ext cx="1158801" cy="11588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Ruby</a:t>
          </a:r>
        </a:p>
      </dsp:txBody>
      <dsp:txXfrm>
        <a:off x="2073845" y="2143832"/>
        <a:ext cx="819397" cy="819397"/>
      </dsp:txXfrm>
    </dsp:sp>
    <dsp:sp modelId="{5D7C608B-6902-AB4D-9CEB-EF6C6AF497AE}">
      <dsp:nvSpPr>
        <dsp:cNvPr id="0" name=""/>
        <dsp:cNvSpPr/>
      </dsp:nvSpPr>
      <dsp:spPr>
        <a:xfrm rot="13500000">
          <a:off x="3544573" y="1623063"/>
          <a:ext cx="396189" cy="4377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 rot="10800000">
        <a:off x="3646024" y="1752639"/>
        <a:ext cx="277332" cy="262661"/>
      </dsp:txXfrm>
    </dsp:sp>
    <dsp:sp modelId="{FD7B860C-B5B6-AB45-8A02-661FA2A937ED}">
      <dsp:nvSpPr>
        <dsp:cNvPr id="0" name=""/>
        <dsp:cNvSpPr/>
      </dsp:nvSpPr>
      <dsp:spPr>
        <a:xfrm>
          <a:off x="2481350" y="580629"/>
          <a:ext cx="1158801" cy="11588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Docker</a:t>
          </a:r>
        </a:p>
      </dsp:txBody>
      <dsp:txXfrm>
        <a:off x="2651052" y="750331"/>
        <a:ext cx="819397" cy="81939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738906-D5B2-434B-B891-7BAB469C4429}">
      <dsp:nvSpPr>
        <dsp:cNvPr id="0" name=""/>
        <dsp:cNvSpPr/>
      </dsp:nvSpPr>
      <dsp:spPr>
        <a:xfrm>
          <a:off x="3810472" y="1909752"/>
          <a:ext cx="1287557" cy="12875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Amazon </a:t>
          </a:r>
          <a:r>
            <a:rPr lang="en-GB" sz="2000" kern="1200" dirty="0" err="1"/>
            <a:t>Lightsail</a:t>
          </a:r>
          <a:endParaRPr lang="en-GB" sz="2000" kern="1200" dirty="0"/>
        </a:p>
      </dsp:txBody>
      <dsp:txXfrm>
        <a:off x="3999030" y="2098310"/>
        <a:ext cx="910441" cy="910441"/>
      </dsp:txXfrm>
    </dsp:sp>
    <dsp:sp modelId="{D59B64A2-99C9-974D-9084-8F8FED3C0035}">
      <dsp:nvSpPr>
        <dsp:cNvPr id="0" name=""/>
        <dsp:cNvSpPr/>
      </dsp:nvSpPr>
      <dsp:spPr>
        <a:xfrm rot="16200000">
          <a:off x="4256156" y="1328316"/>
          <a:ext cx="396189" cy="4377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4315585" y="1475299"/>
        <a:ext cx="277332" cy="262661"/>
      </dsp:txXfrm>
    </dsp:sp>
    <dsp:sp modelId="{AE40EBFD-47A9-F841-A227-211298AE52C0}">
      <dsp:nvSpPr>
        <dsp:cNvPr id="0" name=""/>
        <dsp:cNvSpPr/>
      </dsp:nvSpPr>
      <dsp:spPr>
        <a:xfrm>
          <a:off x="3874850" y="3422"/>
          <a:ext cx="1158801" cy="11588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WordPress</a:t>
          </a:r>
        </a:p>
      </dsp:txBody>
      <dsp:txXfrm>
        <a:off x="4044552" y="173124"/>
        <a:ext cx="819397" cy="819397"/>
      </dsp:txXfrm>
    </dsp:sp>
    <dsp:sp modelId="{DEB7E407-1AE3-CB45-B859-F9B32724E85F}">
      <dsp:nvSpPr>
        <dsp:cNvPr id="0" name=""/>
        <dsp:cNvSpPr/>
      </dsp:nvSpPr>
      <dsp:spPr>
        <a:xfrm rot="18900000">
          <a:off x="4967739" y="1623063"/>
          <a:ext cx="396189" cy="4377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4985145" y="1752639"/>
        <a:ext cx="277332" cy="262661"/>
      </dsp:txXfrm>
    </dsp:sp>
    <dsp:sp modelId="{756A3E1F-9681-BF44-89C1-BF824D630FDB}">
      <dsp:nvSpPr>
        <dsp:cNvPr id="0" name=""/>
        <dsp:cNvSpPr/>
      </dsp:nvSpPr>
      <dsp:spPr>
        <a:xfrm>
          <a:off x="5268351" y="580629"/>
          <a:ext cx="1158801" cy="11588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Plesk</a:t>
          </a:r>
        </a:p>
      </dsp:txBody>
      <dsp:txXfrm>
        <a:off x="5438053" y="750331"/>
        <a:ext cx="819397" cy="819397"/>
      </dsp:txXfrm>
    </dsp:sp>
    <dsp:sp modelId="{107CF56E-8339-D648-BF2B-73459EA3E2FA}">
      <dsp:nvSpPr>
        <dsp:cNvPr id="0" name=""/>
        <dsp:cNvSpPr/>
      </dsp:nvSpPr>
      <dsp:spPr>
        <a:xfrm>
          <a:off x="5262486" y="2334646"/>
          <a:ext cx="396189" cy="4377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5262486" y="2422200"/>
        <a:ext cx="277332" cy="262661"/>
      </dsp:txXfrm>
    </dsp:sp>
    <dsp:sp modelId="{382B6446-04C7-0849-85A1-7F3436F3F280}">
      <dsp:nvSpPr>
        <dsp:cNvPr id="0" name=""/>
        <dsp:cNvSpPr/>
      </dsp:nvSpPr>
      <dsp:spPr>
        <a:xfrm>
          <a:off x="5845558" y="1974130"/>
          <a:ext cx="1158801" cy="11588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LAMP</a:t>
          </a:r>
        </a:p>
      </dsp:txBody>
      <dsp:txXfrm>
        <a:off x="6015260" y="2143832"/>
        <a:ext cx="819397" cy="819397"/>
      </dsp:txXfrm>
    </dsp:sp>
    <dsp:sp modelId="{C26B8683-E996-CE4E-B9F7-85074F5991A7}">
      <dsp:nvSpPr>
        <dsp:cNvPr id="0" name=""/>
        <dsp:cNvSpPr/>
      </dsp:nvSpPr>
      <dsp:spPr>
        <a:xfrm rot="2700000">
          <a:off x="4967739" y="3046228"/>
          <a:ext cx="396189" cy="4377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4985145" y="3091760"/>
        <a:ext cx="277332" cy="262661"/>
      </dsp:txXfrm>
    </dsp:sp>
    <dsp:sp modelId="{15863CB7-2827-1948-B249-AE0414A68AA7}">
      <dsp:nvSpPr>
        <dsp:cNvPr id="0" name=""/>
        <dsp:cNvSpPr/>
      </dsp:nvSpPr>
      <dsp:spPr>
        <a:xfrm>
          <a:off x="5268351" y="3367630"/>
          <a:ext cx="1158801" cy="11588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Nginx</a:t>
          </a:r>
        </a:p>
      </dsp:txBody>
      <dsp:txXfrm>
        <a:off x="5438053" y="3537332"/>
        <a:ext cx="819397" cy="819397"/>
      </dsp:txXfrm>
    </dsp:sp>
    <dsp:sp modelId="{F490D769-E833-4A4C-B313-39B52F7B08E5}">
      <dsp:nvSpPr>
        <dsp:cNvPr id="0" name=""/>
        <dsp:cNvSpPr/>
      </dsp:nvSpPr>
      <dsp:spPr>
        <a:xfrm rot="5400000">
          <a:off x="4256156" y="3340976"/>
          <a:ext cx="396189" cy="4377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4315585" y="3369102"/>
        <a:ext cx="277332" cy="262661"/>
      </dsp:txXfrm>
    </dsp:sp>
    <dsp:sp modelId="{97274535-B32F-0A41-93D1-46C7D32B4EA4}">
      <dsp:nvSpPr>
        <dsp:cNvPr id="0" name=""/>
        <dsp:cNvSpPr/>
      </dsp:nvSpPr>
      <dsp:spPr>
        <a:xfrm>
          <a:off x="3874850" y="3944837"/>
          <a:ext cx="1158801" cy="11588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Fix IP</a:t>
          </a:r>
        </a:p>
      </dsp:txBody>
      <dsp:txXfrm>
        <a:off x="4044552" y="4114539"/>
        <a:ext cx="819397" cy="819397"/>
      </dsp:txXfrm>
    </dsp:sp>
    <dsp:sp modelId="{6CAEF34F-8CFB-F747-88B9-E1B9C302B1CB}">
      <dsp:nvSpPr>
        <dsp:cNvPr id="0" name=""/>
        <dsp:cNvSpPr/>
      </dsp:nvSpPr>
      <dsp:spPr>
        <a:xfrm rot="8100000">
          <a:off x="3544573" y="3046228"/>
          <a:ext cx="396189" cy="4377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 rot="10800000">
        <a:off x="3646024" y="3091760"/>
        <a:ext cx="277332" cy="262661"/>
      </dsp:txXfrm>
    </dsp:sp>
    <dsp:sp modelId="{74EEE851-8E0F-584B-B707-1E32EBED2BC1}">
      <dsp:nvSpPr>
        <dsp:cNvPr id="0" name=""/>
        <dsp:cNvSpPr/>
      </dsp:nvSpPr>
      <dsp:spPr>
        <a:xfrm>
          <a:off x="2481350" y="3367630"/>
          <a:ext cx="1158801" cy="11588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S3, SSD</a:t>
          </a:r>
        </a:p>
      </dsp:txBody>
      <dsp:txXfrm>
        <a:off x="2651052" y="3537332"/>
        <a:ext cx="819397" cy="819397"/>
      </dsp:txXfrm>
    </dsp:sp>
    <dsp:sp modelId="{3BE73B46-9AB2-1D4E-8F98-596360E27AA6}">
      <dsp:nvSpPr>
        <dsp:cNvPr id="0" name=""/>
        <dsp:cNvSpPr/>
      </dsp:nvSpPr>
      <dsp:spPr>
        <a:xfrm rot="10800000">
          <a:off x="3249826" y="2334646"/>
          <a:ext cx="396189" cy="4377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 rot="10800000">
        <a:off x="3368683" y="2422200"/>
        <a:ext cx="277332" cy="262661"/>
      </dsp:txXfrm>
    </dsp:sp>
    <dsp:sp modelId="{2BC07564-22F7-F947-B7DB-FED253530CC3}">
      <dsp:nvSpPr>
        <dsp:cNvPr id="0" name=""/>
        <dsp:cNvSpPr/>
      </dsp:nvSpPr>
      <dsp:spPr>
        <a:xfrm>
          <a:off x="1904143" y="1974130"/>
          <a:ext cx="1158801" cy="11588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Domain &amp; DNS</a:t>
          </a:r>
        </a:p>
      </dsp:txBody>
      <dsp:txXfrm>
        <a:off x="2073845" y="2143832"/>
        <a:ext cx="819397" cy="819397"/>
      </dsp:txXfrm>
    </dsp:sp>
    <dsp:sp modelId="{E6A70DAD-7C2B-D545-BA51-21E3B1D1B1EB}">
      <dsp:nvSpPr>
        <dsp:cNvPr id="0" name=""/>
        <dsp:cNvSpPr/>
      </dsp:nvSpPr>
      <dsp:spPr>
        <a:xfrm rot="13500000">
          <a:off x="3544573" y="1623063"/>
          <a:ext cx="396189" cy="4377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 rot="10800000">
        <a:off x="3646024" y="1752639"/>
        <a:ext cx="277332" cy="262661"/>
      </dsp:txXfrm>
    </dsp:sp>
    <dsp:sp modelId="{BC907D58-AFDC-194D-A024-702C1A0C1034}">
      <dsp:nvSpPr>
        <dsp:cNvPr id="0" name=""/>
        <dsp:cNvSpPr/>
      </dsp:nvSpPr>
      <dsp:spPr>
        <a:xfrm>
          <a:off x="2481350" y="580629"/>
          <a:ext cx="1158801" cy="11588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Docker</a:t>
          </a:r>
        </a:p>
      </dsp:txBody>
      <dsp:txXfrm>
        <a:off x="2651052" y="750331"/>
        <a:ext cx="819397" cy="8193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88BE6C-C72C-0742-A70E-CBFFD67BC9AF}" type="datetimeFigureOut">
              <a:rPr lang="en-HU" smtClean="0"/>
              <a:t>11/01/2024</a:t>
            </a:fld>
            <a:endParaRPr lang="en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BC843E-9CDA-AF42-A14C-57C9F08F6427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981492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1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9078522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hu-HU" dirty="0"/>
              <a:t> </a:t>
            </a:r>
            <a:r>
              <a:rPr lang="hu-HU" dirty="0" err="1"/>
              <a:t>Disaster</a:t>
            </a:r>
            <a:r>
              <a:rPr lang="hu-HU" dirty="0"/>
              <a:t> </a:t>
            </a:r>
            <a:r>
              <a:rPr lang="hu-HU" dirty="0" err="1"/>
              <a:t>Recovery</a:t>
            </a:r>
            <a:r>
              <a:rPr lang="hu-HU" dirty="0"/>
              <a:t>, Business </a:t>
            </a:r>
            <a:r>
              <a:rPr lang="hu-HU" dirty="0" err="1"/>
              <a:t>Continuity</a:t>
            </a:r>
            <a:r>
              <a:rPr lang="hu-HU" dirty="0"/>
              <a:t>: Üzletfolytonosság</a:t>
            </a:r>
          </a:p>
          <a:p>
            <a:pPr marL="171450" indent="-171450">
              <a:buFontTx/>
              <a:buChar char="-"/>
            </a:pPr>
            <a:r>
              <a:rPr lang="hu-HU" dirty="0"/>
              <a:t>AWS Local </a:t>
            </a:r>
            <a:r>
              <a:rPr lang="hu-HU" dirty="0" err="1"/>
              <a:t>Zones</a:t>
            </a:r>
            <a:r>
              <a:rPr lang="hu-HU" dirty="0"/>
              <a:t>: Adott </a:t>
            </a:r>
            <a:r>
              <a:rPr lang="hu-HU" dirty="0" err="1"/>
              <a:t>réágió</a:t>
            </a:r>
            <a:r>
              <a:rPr lang="hu-HU" dirty="0"/>
              <a:t> kiterjesztése. Nagyon alacsony </a:t>
            </a:r>
            <a:r>
              <a:rPr lang="hu-HU" dirty="0" err="1"/>
              <a:t>válaszidejű</a:t>
            </a:r>
            <a:r>
              <a:rPr lang="hu-HU" dirty="0"/>
              <a:t> </a:t>
            </a:r>
            <a:r>
              <a:rPr lang="hu-HU" dirty="0" err="1"/>
              <a:t>szolgűltatásokhoz</a:t>
            </a:r>
            <a:r>
              <a:rPr lang="hu-HU" dirty="0"/>
              <a:t>, közel a felhasználókhoz.</a:t>
            </a:r>
          </a:p>
          <a:p>
            <a:pPr marL="171450" indent="-171450">
              <a:buFontTx/>
              <a:buChar char="-"/>
            </a:pPr>
            <a:r>
              <a:rPr lang="hu-HU" dirty="0"/>
              <a:t>AWS </a:t>
            </a:r>
            <a:r>
              <a:rPr lang="hu-HU" dirty="0" err="1"/>
              <a:t>Wavelength</a:t>
            </a:r>
            <a:r>
              <a:rPr lang="hu-HU" dirty="0"/>
              <a:t>: </a:t>
            </a:r>
            <a:r>
              <a:rPr lang="hu-HU" dirty="0" err="1"/>
              <a:t>alacson</a:t>
            </a:r>
            <a:r>
              <a:rPr lang="hu-HU" dirty="0"/>
              <a:t> </a:t>
            </a:r>
            <a:r>
              <a:rPr lang="hu-HU" dirty="0" err="1"/>
              <a:t>válaszidejű</a:t>
            </a:r>
            <a:r>
              <a:rPr lang="hu-HU" dirty="0"/>
              <a:t> szolgáltatásokhoz. </a:t>
            </a:r>
            <a:r>
              <a:rPr lang="hu-HU" dirty="0" err="1"/>
              <a:t>Feljesztéshez</a:t>
            </a:r>
            <a:r>
              <a:rPr lang="hu-HU" dirty="0"/>
              <a:t>. 5G alapú hálózat</a:t>
            </a:r>
          </a:p>
          <a:p>
            <a:pPr marL="171450" indent="-171450">
              <a:buFontTx/>
              <a:buChar char="-"/>
            </a:pPr>
            <a:r>
              <a:rPr lang="hu-HU" dirty="0"/>
              <a:t>AWS </a:t>
            </a:r>
            <a:r>
              <a:rPr lang="hu-HU" dirty="0" err="1"/>
              <a:t>Outposts</a:t>
            </a:r>
            <a:r>
              <a:rPr lang="hu-HU" dirty="0"/>
              <a:t>: Saját adatközponton belülre telepített AWS infrastruktúra. (Saját adatközpontban lehet AWS eszközöket használni). Hibrid megoldás.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11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41572551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hu-HU" dirty="0" err="1"/>
              <a:t>Disaster</a:t>
            </a:r>
            <a:r>
              <a:rPr lang="hu-HU" dirty="0"/>
              <a:t> </a:t>
            </a:r>
            <a:r>
              <a:rPr lang="hu-HU" dirty="0" err="1"/>
              <a:t>Recovery</a:t>
            </a:r>
            <a:r>
              <a:rPr lang="hu-HU" dirty="0"/>
              <a:t>, Business </a:t>
            </a:r>
            <a:r>
              <a:rPr lang="hu-HU" dirty="0" err="1"/>
              <a:t>Continuity</a:t>
            </a:r>
            <a:r>
              <a:rPr lang="hu-HU" dirty="0"/>
              <a:t>: Üzletfolytonosság</a:t>
            </a:r>
          </a:p>
          <a:p>
            <a:pPr marL="171450" indent="-171450">
              <a:buFontTx/>
              <a:buChar char="-"/>
            </a:pPr>
            <a:r>
              <a:rPr lang="hu-HU" dirty="0"/>
              <a:t>AWS Local </a:t>
            </a:r>
            <a:r>
              <a:rPr lang="hu-HU" dirty="0" err="1"/>
              <a:t>Zones</a:t>
            </a:r>
            <a:r>
              <a:rPr lang="hu-HU" dirty="0"/>
              <a:t>: Adott </a:t>
            </a:r>
            <a:r>
              <a:rPr lang="hu-HU" dirty="0" err="1"/>
              <a:t>réágió</a:t>
            </a:r>
            <a:r>
              <a:rPr lang="hu-HU" dirty="0"/>
              <a:t> kiterjesztése. Nagyon alacsony </a:t>
            </a:r>
            <a:r>
              <a:rPr lang="hu-HU" dirty="0" err="1"/>
              <a:t>válaszidejű</a:t>
            </a:r>
            <a:r>
              <a:rPr lang="hu-HU" dirty="0"/>
              <a:t> </a:t>
            </a:r>
            <a:r>
              <a:rPr lang="hu-HU" dirty="0" err="1"/>
              <a:t>szolgűltatásokhoz</a:t>
            </a:r>
            <a:r>
              <a:rPr lang="hu-HU" dirty="0"/>
              <a:t>, közel a felhasználókhoz.</a:t>
            </a:r>
          </a:p>
          <a:p>
            <a:pPr marL="171450" indent="-171450">
              <a:buFontTx/>
              <a:buChar char="-"/>
            </a:pPr>
            <a:r>
              <a:rPr lang="hu-HU" dirty="0"/>
              <a:t>AWS </a:t>
            </a:r>
            <a:r>
              <a:rPr lang="hu-HU" dirty="0" err="1"/>
              <a:t>Wavelength</a:t>
            </a:r>
            <a:r>
              <a:rPr lang="hu-HU" dirty="0"/>
              <a:t>: </a:t>
            </a:r>
            <a:r>
              <a:rPr lang="hu-HU" dirty="0" err="1"/>
              <a:t>alacson</a:t>
            </a:r>
            <a:r>
              <a:rPr lang="hu-HU" dirty="0"/>
              <a:t> </a:t>
            </a:r>
            <a:r>
              <a:rPr lang="hu-HU" dirty="0" err="1"/>
              <a:t>válaszidejű</a:t>
            </a:r>
            <a:r>
              <a:rPr lang="hu-HU" dirty="0"/>
              <a:t> szolgáltatásokhoz. </a:t>
            </a:r>
            <a:r>
              <a:rPr lang="hu-HU" dirty="0" err="1"/>
              <a:t>Feljesztéshez</a:t>
            </a:r>
            <a:r>
              <a:rPr lang="hu-HU" dirty="0"/>
              <a:t>. 5G alapú hálózat</a:t>
            </a:r>
          </a:p>
          <a:p>
            <a:pPr marL="171450" indent="-171450">
              <a:buFontTx/>
              <a:buChar char="-"/>
            </a:pPr>
            <a:r>
              <a:rPr lang="hu-HU" dirty="0"/>
              <a:t>AWS </a:t>
            </a:r>
            <a:r>
              <a:rPr lang="hu-HU" dirty="0" err="1"/>
              <a:t>Outposts</a:t>
            </a:r>
            <a:r>
              <a:rPr lang="hu-HU" dirty="0"/>
              <a:t>: Saját adatközponton belülre telepített AWS infrastruktúra. (Saját adatközpontban lehet AWS eszközöket használni). Hibrid megoldás.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12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4755644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Itt nincs </a:t>
            </a:r>
            <a:r>
              <a:rPr lang="hu-HU" dirty="0" err="1"/>
              <a:t>resource</a:t>
            </a:r>
            <a:r>
              <a:rPr lang="hu-HU" dirty="0"/>
              <a:t> </a:t>
            </a:r>
            <a:r>
              <a:rPr lang="hu-HU" dirty="0" err="1"/>
              <a:t>group</a:t>
            </a:r>
            <a:r>
              <a:rPr lang="hu-HU" dirty="0"/>
              <a:t>. </a:t>
            </a:r>
          </a:p>
          <a:p>
            <a:r>
              <a:rPr lang="hu-HU" dirty="0"/>
              <a:t>Szabályok alapján lehet </a:t>
            </a:r>
            <a:r>
              <a:rPr lang="hu-HU" dirty="0" err="1"/>
              <a:t>resource</a:t>
            </a:r>
            <a:r>
              <a:rPr lang="hu-HU" dirty="0"/>
              <a:t> </a:t>
            </a:r>
            <a:r>
              <a:rPr lang="hu-HU" dirty="0" err="1"/>
              <a:t>group-okat</a:t>
            </a:r>
            <a:r>
              <a:rPr lang="hu-HU" dirty="0"/>
              <a:t> létrehozni</a:t>
            </a:r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13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5587711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OU = </a:t>
            </a:r>
            <a:r>
              <a:rPr lang="hu-HU" dirty="0" err="1"/>
              <a:t>Organizational</a:t>
            </a:r>
            <a:r>
              <a:rPr lang="hu-HU" dirty="0"/>
              <a:t> Unit</a:t>
            </a:r>
          </a:p>
          <a:p>
            <a:r>
              <a:rPr lang="hu-HU" dirty="0"/>
              <a:t>Felhasználó:</a:t>
            </a:r>
          </a:p>
          <a:p>
            <a:pPr marL="171450" indent="-171450">
              <a:buFontTx/>
              <a:buChar char="-"/>
            </a:pPr>
            <a:r>
              <a:rPr lang="hu-HU" dirty="0"/>
              <a:t>Hagyományos felhasználó</a:t>
            </a:r>
          </a:p>
          <a:p>
            <a:pPr marL="171450" indent="-171450">
              <a:buFontTx/>
              <a:buChar char="-"/>
            </a:pPr>
            <a:r>
              <a:rPr lang="hu-HU" dirty="0"/>
              <a:t>Technikai felhasználó</a:t>
            </a:r>
          </a:p>
          <a:p>
            <a:pPr marL="171450" indent="-171450">
              <a:buFontTx/>
              <a:buChar char="-"/>
            </a:pPr>
            <a:endParaRPr lang="hu-HU" dirty="0"/>
          </a:p>
          <a:p>
            <a:pPr marL="171450" indent="-171450">
              <a:buFontTx/>
              <a:buChar char="-"/>
            </a:pPr>
            <a:r>
              <a:rPr lang="hu-HU" dirty="0" err="1"/>
              <a:t>Role</a:t>
            </a:r>
            <a:r>
              <a:rPr lang="hu-HU" dirty="0"/>
              <a:t>-ok és Policy-</a:t>
            </a:r>
            <a:r>
              <a:rPr lang="hu-HU" dirty="0" err="1"/>
              <a:t>k</a:t>
            </a: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14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9271615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Felület, IAM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15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87393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AWS </a:t>
            </a:r>
            <a:r>
              <a:rPr lang="hu-HU" dirty="0" err="1"/>
              <a:t>Budget</a:t>
            </a:r>
            <a:r>
              <a:rPr lang="hu-HU" dirty="0"/>
              <a:t>: Riasztás beállított költségkeret alapján</a:t>
            </a:r>
          </a:p>
          <a:p>
            <a:r>
              <a:rPr lang="hu-HU" dirty="0"/>
              <a:t>Cost Explorer: Részletes költségelemzés (</a:t>
            </a:r>
            <a:r>
              <a:rPr lang="hu-HU" dirty="0" err="1"/>
              <a:t>csv</a:t>
            </a:r>
            <a:r>
              <a:rPr lang="hu-HU" dirty="0"/>
              <a:t> letöltés)</a:t>
            </a:r>
          </a:p>
          <a:p>
            <a:r>
              <a:rPr lang="hu-HU" dirty="0" err="1"/>
              <a:t>Reserved</a:t>
            </a:r>
            <a:r>
              <a:rPr lang="hu-HU" dirty="0"/>
              <a:t> </a:t>
            </a:r>
            <a:r>
              <a:rPr lang="hu-HU" dirty="0" err="1"/>
              <a:t>Instances</a:t>
            </a:r>
            <a:r>
              <a:rPr lang="hu-HU" dirty="0"/>
              <a:t> (RI): Az adott méretű EC2 árából van kedvezmény</a:t>
            </a:r>
          </a:p>
          <a:p>
            <a:r>
              <a:rPr lang="hu-HU" dirty="0"/>
              <a:t>Saving </a:t>
            </a:r>
            <a:r>
              <a:rPr lang="hu-HU" dirty="0" err="1"/>
              <a:t>plans</a:t>
            </a:r>
            <a:r>
              <a:rPr lang="hu-HU" dirty="0"/>
              <a:t>: </a:t>
            </a:r>
            <a:r>
              <a:rPr lang="hu-HU" dirty="0" err="1"/>
              <a:t>Óránkénti</a:t>
            </a:r>
            <a:r>
              <a:rPr lang="hu-HU" dirty="0"/>
              <a:t> díjból van kedvezmény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18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621088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https://</a:t>
            </a:r>
            <a:r>
              <a:rPr lang="hu-HU" dirty="0" err="1"/>
              <a:t>aws.amazon.com</a:t>
            </a:r>
            <a:r>
              <a:rPr lang="hu-HU" dirty="0"/>
              <a:t>/</a:t>
            </a:r>
            <a:r>
              <a:rPr lang="hu-HU" dirty="0" err="1"/>
              <a:t>products</a:t>
            </a:r>
            <a:r>
              <a:rPr lang="hu-HU" dirty="0"/>
              <a:t>/</a:t>
            </a:r>
            <a:r>
              <a:rPr lang="hu-HU" dirty="0" err="1"/>
              <a:t>compute</a:t>
            </a:r>
            <a:r>
              <a:rPr lang="hu-HU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20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5752174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hu-HU" dirty="0"/>
              <a:t>App </a:t>
            </a:r>
            <a:r>
              <a:rPr lang="hu-HU" dirty="0" err="1"/>
              <a:t>Runner</a:t>
            </a:r>
            <a:r>
              <a:rPr lang="hu-HU" dirty="0"/>
              <a:t>: Konténer alkalmazások és API-</a:t>
            </a:r>
            <a:r>
              <a:rPr lang="hu-HU" dirty="0" err="1"/>
              <a:t>k</a:t>
            </a:r>
            <a:r>
              <a:rPr lang="hu-HU" dirty="0"/>
              <a:t> futtatása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21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3801808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hu-HU" dirty="0"/>
              <a:t>Performance </a:t>
            </a:r>
            <a:r>
              <a:rPr lang="hu-HU" dirty="0" err="1"/>
              <a:t>burst</a:t>
            </a:r>
            <a:r>
              <a:rPr lang="hu-HU" dirty="0"/>
              <a:t>: bizonyos ideig többlet teljesítményt tud leadni az </a:t>
            </a:r>
            <a:r>
              <a:rPr lang="hu-HU" dirty="0" err="1"/>
              <a:t>instance</a:t>
            </a:r>
            <a:r>
              <a:rPr lang="hu-HU" dirty="0"/>
              <a:t>.</a:t>
            </a:r>
          </a:p>
          <a:p>
            <a:pPr marL="171450" indent="-171450">
              <a:buFontTx/>
              <a:buChar char="-"/>
            </a:pPr>
            <a:r>
              <a:rPr lang="hu-HU" dirty="0"/>
              <a:t>EBS Optimalizált: magasabb </a:t>
            </a:r>
            <a:r>
              <a:rPr lang="hu-HU" dirty="0" err="1"/>
              <a:t>telejsítmény</a:t>
            </a:r>
            <a:r>
              <a:rPr lang="hu-HU" dirty="0"/>
              <a:t> alacsonyabb áron</a:t>
            </a:r>
          </a:p>
          <a:p>
            <a:pPr marL="171450" indent="-171450">
              <a:buFontTx/>
              <a:buChar char="-"/>
            </a:pP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22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40309442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https://</a:t>
            </a:r>
            <a:r>
              <a:rPr lang="hu-HU" dirty="0" err="1"/>
              <a:t>docs.aws.amazon.com</a:t>
            </a:r>
            <a:r>
              <a:rPr lang="hu-HU" dirty="0"/>
              <a:t>/</a:t>
            </a:r>
            <a:r>
              <a:rPr lang="hu-HU" dirty="0" err="1"/>
              <a:t>whitepapers</a:t>
            </a:r>
            <a:r>
              <a:rPr lang="hu-HU" dirty="0"/>
              <a:t>/latest/cost-</a:t>
            </a:r>
            <a:r>
              <a:rPr lang="hu-HU" dirty="0" err="1"/>
              <a:t>optimization</a:t>
            </a:r>
            <a:r>
              <a:rPr lang="hu-HU" dirty="0"/>
              <a:t>-</a:t>
            </a:r>
            <a:r>
              <a:rPr lang="hu-HU" dirty="0" err="1"/>
              <a:t>reservation-models</a:t>
            </a:r>
            <a:r>
              <a:rPr lang="hu-HU" dirty="0"/>
              <a:t>/amazon-ec2-reserved-instances.html</a:t>
            </a:r>
          </a:p>
          <a:p>
            <a:r>
              <a:rPr lang="hu-HU" dirty="0"/>
              <a:t>https://</a:t>
            </a:r>
            <a:r>
              <a:rPr lang="hu-HU" dirty="0" err="1"/>
              <a:t>docs.aws.amazon.com</a:t>
            </a:r>
            <a:r>
              <a:rPr lang="hu-HU" dirty="0"/>
              <a:t>/</a:t>
            </a:r>
            <a:r>
              <a:rPr lang="hu-HU" dirty="0" err="1"/>
              <a:t>whitepapers</a:t>
            </a:r>
            <a:r>
              <a:rPr lang="hu-HU" dirty="0"/>
              <a:t>/latest/cost-</a:t>
            </a:r>
            <a:r>
              <a:rPr lang="hu-HU" dirty="0" err="1"/>
              <a:t>optimization</a:t>
            </a:r>
            <a:r>
              <a:rPr lang="hu-HU" dirty="0"/>
              <a:t>-</a:t>
            </a:r>
            <a:r>
              <a:rPr lang="hu-HU" dirty="0" err="1"/>
              <a:t>reservation-models</a:t>
            </a:r>
            <a:r>
              <a:rPr lang="hu-HU" dirty="0"/>
              <a:t>/</a:t>
            </a:r>
            <a:r>
              <a:rPr lang="hu-HU" dirty="0" err="1"/>
              <a:t>savings-plans.html</a:t>
            </a:r>
            <a:endParaRPr lang="hu-HU" dirty="0"/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23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906351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U" dirty="0"/>
              <a:t>- Nagyon szerteágazó a témakör</a:t>
            </a:r>
          </a:p>
          <a:p>
            <a:pPr marL="171450" indent="-171450">
              <a:buFontTx/>
              <a:buChar char="-"/>
            </a:pPr>
            <a:r>
              <a:rPr lang="en-HU" dirty="0"/>
              <a:t>Egy-egy témával önmagában egy vagy több napot el lehetne tölteni</a:t>
            </a:r>
          </a:p>
          <a:p>
            <a:pPr marL="171450" indent="-171450">
              <a:buFontTx/>
              <a:buChar char="-"/>
            </a:pPr>
            <a:r>
              <a:rPr lang="en-HU" dirty="0"/>
              <a:t>Igyekszem a magyar elnevezéseket is elmondani, de mivel minden angolul van mindegyik felhőben, így az eredeti elnevezéseket fogjuk jórészt hasznánli</a:t>
            </a:r>
          </a:p>
          <a:p>
            <a:pPr marL="171450" indent="-171450">
              <a:buFontTx/>
              <a:buChar char="-"/>
            </a:pPr>
            <a:r>
              <a:rPr lang="en-HU" dirty="0"/>
              <a:t>Azure esetén van magyar nyelv, a többi nem igazán támogatja azt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2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1259874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  https://</a:t>
            </a:r>
            <a:r>
              <a:rPr lang="hu-HU" dirty="0" err="1"/>
              <a:t>github.com</a:t>
            </a:r>
            <a:r>
              <a:rPr lang="hu-HU" dirty="0"/>
              <a:t>/</a:t>
            </a:r>
            <a:r>
              <a:rPr lang="hu-HU" dirty="0" err="1"/>
              <a:t>cloudsteak</a:t>
            </a:r>
            <a:r>
              <a:rPr lang="hu-HU" dirty="0"/>
              <a:t>/</a:t>
            </a:r>
            <a:r>
              <a:rPr lang="hu-HU" dirty="0" err="1"/>
              <a:t>trn-aws-common</a:t>
            </a:r>
            <a:endParaRPr lang="en-GB" b="0" i="1" dirty="0">
              <a:solidFill>
                <a:srgbClr val="FFFFFF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24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0584841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https://</a:t>
            </a:r>
            <a:r>
              <a:rPr lang="hu-HU" dirty="0" err="1"/>
              <a:t>aws.amazon.com</a:t>
            </a:r>
            <a:r>
              <a:rPr lang="hu-HU" dirty="0"/>
              <a:t>/</a:t>
            </a:r>
            <a:r>
              <a:rPr lang="hu-HU" dirty="0" err="1"/>
              <a:t>elasticbeanstalk</a:t>
            </a:r>
            <a:endParaRPr lang="hu-HU" dirty="0"/>
          </a:p>
          <a:p>
            <a:r>
              <a:rPr lang="hu-HU" dirty="0"/>
              <a:t>https://</a:t>
            </a:r>
            <a:r>
              <a:rPr lang="hu-HU" dirty="0" err="1"/>
              <a:t>docs.aws.amazon.com</a:t>
            </a:r>
            <a:r>
              <a:rPr lang="hu-HU" dirty="0"/>
              <a:t>/</a:t>
            </a:r>
            <a:r>
              <a:rPr lang="hu-HU" dirty="0" err="1"/>
              <a:t>elasticbeanstalk</a:t>
            </a:r>
            <a:r>
              <a:rPr lang="hu-HU" dirty="0"/>
              <a:t>/latest/dg/eb-cli3-install.html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25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5990823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Azure</a:t>
            </a:r>
            <a:r>
              <a:rPr lang="hu-HU" dirty="0"/>
              <a:t> App Service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26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4608759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NodeJs</a:t>
            </a:r>
            <a:r>
              <a:rPr lang="hu-HU" dirty="0"/>
              <a:t> 18 app </a:t>
            </a:r>
            <a:r>
              <a:rPr lang="hu-HU" dirty="0" err="1"/>
              <a:t>with</a:t>
            </a:r>
            <a:r>
              <a:rPr lang="hu-HU" dirty="0"/>
              <a:t> GitHub </a:t>
            </a:r>
            <a:r>
              <a:rPr lang="hu-HU" dirty="0" err="1"/>
              <a:t>integration</a:t>
            </a:r>
            <a:endParaRPr lang="hu-HU" dirty="0"/>
          </a:p>
          <a:p>
            <a:r>
              <a:rPr lang="hu-HU" dirty="0"/>
              <a:t>https://</a:t>
            </a:r>
            <a:r>
              <a:rPr lang="hu-HU" dirty="0" err="1"/>
              <a:t>github.com</a:t>
            </a:r>
            <a:r>
              <a:rPr lang="hu-HU" dirty="0"/>
              <a:t>/</a:t>
            </a:r>
            <a:r>
              <a:rPr lang="hu-HU" dirty="0" err="1"/>
              <a:t>cloudsteak</a:t>
            </a:r>
            <a:r>
              <a:rPr lang="hu-HU" dirty="0"/>
              <a:t>/react-demo-n18</a:t>
            </a:r>
          </a:p>
          <a:p>
            <a:endParaRPr lang="hu-HU" dirty="0"/>
          </a:p>
          <a:p>
            <a:r>
              <a:rPr lang="hu-HU" dirty="0" err="1"/>
              <a:t>svg</a:t>
            </a:r>
            <a:r>
              <a:rPr lang="hu-HU" dirty="0"/>
              <a:t> -&gt; </a:t>
            </a:r>
            <a:r>
              <a:rPr lang="hu-HU" dirty="0" err="1"/>
              <a:t>png</a:t>
            </a:r>
            <a:endParaRPr lang="hu-HU" dirty="0"/>
          </a:p>
          <a:p>
            <a:r>
              <a:rPr lang="hu-HU" dirty="0" err="1"/>
              <a:t>Delete</a:t>
            </a:r>
            <a:r>
              <a:rPr lang="hu-HU" dirty="0"/>
              <a:t> </a:t>
            </a:r>
            <a:r>
              <a:rPr lang="hu-HU" dirty="0" err="1"/>
              <a:t>unnecessary</a:t>
            </a:r>
            <a:r>
              <a:rPr lang="hu-HU" dirty="0"/>
              <a:t> </a:t>
            </a:r>
            <a:r>
              <a:rPr lang="hu-HU" dirty="0" err="1"/>
              <a:t>rows</a:t>
            </a:r>
            <a:endParaRPr lang="hu-HU" dirty="0"/>
          </a:p>
          <a:p>
            <a:r>
              <a:rPr lang="hu-HU" dirty="0"/>
              <a:t>https://</a:t>
            </a:r>
            <a:r>
              <a:rPr lang="hu-HU" dirty="0" err="1"/>
              <a:t>gerillamentorklub.hu</a:t>
            </a:r>
            <a:r>
              <a:rPr lang="hu-HU" dirty="0"/>
              <a:t>/</a:t>
            </a:r>
          </a:p>
          <a:p>
            <a:r>
              <a:rPr lang="hu-HU" dirty="0"/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27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6973450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28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0046170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https://</a:t>
            </a:r>
            <a:r>
              <a:rPr lang="hu-HU" dirty="0" err="1"/>
              <a:t>aws.amazon.com</a:t>
            </a:r>
            <a:r>
              <a:rPr lang="hu-HU" dirty="0"/>
              <a:t>/lambda</a:t>
            </a:r>
          </a:p>
          <a:p>
            <a:r>
              <a:rPr lang="hu-HU" dirty="0"/>
              <a:t>- </a:t>
            </a:r>
            <a:r>
              <a:rPr lang="hu-HU" dirty="0" err="1"/>
              <a:t>Azure</a:t>
            </a:r>
            <a:r>
              <a:rPr lang="hu-HU" dirty="0"/>
              <a:t> </a:t>
            </a:r>
            <a:r>
              <a:rPr lang="hu-HU" dirty="0" err="1"/>
              <a:t>functions</a:t>
            </a: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29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0119413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Azure</a:t>
            </a:r>
            <a:r>
              <a:rPr lang="hu-HU" dirty="0"/>
              <a:t> App Service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30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8442730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31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4294255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https://</a:t>
            </a:r>
            <a:r>
              <a:rPr lang="hu-HU" dirty="0" err="1"/>
              <a:t>aws.amazon.com</a:t>
            </a:r>
            <a:r>
              <a:rPr lang="hu-HU" dirty="0"/>
              <a:t>/</a:t>
            </a:r>
            <a:r>
              <a:rPr lang="hu-HU" dirty="0" err="1"/>
              <a:t>lightsail</a:t>
            </a:r>
            <a:r>
              <a:rPr lang="hu-HU" dirty="0"/>
              <a:t>/</a:t>
            </a:r>
          </a:p>
          <a:p>
            <a:endParaRPr lang="hu-H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dirty="0">
                <a:solidFill>
                  <a:schemeClr val="bg1"/>
                </a:solidFill>
              </a:rPr>
              <a:t>Konvertálható EC2-re: </a:t>
            </a:r>
            <a:r>
              <a:rPr lang="hu-HU" sz="1200" dirty="0" err="1">
                <a:solidFill>
                  <a:schemeClr val="bg1"/>
                </a:solidFill>
              </a:rPr>
              <a:t>H</a:t>
            </a:r>
            <a:r>
              <a:rPr lang="hu-HU" sz="1200" dirty="0">
                <a:solidFill>
                  <a:schemeClr val="bg1"/>
                </a:solidFill>
              </a:rPr>
              <a:t> az alkalmazás kinövi a </a:t>
            </a:r>
            <a:r>
              <a:rPr lang="hu-HU" sz="1200" dirty="0" err="1">
                <a:solidFill>
                  <a:schemeClr val="bg1"/>
                </a:solidFill>
              </a:rPr>
              <a:t>Lightsail</a:t>
            </a:r>
            <a:r>
              <a:rPr lang="hu-HU" sz="1200" dirty="0">
                <a:solidFill>
                  <a:schemeClr val="bg1"/>
                </a:solidFill>
              </a:rPr>
              <a:t> kereteit, </a:t>
            </a:r>
            <a:r>
              <a:rPr lang="hu-HU" sz="1200" dirty="0" err="1">
                <a:solidFill>
                  <a:schemeClr val="bg1"/>
                </a:solidFill>
              </a:rPr>
              <a:t>akor</a:t>
            </a:r>
            <a:r>
              <a:rPr lang="hu-HU" sz="1200" dirty="0">
                <a:solidFill>
                  <a:schemeClr val="bg1"/>
                </a:solidFill>
              </a:rPr>
              <a:t> aránylag könnyedén létrehozható belőle nagy alkalmazás</a:t>
            </a:r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32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8491262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Azure</a:t>
            </a:r>
            <a:r>
              <a:rPr lang="hu-HU" dirty="0"/>
              <a:t> App Service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33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133511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hu-HU" dirty="0"/>
              <a:t>Nagyon sok az anyag, igyekszem nem mélyen IT-</a:t>
            </a:r>
            <a:r>
              <a:rPr lang="hu-HU" dirty="0" err="1"/>
              <a:t>san</a:t>
            </a:r>
            <a:r>
              <a:rPr lang="hu-HU" dirty="0"/>
              <a:t> beszélni, azonban néha az elkerülhetetlen</a:t>
            </a:r>
          </a:p>
          <a:p>
            <a:pPr marL="171450" indent="-171450">
              <a:buFontTx/>
              <a:buChar char="-"/>
            </a:pPr>
            <a:r>
              <a:rPr lang="hu-HU" dirty="0"/>
              <a:t>Ha gyors a tempó, akkor jelezzétek</a:t>
            </a:r>
          </a:p>
          <a:p>
            <a:pPr marL="171450" indent="-171450">
              <a:buFontTx/>
              <a:buChar char="-"/>
            </a:pPr>
            <a:r>
              <a:rPr lang="hu-HU" dirty="0"/>
              <a:t>Ha valami infó hiányzik, akkor kérdezzetek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3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4080252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https://</a:t>
            </a:r>
            <a:r>
              <a:rPr lang="hu-HU" dirty="0" err="1"/>
              <a:t>lightsail.aws.amazon.com</a:t>
            </a:r>
            <a:r>
              <a:rPr lang="hu-HU" dirty="0"/>
              <a:t>/</a:t>
            </a:r>
            <a:r>
              <a:rPr lang="hu-HU" dirty="0" err="1"/>
              <a:t>ls</a:t>
            </a:r>
            <a:r>
              <a:rPr lang="hu-HU" dirty="0"/>
              <a:t>/</a:t>
            </a:r>
            <a:r>
              <a:rPr lang="hu-HU" dirty="0" err="1"/>
              <a:t>docs</a:t>
            </a:r>
            <a:r>
              <a:rPr lang="hu-HU" dirty="0"/>
              <a:t>/</a:t>
            </a:r>
            <a:r>
              <a:rPr lang="hu-HU" dirty="0" err="1"/>
              <a:t>en_us</a:t>
            </a:r>
            <a:r>
              <a:rPr lang="hu-HU" dirty="0"/>
              <a:t>/</a:t>
            </a:r>
            <a:r>
              <a:rPr lang="hu-HU" dirty="0" err="1"/>
              <a:t>articles</a:t>
            </a:r>
            <a:r>
              <a:rPr lang="hu-HU" dirty="0"/>
              <a:t>/amazon-</a:t>
            </a:r>
            <a:r>
              <a:rPr lang="hu-HU" dirty="0" err="1"/>
              <a:t>lightsail</a:t>
            </a:r>
            <a:r>
              <a:rPr lang="hu-HU" dirty="0"/>
              <a:t>-</a:t>
            </a:r>
            <a:r>
              <a:rPr lang="hu-HU" dirty="0" err="1"/>
              <a:t>quick</a:t>
            </a:r>
            <a:r>
              <a:rPr lang="hu-HU" dirty="0"/>
              <a:t>-start-</a:t>
            </a:r>
            <a:r>
              <a:rPr lang="hu-HU" dirty="0" err="1"/>
              <a:t>guide</a:t>
            </a:r>
            <a:r>
              <a:rPr lang="hu-HU" dirty="0"/>
              <a:t>-</a:t>
            </a:r>
            <a:r>
              <a:rPr lang="hu-HU" dirty="0" err="1"/>
              <a:t>wordpress</a:t>
            </a:r>
            <a:endParaRPr lang="hu-HU" dirty="0"/>
          </a:p>
          <a:p>
            <a:endParaRPr lang="hu-H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>
                <a:solidFill>
                  <a:srgbClr val="F2F2F2"/>
                </a:solidFill>
                <a:effectLst/>
                <a:latin typeface="Monaco" pitchFamily="2" charset="77"/>
              </a:rPr>
              <a:t>ssh</a:t>
            </a:r>
            <a:r>
              <a:rPr lang="en-GB" dirty="0">
                <a:solidFill>
                  <a:srgbClr val="F2F2F2"/>
                </a:solidFill>
                <a:effectLst/>
                <a:latin typeface="Monaco" pitchFamily="2" charset="77"/>
              </a:rPr>
              <a:t> -</a:t>
            </a:r>
            <a:r>
              <a:rPr lang="en-GB" dirty="0" err="1">
                <a:solidFill>
                  <a:srgbClr val="F2F2F2"/>
                </a:solidFill>
                <a:effectLst/>
                <a:latin typeface="Monaco" pitchFamily="2" charset="77"/>
              </a:rPr>
              <a:t>i</a:t>
            </a:r>
            <a:r>
              <a:rPr lang="en-GB" dirty="0">
                <a:solidFill>
                  <a:srgbClr val="F2F2F2"/>
                </a:solidFill>
                <a:effectLst/>
                <a:latin typeface="Monaco" pitchFamily="2" charset="77"/>
              </a:rPr>
              <a:t> _</a:t>
            </a:r>
            <a:r>
              <a:rPr lang="en-GB" dirty="0" err="1">
                <a:solidFill>
                  <a:srgbClr val="F2F2F2"/>
                </a:solidFill>
                <a:effectLst/>
                <a:latin typeface="Monaco" pitchFamily="2" charset="77"/>
              </a:rPr>
              <a:t>ssh</a:t>
            </a:r>
            <a:r>
              <a:rPr lang="en-GB" dirty="0">
                <a:solidFill>
                  <a:srgbClr val="F2F2F2"/>
                </a:solidFill>
                <a:effectLst/>
                <a:latin typeface="Monaco" pitchFamily="2" charset="77"/>
              </a:rPr>
              <a:t>/</a:t>
            </a:r>
            <a:r>
              <a:rPr lang="en-GB" dirty="0" err="1">
                <a:solidFill>
                  <a:srgbClr val="F2F2F2"/>
                </a:solidFill>
                <a:effectLst/>
                <a:latin typeface="Monaco" pitchFamily="2" charset="77"/>
              </a:rPr>
              <a:t>aws</a:t>
            </a:r>
            <a:r>
              <a:rPr lang="en-GB" dirty="0">
                <a:solidFill>
                  <a:srgbClr val="F2F2F2"/>
                </a:solidFill>
                <a:effectLst/>
                <a:latin typeface="Monaco" pitchFamily="2" charset="77"/>
              </a:rPr>
              <a:t>-sandbox-</a:t>
            </a:r>
            <a:r>
              <a:rPr lang="en-GB" dirty="0" err="1">
                <a:solidFill>
                  <a:srgbClr val="F2F2F2"/>
                </a:solidFill>
                <a:effectLst/>
                <a:latin typeface="Monaco" pitchFamily="2" charset="77"/>
              </a:rPr>
              <a:t>de.pem</a:t>
            </a:r>
            <a:r>
              <a:rPr lang="en-GB" dirty="0">
                <a:solidFill>
                  <a:srgbClr val="F2F2F2"/>
                </a:solidFill>
                <a:effectLst/>
                <a:latin typeface="Monaco" pitchFamily="2" charset="77"/>
              </a:rPr>
              <a:t> bitnami@</a:t>
            </a:r>
            <a:r>
              <a:rPr lang="en-GB" dirty="0">
                <a:solidFill>
                  <a:srgbClr val="000000"/>
                </a:solidFill>
                <a:effectLst/>
                <a:latin typeface="Monaco" pitchFamily="2" charset="77"/>
              </a:rPr>
              <a:t>3.64.12.94</a:t>
            </a:r>
            <a:endParaRPr lang="en-GB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endParaRPr lang="hu-HU" dirty="0"/>
          </a:p>
          <a:p>
            <a:endParaRPr lang="hu-HU" dirty="0"/>
          </a:p>
          <a:p>
            <a:r>
              <a:rPr lang="en-GB" dirty="0"/>
              <a:t>cat </a:t>
            </a:r>
            <a:r>
              <a:rPr lang="en-GB" dirty="0" err="1"/>
              <a:t>bitnami_application_password</a:t>
            </a:r>
            <a:endParaRPr lang="en-GB" dirty="0"/>
          </a:p>
          <a:p>
            <a:endParaRPr lang="hu-HU" dirty="0"/>
          </a:p>
          <a:p>
            <a:r>
              <a:rPr lang="en-GB" b="0" i="0" dirty="0">
                <a:solidFill>
                  <a:srgbClr val="16191F"/>
                </a:solidFill>
                <a:effectLst/>
                <a:latin typeface="Ubuntu Mono" panose="020F0502020204030204" pitchFamily="34" charset="0"/>
              </a:rPr>
              <a:t>http://&lt;public-</a:t>
            </a:r>
            <a:r>
              <a:rPr lang="en-GB" b="0" i="0" dirty="0" err="1">
                <a:solidFill>
                  <a:srgbClr val="16191F"/>
                </a:solidFill>
                <a:effectLst/>
                <a:latin typeface="Ubuntu Mono" panose="020F0502020204030204" pitchFamily="34" charset="0"/>
              </a:rPr>
              <a:t>ip</a:t>
            </a:r>
            <a:r>
              <a:rPr lang="en-GB" b="0" i="0" dirty="0">
                <a:solidFill>
                  <a:srgbClr val="16191F"/>
                </a:solidFill>
                <a:effectLst/>
                <a:latin typeface="Ubuntu Mono" panose="020F0502020204030204" pitchFamily="34" charset="0"/>
              </a:rPr>
              <a:t>-address&gt;/</a:t>
            </a:r>
            <a:r>
              <a:rPr lang="en-GB" b="0" i="0" dirty="0" err="1">
                <a:solidFill>
                  <a:srgbClr val="16191F"/>
                </a:solidFill>
                <a:effectLst/>
                <a:latin typeface="Ubuntu Mono" panose="020F0502020204030204" pitchFamily="34" charset="0"/>
              </a:rPr>
              <a:t>wp</a:t>
            </a:r>
            <a:r>
              <a:rPr lang="en-GB" b="0" i="0" dirty="0">
                <a:solidFill>
                  <a:srgbClr val="16191F"/>
                </a:solidFill>
                <a:effectLst/>
                <a:latin typeface="Ubuntu Mono" panose="020F0502020204030204" pitchFamily="34" charset="0"/>
              </a:rPr>
              <a:t>-admin/</a:t>
            </a:r>
            <a:endParaRPr lang="hu-HU" dirty="0"/>
          </a:p>
          <a:p>
            <a:r>
              <a:rPr lang="hu-HU" dirty="0"/>
              <a:t>User: </a:t>
            </a:r>
            <a:r>
              <a:rPr lang="hu-HU" dirty="0" err="1"/>
              <a:t>user</a:t>
            </a:r>
            <a:endParaRPr lang="hu-HU" dirty="0"/>
          </a:p>
          <a:p>
            <a:endParaRPr lang="hu-H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err="1"/>
              <a:t>Plugin</a:t>
            </a:r>
            <a:r>
              <a:rPr lang="hu-HU" dirty="0"/>
              <a:t>: </a:t>
            </a:r>
            <a:r>
              <a:rPr lang="en-GB" b="0" i="0" dirty="0" err="1">
                <a:solidFill>
                  <a:srgbClr val="32373C"/>
                </a:solidFill>
                <a:effectLst/>
                <a:latin typeface="Open Sans" panose="020F0502020204030204" pitchFamily="34" charset="0"/>
              </a:rPr>
              <a:t>Loginizer</a:t>
            </a:r>
            <a:endParaRPr lang="en-GB" b="0" i="0" dirty="0">
              <a:solidFill>
                <a:srgbClr val="32373C"/>
              </a:solidFill>
              <a:effectLst/>
              <a:latin typeface="Open Sans" panose="020F0502020204030204" pitchFamily="34" charset="0"/>
            </a:endParaRPr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34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8434796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hu-HU" dirty="0"/>
              <a:t>https://</a:t>
            </a:r>
            <a:r>
              <a:rPr lang="hu-HU" dirty="0" err="1"/>
              <a:t>aws.amazon.com</a:t>
            </a:r>
            <a:r>
              <a:rPr lang="hu-HU" dirty="0"/>
              <a:t>/</a:t>
            </a:r>
            <a:r>
              <a:rPr lang="hu-HU" dirty="0" err="1"/>
              <a:t>vpc</a:t>
            </a:r>
            <a:r>
              <a:rPr lang="hu-HU" dirty="0"/>
              <a:t>/</a:t>
            </a:r>
          </a:p>
          <a:p>
            <a:pPr marL="171450" indent="-171450">
              <a:buFontTx/>
              <a:buChar char="-"/>
            </a:pPr>
            <a:r>
              <a:rPr lang="hu-HU" dirty="0"/>
              <a:t>Internet </a:t>
            </a:r>
            <a:r>
              <a:rPr lang="hu-HU" dirty="0" err="1"/>
              <a:t>Gateway</a:t>
            </a:r>
            <a:r>
              <a:rPr lang="hu-HU" dirty="0"/>
              <a:t> nélkül nincs internet </a:t>
            </a:r>
            <a:r>
              <a:rPr lang="hu-HU" dirty="0" err="1"/>
              <a:t>kapcoslat</a:t>
            </a:r>
            <a:r>
              <a:rPr lang="hu-HU" dirty="0"/>
              <a:t>. (</a:t>
            </a:r>
            <a:r>
              <a:rPr lang="hu-HU" dirty="0" err="1"/>
              <a:t>Azure</a:t>
            </a:r>
            <a:r>
              <a:rPr lang="hu-HU" dirty="0"/>
              <a:t> esetén a VNET automatikusan elérhető az internet felől)</a:t>
            </a:r>
          </a:p>
          <a:p>
            <a:pPr marL="171450" indent="-171450">
              <a:buFontTx/>
              <a:buChar char="-"/>
            </a:pPr>
            <a:r>
              <a:rPr lang="hu-HU" dirty="0"/>
              <a:t>Network ACL: Tűzfal szerű működésű. Csomagokat szűrhetünk vele.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37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5314324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hu-HU" dirty="0" err="1"/>
              <a:t>Bastion</a:t>
            </a:r>
            <a:r>
              <a:rPr lang="hu-HU" dirty="0"/>
              <a:t> </a:t>
            </a:r>
            <a:r>
              <a:rPr lang="hu-HU" dirty="0" err="1"/>
              <a:t>host</a:t>
            </a:r>
            <a:r>
              <a:rPr lang="hu-HU" dirty="0"/>
              <a:t>: </a:t>
            </a:r>
            <a:r>
              <a:rPr lang="hu-HU" dirty="0" err="1"/>
              <a:t>Jump</a:t>
            </a:r>
            <a:r>
              <a:rPr lang="hu-HU" dirty="0"/>
              <a:t> szerver, bástya kiszolgáló</a:t>
            </a:r>
          </a:p>
          <a:p>
            <a:pPr marL="171450" indent="-171450">
              <a:buFontTx/>
              <a:buChar char="-"/>
            </a:pPr>
            <a:r>
              <a:rPr lang="hu-HU" dirty="0" err="1"/>
              <a:t>Private</a:t>
            </a:r>
            <a:r>
              <a:rPr lang="hu-HU" dirty="0"/>
              <a:t> Link: VPC </a:t>
            </a:r>
            <a:r>
              <a:rPr lang="hu-HU" dirty="0">
                <a:sym typeface="Wingdings" pitchFamily="2" charset="2"/>
              </a:rPr>
              <a:t>  valamely szolgáltatás</a:t>
            </a: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38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8998726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r>
              <a:rPr lang="en-GB" b="0" i="0" u="none" strike="noStrike" dirty="0">
                <a:solidFill>
                  <a:srgbClr val="FFFFFF"/>
                </a:solidFill>
                <a:effectLst/>
                <a:latin typeface="Poppins" panose="020B0604020202020204" pitchFamily="34" charset="0"/>
              </a:rPr>
              <a:t>Egress only Internet Gateway: Magas </a:t>
            </a:r>
            <a:r>
              <a:rPr lang="en-GB" b="0" i="0" u="none" strike="noStrike" dirty="0" err="1">
                <a:solidFill>
                  <a:srgbClr val="FFFFFF"/>
                </a:solidFill>
                <a:effectLst/>
                <a:latin typeface="Poppins" panose="020B0604020202020204" pitchFamily="34" charset="0"/>
              </a:rPr>
              <a:t>rendelkezésreállású</a:t>
            </a:r>
            <a:r>
              <a:rPr lang="en-GB" b="0" i="0" u="none" strike="noStrike" dirty="0">
                <a:solidFill>
                  <a:srgbClr val="FFFFFF"/>
                </a:solidFill>
                <a:effectLst/>
                <a:latin typeface="Poppins" panose="020B0604020202020204" pitchFamily="34" charset="0"/>
              </a:rPr>
              <a:t> Internet </a:t>
            </a:r>
            <a:r>
              <a:rPr lang="en-GB" b="0" i="0" u="none" strike="noStrike" dirty="0" err="1">
                <a:solidFill>
                  <a:srgbClr val="FFFFFF"/>
                </a:solidFill>
                <a:effectLst/>
                <a:latin typeface="Poppins" panose="020B0604020202020204" pitchFamily="34" charset="0"/>
              </a:rPr>
              <a:t>átjáró</a:t>
            </a:r>
            <a:endParaRPr lang="en-GB" b="0" i="0" u="none" strike="noStrike" dirty="0">
              <a:solidFill>
                <a:srgbClr val="FFFFFF"/>
              </a:solidFill>
              <a:effectLst/>
              <a:latin typeface="Poppins" panose="020B0604020202020204" pitchFamily="34" charset="0"/>
            </a:endParaRPr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39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8939400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https://</a:t>
            </a:r>
            <a:r>
              <a:rPr lang="hu-HU" dirty="0" err="1"/>
              <a:t>aws.amazon.com</a:t>
            </a:r>
            <a:r>
              <a:rPr lang="hu-HU" dirty="0"/>
              <a:t>/route53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40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6153951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41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370380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hu-HU" dirty="0"/>
              <a:t>https://</a:t>
            </a:r>
            <a:r>
              <a:rPr lang="hu-HU" dirty="0" err="1"/>
              <a:t>aws.amazon.com</a:t>
            </a:r>
            <a:r>
              <a:rPr lang="hu-HU" dirty="0"/>
              <a:t>/</a:t>
            </a:r>
            <a:r>
              <a:rPr lang="hu-HU" dirty="0" err="1"/>
              <a:t>elasticloadbalancing</a:t>
            </a:r>
            <a:r>
              <a:rPr lang="hu-HU" dirty="0"/>
              <a:t>/</a:t>
            </a:r>
            <a:r>
              <a:rPr lang="hu-HU" dirty="0" err="1"/>
              <a:t>features</a:t>
            </a:r>
            <a:r>
              <a:rPr lang="hu-HU" dirty="0"/>
              <a:t>/#</a:t>
            </a:r>
            <a:r>
              <a:rPr lang="hu-HU" dirty="0" err="1"/>
              <a:t>Product_comparisons</a:t>
            </a:r>
            <a:endParaRPr lang="hu-HU" dirty="0"/>
          </a:p>
          <a:p>
            <a:pPr marL="171450" indent="-171450">
              <a:buFontTx/>
              <a:buChar char="-"/>
            </a:pPr>
            <a:r>
              <a:rPr lang="hu-HU" dirty="0"/>
              <a:t>OSI</a:t>
            </a:r>
          </a:p>
          <a:p>
            <a:pPr marL="628650" lvl="1" indent="-171450">
              <a:buFontTx/>
              <a:buChar char="-"/>
            </a:pPr>
            <a:r>
              <a:rPr lang="hu-HU" dirty="0" err="1"/>
              <a:t>Layer</a:t>
            </a:r>
            <a:r>
              <a:rPr lang="hu-HU" dirty="0"/>
              <a:t> 7: </a:t>
            </a:r>
            <a:r>
              <a:rPr lang="hu-HU" dirty="0" err="1"/>
              <a:t>Application</a:t>
            </a:r>
            <a:r>
              <a:rPr lang="hu-HU" dirty="0"/>
              <a:t> </a:t>
            </a:r>
            <a:r>
              <a:rPr lang="hu-HU" dirty="0" err="1"/>
              <a:t>layer</a:t>
            </a:r>
            <a:endParaRPr lang="hu-HU" dirty="0"/>
          </a:p>
          <a:p>
            <a:pPr marL="628650" lvl="1" indent="-171450">
              <a:buFontTx/>
              <a:buChar char="-"/>
            </a:pPr>
            <a:r>
              <a:rPr lang="hu-HU" dirty="0" err="1"/>
              <a:t>Layer</a:t>
            </a:r>
            <a:r>
              <a:rPr lang="hu-HU" dirty="0"/>
              <a:t> 4: </a:t>
            </a:r>
            <a:r>
              <a:rPr lang="hu-HU" dirty="0" err="1"/>
              <a:t>Transport</a:t>
            </a:r>
            <a:r>
              <a:rPr lang="hu-HU" dirty="0"/>
              <a:t> (</a:t>
            </a:r>
            <a:r>
              <a:rPr lang="en-GB" b="0" i="0" u="none" strike="noStrike" dirty="0">
                <a:solidFill>
                  <a:srgbClr val="273239"/>
                </a:solidFill>
                <a:effectLst/>
                <a:latin typeface="urw-din"/>
              </a:rPr>
              <a:t>It is responsible for the End to End Delivery of the complete message.)</a:t>
            </a:r>
          </a:p>
          <a:p>
            <a:pPr marL="628650" lvl="1" indent="-171450">
              <a:buFontTx/>
              <a:buChar char="-"/>
            </a:pPr>
            <a:r>
              <a:rPr lang="en-GB" b="0" i="0" u="none" strike="noStrike" dirty="0">
                <a:solidFill>
                  <a:srgbClr val="273239"/>
                </a:solidFill>
                <a:effectLst/>
                <a:latin typeface="urw-din"/>
              </a:rPr>
              <a:t>Layer 3: Network</a:t>
            </a:r>
          </a:p>
          <a:p>
            <a:pPr marL="171450" lvl="0" indent="-171450">
              <a:buFontTx/>
              <a:buChar char="-"/>
            </a:pPr>
            <a:r>
              <a:rPr lang="en-GB" b="0" i="0" u="none" strike="noStrike" dirty="0" err="1">
                <a:solidFill>
                  <a:srgbClr val="273239"/>
                </a:solidFill>
                <a:effectLst/>
                <a:latin typeface="urw-din"/>
              </a:rPr>
              <a:t>Proticols</a:t>
            </a:r>
            <a:r>
              <a:rPr lang="en-GB" b="0" i="0" u="none" strike="noStrike" dirty="0">
                <a:solidFill>
                  <a:srgbClr val="273239"/>
                </a:solidFill>
                <a:effectLst/>
                <a:latin typeface="urw-din"/>
              </a:rPr>
              <a:t>:</a:t>
            </a:r>
          </a:p>
          <a:p>
            <a:pPr marL="628650" lvl="1" indent="-171450">
              <a:buFontTx/>
              <a:buChar char="-"/>
            </a:pPr>
            <a:r>
              <a:rPr lang="en-GB" b="0" i="0" u="none" strike="noStrike" dirty="0" err="1">
                <a:solidFill>
                  <a:srgbClr val="222222"/>
                </a:solidFill>
                <a:effectLst/>
                <a:latin typeface="open sans" panose="020F0502020204030204" pitchFamily="34" charset="0"/>
              </a:rPr>
              <a:t>gRPC</a:t>
            </a:r>
            <a:r>
              <a:rPr lang="en-GB" b="0" i="0" u="none" strike="noStrike" dirty="0">
                <a:solidFill>
                  <a:srgbClr val="222222"/>
                </a:solidFill>
                <a:effectLst/>
                <a:latin typeface="open sans" panose="020F0502020204030204" pitchFamily="34" charset="0"/>
              </a:rPr>
              <a:t> is a modern open source high performance Remote Procedure Call (RPC)</a:t>
            </a:r>
            <a:r>
              <a:rPr lang="en-GB" b="0" i="0" u="none" strike="noStrike" dirty="0">
                <a:solidFill>
                  <a:srgbClr val="273239"/>
                </a:solidFill>
                <a:effectLst/>
                <a:latin typeface="urw-din"/>
              </a:rPr>
              <a:t> https://</a:t>
            </a:r>
            <a:r>
              <a:rPr lang="en-GB" b="0" i="0" u="none" strike="noStrike" dirty="0" err="1">
                <a:solidFill>
                  <a:srgbClr val="273239"/>
                </a:solidFill>
                <a:effectLst/>
                <a:latin typeface="urw-din"/>
              </a:rPr>
              <a:t>en.wikipedia.org</a:t>
            </a:r>
            <a:r>
              <a:rPr lang="en-GB" b="0" i="0" u="none" strike="noStrike" dirty="0">
                <a:solidFill>
                  <a:srgbClr val="273239"/>
                </a:solidFill>
                <a:effectLst/>
                <a:latin typeface="urw-din"/>
              </a:rPr>
              <a:t>/wiki/GRPC</a:t>
            </a: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42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775399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43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9711561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- Ha egy fájlt ugyanazon a néven másolunk fel, az lehet, hogy később lesz elérhető. Ilyenkor célszerű cache-t </a:t>
            </a:r>
            <a:r>
              <a:rPr lang="hu-HU" dirty="0" err="1"/>
              <a:t>ürítemni</a:t>
            </a: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44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670777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hu-HU" dirty="0"/>
              <a:t>Ha egy fájlt ugyanazon a néven másolunk fel, az lehet, hogy később lesz elérhető. Ilyenkor célszerű cache-t üríteni</a:t>
            </a:r>
          </a:p>
          <a:p>
            <a:pPr marL="171450" indent="-171450">
              <a:buFontTx/>
              <a:buChar char="-"/>
            </a:pPr>
            <a:r>
              <a:rPr lang="hu-HU" dirty="0"/>
              <a:t>https://</a:t>
            </a:r>
            <a:r>
              <a:rPr lang="hu-HU" dirty="0" err="1"/>
              <a:t>aws.amazon.com</a:t>
            </a:r>
            <a:r>
              <a:rPr lang="hu-HU" dirty="0"/>
              <a:t>/</a:t>
            </a:r>
            <a:r>
              <a:rPr lang="hu-HU" dirty="0" err="1"/>
              <a:t>cloudfront</a:t>
            </a:r>
            <a:r>
              <a:rPr lang="hu-HU" dirty="0"/>
              <a:t>/</a:t>
            </a:r>
            <a:r>
              <a:rPr lang="hu-HU" dirty="0" err="1"/>
              <a:t>features</a:t>
            </a:r>
            <a:r>
              <a:rPr lang="hu-HU" dirty="0"/>
              <a:t>/?</a:t>
            </a:r>
            <a:r>
              <a:rPr lang="hu-HU" dirty="0" err="1"/>
              <a:t>whats-new-cloudfront.sort-by</a:t>
            </a:r>
            <a:r>
              <a:rPr lang="hu-HU" dirty="0"/>
              <a:t>=item.additionalFields.postDateTime&amp;whats-new-cloudfront.sort-order=</a:t>
            </a:r>
            <a:r>
              <a:rPr lang="hu-HU" dirty="0" err="1"/>
              <a:t>desc</a:t>
            </a:r>
            <a:endParaRPr lang="hu-HU" dirty="0"/>
          </a:p>
          <a:p>
            <a:pPr marL="171450" indent="-171450">
              <a:buFontTx/>
              <a:buChar char="-"/>
            </a:pP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45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258267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4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6340606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hu-HU" dirty="0"/>
              <a:t>EBS: 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AmazonEmber"/>
              </a:rPr>
              <a:t>Amazon Elastic Block Store (Amazon EBS) is an easy-to-use, scalable, high-performance block-storage service designed for Amazon Elastic Compute Cloud (Amazon EC2).</a:t>
            </a:r>
          </a:p>
          <a:p>
            <a:pPr marL="171450" indent="-171450">
              <a:buFontTx/>
              <a:buChar char="-"/>
            </a:pPr>
            <a:r>
              <a:rPr lang="hu-HU" dirty="0"/>
              <a:t>Storage </a:t>
            </a:r>
            <a:r>
              <a:rPr lang="hu-HU" dirty="0" err="1"/>
              <a:t>gateway</a:t>
            </a:r>
            <a:r>
              <a:rPr lang="hu-HU" dirty="0"/>
              <a:t>: </a:t>
            </a:r>
            <a:r>
              <a:rPr lang="hu-HU" dirty="0" err="1"/>
              <a:t>On-premise</a:t>
            </a:r>
            <a:r>
              <a:rPr lang="hu-HU" dirty="0"/>
              <a:t> rendszerekkel való hibrid integrációhoz</a:t>
            </a:r>
          </a:p>
          <a:p>
            <a:pPr marL="171450" indent="-171450">
              <a:buFontTx/>
              <a:buChar char="-"/>
            </a:pPr>
            <a:r>
              <a:rPr lang="hu-HU" dirty="0" err="1"/>
              <a:t>Transfer</a:t>
            </a:r>
            <a:r>
              <a:rPr lang="hu-HU" dirty="0"/>
              <a:t> </a:t>
            </a:r>
            <a:r>
              <a:rPr lang="hu-HU" dirty="0" err="1"/>
              <a:t>Family</a:t>
            </a:r>
            <a:r>
              <a:rPr lang="hu-HU" dirty="0"/>
              <a:t>: Fájlküldés és fájlmegosztás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47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1403924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48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1779662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- </a:t>
            </a:r>
            <a:r>
              <a:rPr lang="hu-HU" dirty="0" err="1"/>
              <a:t>Table</a:t>
            </a:r>
            <a:r>
              <a:rPr lang="hu-HU" dirty="0"/>
              <a:t> Storage: </a:t>
            </a:r>
            <a:r>
              <a:rPr lang="hu-HU" dirty="0" err="1"/>
              <a:t>PartitionKey</a:t>
            </a:r>
            <a:r>
              <a:rPr lang="hu-HU" dirty="0"/>
              <a:t>, </a:t>
            </a:r>
            <a:r>
              <a:rPr lang="hu-HU" dirty="0" err="1"/>
              <a:t>RowKey</a:t>
            </a:r>
            <a:r>
              <a:rPr lang="hu-HU" dirty="0"/>
              <a:t>. Storage Explorer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49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84965885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- </a:t>
            </a:r>
            <a:r>
              <a:rPr lang="hu-HU" dirty="0" err="1"/>
              <a:t>Table</a:t>
            </a:r>
            <a:r>
              <a:rPr lang="hu-HU" dirty="0"/>
              <a:t> Storage: </a:t>
            </a:r>
            <a:r>
              <a:rPr lang="hu-HU" dirty="0" err="1"/>
              <a:t>PartitionKey</a:t>
            </a:r>
            <a:r>
              <a:rPr lang="hu-HU" dirty="0"/>
              <a:t>, </a:t>
            </a:r>
            <a:r>
              <a:rPr lang="hu-HU" dirty="0" err="1"/>
              <a:t>RowKey</a:t>
            </a:r>
            <a:r>
              <a:rPr lang="hu-HU" dirty="0"/>
              <a:t>. Storage Explorer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50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75738935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{</a:t>
            </a:r>
          </a:p>
          <a:p>
            <a:r>
              <a:rPr lang="hu-HU" dirty="0"/>
              <a:t>    "Version": "2012-10-17",</a:t>
            </a:r>
          </a:p>
          <a:p>
            <a:r>
              <a:rPr lang="hu-HU" dirty="0"/>
              <a:t>    "</a:t>
            </a:r>
            <a:r>
              <a:rPr lang="hu-HU" dirty="0" err="1"/>
              <a:t>Statement</a:t>
            </a:r>
            <a:r>
              <a:rPr lang="hu-HU" dirty="0"/>
              <a:t>": [</a:t>
            </a:r>
          </a:p>
          <a:p>
            <a:r>
              <a:rPr lang="hu-HU" dirty="0"/>
              <a:t>        {</a:t>
            </a:r>
          </a:p>
          <a:p>
            <a:r>
              <a:rPr lang="hu-HU" dirty="0"/>
              <a:t>            "</a:t>
            </a:r>
            <a:r>
              <a:rPr lang="hu-HU" dirty="0" err="1"/>
              <a:t>Sid</a:t>
            </a:r>
            <a:r>
              <a:rPr lang="hu-HU" dirty="0"/>
              <a:t>": "</a:t>
            </a:r>
            <a:r>
              <a:rPr lang="hu-HU" dirty="0" err="1"/>
              <a:t>PublikusMinden</a:t>
            </a:r>
            <a:r>
              <a:rPr lang="hu-HU" dirty="0"/>
              <a:t>",</a:t>
            </a:r>
          </a:p>
          <a:p>
            <a:r>
              <a:rPr lang="hu-HU" dirty="0"/>
              <a:t>            "</a:t>
            </a:r>
            <a:r>
              <a:rPr lang="hu-HU" dirty="0" err="1"/>
              <a:t>Effect</a:t>
            </a:r>
            <a:r>
              <a:rPr lang="hu-HU" dirty="0"/>
              <a:t>": "</a:t>
            </a:r>
            <a:r>
              <a:rPr lang="hu-HU" dirty="0" err="1"/>
              <a:t>Allow</a:t>
            </a:r>
            <a:r>
              <a:rPr lang="hu-HU" dirty="0"/>
              <a:t>",</a:t>
            </a:r>
          </a:p>
          <a:p>
            <a:r>
              <a:rPr lang="hu-HU" dirty="0"/>
              <a:t>            "</a:t>
            </a:r>
            <a:r>
              <a:rPr lang="hu-HU" dirty="0" err="1"/>
              <a:t>Principal</a:t>
            </a:r>
            <a:r>
              <a:rPr lang="hu-HU" dirty="0"/>
              <a:t>": "*",</a:t>
            </a:r>
          </a:p>
          <a:p>
            <a:r>
              <a:rPr lang="hu-HU" dirty="0"/>
              <a:t>            "Action": "s3:GetObject",</a:t>
            </a:r>
          </a:p>
          <a:p>
            <a:r>
              <a:rPr lang="hu-HU" dirty="0"/>
              <a:t>            "</a:t>
            </a:r>
            <a:r>
              <a:rPr lang="hu-HU" dirty="0" err="1"/>
              <a:t>Resource</a:t>
            </a:r>
            <a:r>
              <a:rPr lang="hu-HU" dirty="0"/>
              <a:t>": [</a:t>
            </a:r>
          </a:p>
          <a:p>
            <a:r>
              <a:rPr lang="hu-HU" dirty="0"/>
              <a:t>                "arn:aws:s3:::publikus/*",</a:t>
            </a:r>
          </a:p>
          <a:p>
            <a:r>
              <a:rPr lang="hu-HU" dirty="0"/>
              <a:t>                "arn:aws:s3:::publikus"</a:t>
            </a:r>
          </a:p>
          <a:p>
            <a:r>
              <a:rPr lang="hu-HU" dirty="0"/>
              <a:t>            ]</a:t>
            </a:r>
          </a:p>
          <a:p>
            <a:r>
              <a:rPr lang="hu-HU" dirty="0"/>
              <a:t>        }</a:t>
            </a:r>
          </a:p>
          <a:p>
            <a:r>
              <a:rPr lang="hu-HU" dirty="0"/>
              <a:t>    ]</a:t>
            </a:r>
          </a:p>
          <a:p>
            <a:r>
              <a:rPr lang="hu-HU" dirty="0"/>
              <a:t>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51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31496877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52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59514714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53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47907305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hu-HU" dirty="0"/>
              <a:t>Fehér: SQL</a:t>
            </a:r>
          </a:p>
          <a:p>
            <a:pPr marL="171450" indent="-171450">
              <a:buFontTx/>
              <a:buChar char="-"/>
            </a:pPr>
            <a:r>
              <a:rPr lang="hu-HU" dirty="0"/>
              <a:t>Kék: Key-</a:t>
            </a:r>
            <a:r>
              <a:rPr lang="hu-HU" dirty="0" err="1"/>
              <a:t>value</a:t>
            </a:r>
            <a:endParaRPr lang="hu-HU" dirty="0"/>
          </a:p>
          <a:p>
            <a:pPr marL="171450" indent="-171450">
              <a:buFontTx/>
              <a:buChar char="-"/>
            </a:pPr>
            <a:r>
              <a:rPr lang="hu-HU" dirty="0"/>
              <a:t>Piros: In-</a:t>
            </a:r>
            <a:r>
              <a:rPr lang="hu-HU" dirty="0" err="1"/>
              <a:t>memory</a:t>
            </a:r>
            <a:endParaRPr lang="hu-HU" dirty="0"/>
          </a:p>
          <a:p>
            <a:pPr marL="171450" indent="-171450">
              <a:buFontTx/>
              <a:buChar char="-"/>
            </a:pPr>
            <a:r>
              <a:rPr lang="hu-HU" dirty="0"/>
              <a:t>Zöld: </a:t>
            </a:r>
            <a:r>
              <a:rPr lang="hu-HU" dirty="0" err="1"/>
              <a:t>DocumentDB</a:t>
            </a:r>
            <a:endParaRPr lang="hu-HU" dirty="0"/>
          </a:p>
          <a:p>
            <a:pPr marL="171450" indent="-171450">
              <a:buFontTx/>
              <a:buChar char="-"/>
            </a:pPr>
            <a:r>
              <a:rPr lang="hu-HU" dirty="0"/>
              <a:t>Sárga: Wide </a:t>
            </a:r>
            <a:r>
              <a:rPr lang="hu-HU" dirty="0" err="1"/>
              <a:t>column</a:t>
            </a:r>
            <a:endParaRPr lang="hu-HU" dirty="0"/>
          </a:p>
          <a:p>
            <a:pPr marL="171450" indent="-171450">
              <a:buFontTx/>
              <a:buChar char="-"/>
            </a:pPr>
            <a:r>
              <a:rPr lang="hu-HU" dirty="0"/>
              <a:t>Lila: </a:t>
            </a:r>
            <a:r>
              <a:rPr lang="hu-HU" dirty="0" err="1"/>
              <a:t>Graph</a:t>
            </a:r>
            <a:endParaRPr lang="hu-HU" dirty="0"/>
          </a:p>
          <a:p>
            <a:pPr marL="171450" indent="-171450">
              <a:buFontTx/>
              <a:buChar char="-"/>
            </a:pPr>
            <a:r>
              <a:rPr lang="hu-HU" dirty="0"/>
              <a:t>Cián: Time </a:t>
            </a:r>
            <a:r>
              <a:rPr lang="hu-HU" dirty="0" err="1"/>
              <a:t>series</a:t>
            </a:r>
            <a:endParaRPr lang="hu-HU" dirty="0"/>
          </a:p>
          <a:p>
            <a:pPr marL="171450" indent="-171450">
              <a:buFontTx/>
              <a:buChar char="-"/>
            </a:pPr>
            <a:r>
              <a:rPr lang="hu-HU" dirty="0"/>
              <a:t>Kék: tranzakciók láncok</a:t>
            </a:r>
          </a:p>
          <a:p>
            <a:pPr marL="171450" indent="-171450">
              <a:buFontTx/>
              <a:buChar char="-"/>
            </a:pPr>
            <a:endParaRPr lang="hu-HU" dirty="0"/>
          </a:p>
          <a:p>
            <a:pPr marL="171450" indent="-171450">
              <a:buFontTx/>
              <a:buChar char="-"/>
            </a:pPr>
            <a:endParaRPr lang="hu-HU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hu-HU" dirty="0"/>
              <a:t>Auróra: Nagyteljesítményű, magas rendelkezésre állású SQL</a:t>
            </a:r>
          </a:p>
          <a:p>
            <a:pPr marL="171450" indent="-171450">
              <a:buFontTx/>
              <a:buChar char="-"/>
            </a:pP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54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49076275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55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52289542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56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891847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U" dirty="0"/>
              <a:t>- Felhő alapozó képzése videóanyag egyik első slideja ez, hogy kontextusba kerüljünk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5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74632010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58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82598964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Fargate</a:t>
            </a:r>
            <a:r>
              <a:rPr lang="hu-HU" dirty="0"/>
              <a:t>: </a:t>
            </a:r>
            <a:r>
              <a:rPr lang="hu-HU" dirty="0" err="1"/>
              <a:t>Serverless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Containers</a:t>
            </a: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61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42545002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Ha </a:t>
            </a:r>
            <a:r>
              <a:rPr lang="hu-HU" dirty="0" err="1"/>
              <a:t>DockerHub-ról</a:t>
            </a:r>
            <a:r>
              <a:rPr lang="hu-HU" dirty="0"/>
              <a:t> szeretnél használni image-t, akkor azt csak közvetve tudod használni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62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25681356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OCI: Open </a:t>
            </a:r>
            <a:r>
              <a:rPr lang="hu-HU" dirty="0" err="1"/>
              <a:t>Container</a:t>
            </a:r>
            <a:r>
              <a:rPr lang="hu-HU" dirty="0"/>
              <a:t> </a:t>
            </a:r>
            <a:r>
              <a:rPr lang="hu-HU" dirty="0" err="1"/>
              <a:t>Initiative</a:t>
            </a: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63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9500524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64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48862672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U" dirty="0"/>
              <a:t>- Profil beállítások Linux, Max: ~/.aws</a:t>
            </a:r>
          </a:p>
          <a:p>
            <a:pPr marL="171450" indent="-171450">
              <a:buFontTx/>
              <a:buChar char="-"/>
            </a:pPr>
            <a:r>
              <a:rPr lang="en-HU" dirty="0"/>
              <a:t>EKS telepítés: eksctl</a:t>
            </a:r>
          </a:p>
          <a:p>
            <a:pPr marL="171450" indent="-171450">
              <a:buFontTx/>
              <a:buChar char="-"/>
            </a:pPr>
            <a:r>
              <a:rPr lang="en-HU" dirty="0"/>
              <a:t>AWS parancssor: aws cli</a:t>
            </a:r>
          </a:p>
          <a:p>
            <a:pPr marL="171450" indent="-171450">
              <a:buFontTx/>
              <a:buChar char="-"/>
            </a:pPr>
            <a:endParaRPr lang="en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65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79948238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Fargate</a:t>
            </a:r>
            <a:r>
              <a:rPr lang="hu-HU" dirty="0"/>
              <a:t>: </a:t>
            </a:r>
            <a:r>
              <a:rPr lang="hu-HU" dirty="0" err="1"/>
              <a:t>Serverless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Containers</a:t>
            </a: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68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424921471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69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428171426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hu-HU" dirty="0" err="1"/>
              <a:t>Cognito</a:t>
            </a:r>
            <a:r>
              <a:rPr lang="hu-HU" dirty="0"/>
              <a:t>: Külső </a:t>
            </a:r>
            <a:r>
              <a:rPr lang="hu-HU" dirty="0" err="1"/>
              <a:t>fehsználók</a:t>
            </a:r>
            <a:r>
              <a:rPr lang="hu-HU" dirty="0"/>
              <a:t> integrációja</a:t>
            </a:r>
          </a:p>
          <a:p>
            <a:pPr marL="171450" indent="-171450">
              <a:buFontTx/>
              <a:buChar char="-"/>
            </a:pPr>
            <a:r>
              <a:rPr lang="hu-HU" dirty="0" err="1"/>
              <a:t>Inspector</a:t>
            </a:r>
            <a:r>
              <a:rPr lang="hu-HU" dirty="0"/>
              <a:t>: automatizált sebezhetőség felderítés</a:t>
            </a:r>
          </a:p>
          <a:p>
            <a:pPr marL="171450" indent="-171450">
              <a:buFontTx/>
              <a:buChar char="-"/>
            </a:pPr>
            <a:r>
              <a:rPr lang="hu-HU" dirty="0" err="1"/>
              <a:t>CloudTrail</a:t>
            </a:r>
            <a:r>
              <a:rPr lang="hu-HU" dirty="0"/>
              <a:t>: Felhasználó és API audit</a:t>
            </a:r>
          </a:p>
          <a:p>
            <a:pPr marL="171450" indent="-171450">
              <a:buFontTx/>
              <a:buChar char="-"/>
            </a:pPr>
            <a:r>
              <a:rPr lang="hu-HU" dirty="0" err="1"/>
              <a:t>Detective</a:t>
            </a:r>
            <a:r>
              <a:rPr lang="hu-HU" dirty="0"/>
              <a:t>: Biztonsági problémák felderítése</a:t>
            </a:r>
          </a:p>
          <a:p>
            <a:pPr marL="171450" indent="-171450">
              <a:buFontTx/>
              <a:buChar char="-"/>
            </a:pPr>
            <a:r>
              <a:rPr lang="hu-HU" dirty="0"/>
              <a:t>Audit Manager: Teljes audit</a:t>
            </a:r>
          </a:p>
          <a:p>
            <a:pPr marL="171450" indent="-171450">
              <a:buFontTx/>
              <a:buChar char="-"/>
            </a:pP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75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19200189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u="none" strike="noStrike" dirty="0" err="1">
                <a:solidFill>
                  <a:srgbClr val="232F3E"/>
                </a:solidFill>
                <a:effectLst/>
                <a:latin typeface="AmazonEmberLight"/>
              </a:rPr>
              <a:t>OpsWorks</a:t>
            </a:r>
            <a:r>
              <a:rPr lang="en-GB" b="0" i="0" u="none" strike="noStrike" dirty="0">
                <a:solidFill>
                  <a:srgbClr val="232F3E"/>
                </a:solidFill>
                <a:effectLst/>
                <a:latin typeface="AmazonEmberLight"/>
              </a:rPr>
              <a:t>: </a:t>
            </a:r>
            <a:r>
              <a:rPr lang="en-GB" b="0" i="0" u="none" strike="noStrike" dirty="0" err="1">
                <a:solidFill>
                  <a:srgbClr val="232F3E"/>
                </a:solidFill>
                <a:effectLst/>
                <a:latin typeface="AmazonEmberLight"/>
              </a:rPr>
              <a:t>Chef,Puppet</a:t>
            </a:r>
            <a:r>
              <a:rPr lang="en-GB" b="0" i="0" u="none" strike="noStrike">
                <a:solidFill>
                  <a:srgbClr val="232F3E"/>
                </a:solidFill>
                <a:effectLst/>
                <a:latin typeface="AmazonEmberLight"/>
              </a:rPr>
              <a:t>, Terraform</a:t>
            </a: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78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09359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webShop</a:t>
            </a:r>
            <a:r>
              <a:rPr lang="hu-HU" dirty="0"/>
              <a:t>, akkor </a:t>
            </a:r>
            <a:r>
              <a:rPr lang="hu-HU" dirty="0" err="1"/>
              <a:t>Queue</a:t>
            </a:r>
            <a:endParaRPr lang="hu-HU" dirty="0"/>
          </a:p>
          <a:p>
            <a:r>
              <a:rPr lang="hu-HU" dirty="0" err="1"/>
              <a:t>Újraindulás</a:t>
            </a:r>
            <a:r>
              <a:rPr lang="hu-HU" dirty="0"/>
              <a:t> EC2 </a:t>
            </a:r>
            <a:r>
              <a:rPr lang="hu-HU" dirty="0" err="1"/>
              <a:t>instances</a:t>
            </a:r>
            <a:r>
              <a:rPr lang="hu-HU" dirty="0"/>
              <a:t> =&gt; Nagyobb biztonság és bizalom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6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410161769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80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04403386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81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415138745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83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69218142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84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446964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BlockChain</a:t>
            </a:r>
            <a:r>
              <a:rPr lang="hu-HU" dirty="0"/>
              <a:t>,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7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672732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- Egy ilyen adatközpontot csupán pár ember üzemeltet. Minden automatizált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9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086784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>
                <a:solidFill>
                  <a:schemeClr val="bg1"/>
                </a:solidFill>
              </a:rPr>
              <a:t>- Egy vagy több rendelkezésre állási zóna (100Km)</a:t>
            </a:r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10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591532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247E2-2CF8-ED0E-A5D2-1195FF0589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683E6-5715-EFA8-2A9A-261F9418BC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B45CCE-E541-71B6-2C27-15C1859AF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13AB9-FC85-3F46-8EB0-047F77798950}" type="datetimeFigureOut">
              <a:rPr lang="en-HU" smtClean="0"/>
              <a:t>11/01/2024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A78C21-9716-13B9-B6D6-C51A5B7BC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43806-120C-ED80-D9FD-5EE6F240F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15B7-09C2-DF44-8F03-59F5E395D270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4140067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FFB76-FB3A-AF14-0E53-A73A447C2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8FAFE3-5E1D-11CB-03B7-A69206043A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2CC9CB-0863-4C77-908B-7ECDA881B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13AB9-FC85-3F46-8EB0-047F77798950}" type="datetimeFigureOut">
              <a:rPr lang="en-HU" smtClean="0"/>
              <a:t>11/01/2024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F87E3-1053-D235-FB00-A68235728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5E956-D41A-B510-4FEB-A6C84A544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15B7-09C2-DF44-8F03-59F5E395D270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739239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8A3D0A-0887-7C9E-7637-6BB80DC5F1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6A3BA-C559-6B6C-0C22-727892BC17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ACD46-C93F-CB5A-EBCC-4282B1F77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13AB9-FC85-3F46-8EB0-047F77798950}" type="datetimeFigureOut">
              <a:rPr lang="en-HU" smtClean="0"/>
              <a:t>11/01/2024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FB35F-C376-0692-016B-BF826DC15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3944D-FFF8-553A-1AB6-FAACAA0F3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15B7-09C2-DF44-8F03-59F5E395D270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851932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- column 2"/>
          <p:cNvSpPr>
            <a:spLocks noGrp="1"/>
          </p:cNvSpPr>
          <p:nvPr>
            <p:ph type="body" sz="quarter" idx="11" hasCustomPrompt="1"/>
          </p:nvPr>
        </p:nvSpPr>
        <p:spPr>
          <a:xfrm>
            <a:off x="6360820" y="1620000"/>
            <a:ext cx="5326613" cy="471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- column 1"/>
          <p:cNvSpPr>
            <a:spLocks noGrp="1"/>
          </p:cNvSpPr>
          <p:nvPr>
            <p:ph type="body" sz="quarter" idx="10" hasCustomPrompt="1"/>
          </p:nvPr>
        </p:nvSpPr>
        <p:spPr>
          <a:xfrm>
            <a:off x="503869" y="1620000"/>
            <a:ext cx="5326613" cy="471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>
          <a:xfrm>
            <a:off x="503870" y="504000"/>
            <a:ext cx="11183564" cy="369332"/>
          </a:xfrm>
        </p:spPr>
        <p:txBody>
          <a:bodyPr/>
          <a:lstStyle/>
          <a:p>
            <a:r>
              <a:rPr lang="en-US" noProof="0" dirty="0"/>
              <a:t>Insert page title (sentence case)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626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7">
          <p15:clr>
            <a:srgbClr val="FBAE40"/>
          </p15:clr>
        </p15:guide>
        <p15:guide id="2" orient="horz" pos="3991">
          <p15:clr>
            <a:srgbClr val="FBAE40"/>
          </p15:clr>
        </p15:guide>
        <p15:guide id="3" pos="7364">
          <p15:clr>
            <a:srgbClr val="FBAE40"/>
          </p15:clr>
        </p15:guide>
        <p15:guide id="4" pos="3674">
          <p15:clr>
            <a:srgbClr val="FBAE40"/>
          </p15:clr>
        </p15:guide>
        <p15:guide id="5" pos="4007">
          <p15:clr>
            <a:srgbClr val="FBAE40"/>
          </p15:clr>
        </p15:guide>
        <p15:guide id="6" orient="horz" pos="317">
          <p15:clr>
            <a:srgbClr val="FBAE40"/>
          </p15:clr>
        </p15:guide>
        <p15:guide id="7" orient="horz" pos="551">
          <p15:clr>
            <a:srgbClr val="FBAE40"/>
          </p15:clr>
        </p15:guide>
        <p15:guide id="8" orient="horz" pos="102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2E70A-76EE-C7EF-0DFD-2894A5AAC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11C61-ADC5-4E0B-663B-29BD4D321A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EF3F6-CD77-6686-A55C-58C561771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13AB9-FC85-3F46-8EB0-047F77798950}" type="datetimeFigureOut">
              <a:rPr lang="en-HU" smtClean="0"/>
              <a:t>11/01/2024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AAACD-414F-66F0-6C28-7EF4AA85D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0D9CE-6C7B-BFBA-8784-E96BE7C3A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15B7-09C2-DF44-8F03-59F5E395D270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50250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C4BDD-C801-8524-809C-416762F45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B4519-B769-F0C7-03E4-DD25DE0726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4D59E-AE81-1D9F-A798-CD90F33E7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13AB9-FC85-3F46-8EB0-047F77798950}" type="datetimeFigureOut">
              <a:rPr lang="en-HU" smtClean="0"/>
              <a:t>11/01/2024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DB5768-63EB-CE72-E2A9-A454BCFD4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5715C-ADD3-E40C-0E37-AD7D1B66D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15B7-09C2-DF44-8F03-59F5E395D270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108715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EE320-330F-9B73-70E4-F0FD84989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24A65-D484-7D18-19D8-254E3FFD9E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372F70-EF09-9428-EB89-75C584B6B5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1A904B-E29F-492C-64D5-93C3D9BB0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13AB9-FC85-3F46-8EB0-047F77798950}" type="datetimeFigureOut">
              <a:rPr lang="en-HU" smtClean="0"/>
              <a:t>11/01/2024</a:t>
            </a:fld>
            <a:endParaRPr lang="en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284E43-B81E-ABC3-4195-6D8E7A6AC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C1F9FF-A6FD-6875-7E24-518A596F8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15B7-09C2-DF44-8F03-59F5E395D270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362749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40375-8247-E76B-3372-BA439A9D9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086534-5CBF-60A4-1A49-F709B1FD3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11AB5D-B39B-853E-9006-108B63A9F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70D775-C04B-FB19-8E31-4E64838CC4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CD85F7-4A91-55C3-39A1-1CEB64C0E5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4504A9-7B51-5A6A-066E-683023D69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13AB9-FC85-3F46-8EB0-047F77798950}" type="datetimeFigureOut">
              <a:rPr lang="en-HU" smtClean="0"/>
              <a:t>11/01/2024</a:t>
            </a:fld>
            <a:endParaRPr lang="en-H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4CDAC3-1D1D-A439-1C7D-5CEAA9B10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2B0EFF-D438-1769-9DF9-D468355D7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15B7-09C2-DF44-8F03-59F5E395D270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469651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BA52D-DE39-3A9B-E1A3-6AE66C3EF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33D0FF-68D7-3A20-2D4A-770BFED25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13AB9-FC85-3F46-8EB0-047F77798950}" type="datetimeFigureOut">
              <a:rPr lang="en-HU" smtClean="0"/>
              <a:t>11/01/2024</a:t>
            </a:fld>
            <a:endParaRPr lang="en-H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844668-3C9E-DE71-6A2F-D0AB87329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488129-5FAA-1799-704D-534B5065D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15B7-09C2-DF44-8F03-59F5E395D270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8161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6675FF-F05B-6948-9EE9-53A714C62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13AB9-FC85-3F46-8EB0-047F77798950}" type="datetimeFigureOut">
              <a:rPr lang="en-HU" smtClean="0"/>
              <a:t>11/01/2024</a:t>
            </a:fld>
            <a:endParaRPr lang="en-H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A37BFC-611D-38A3-80BF-5EA2C3161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DAAFFE-1A62-8759-B437-0AE6C7AF2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15B7-09C2-DF44-8F03-59F5E395D270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693836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86CB2-91B9-AE4E-8474-56369278D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EEA99-72B6-DD5E-D74E-FAC173EAC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8C4340-283E-78B3-D97C-6C78412C5B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AADC77-F611-4365-A542-04862AA4A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13AB9-FC85-3F46-8EB0-047F77798950}" type="datetimeFigureOut">
              <a:rPr lang="en-HU" smtClean="0"/>
              <a:t>11/01/2024</a:t>
            </a:fld>
            <a:endParaRPr lang="en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B921EF-4884-410A-AF33-6F89653F3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7888E7-D602-531D-CDAA-20FA64E33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15B7-09C2-DF44-8F03-59F5E395D270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4151060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830BD-C461-DBBE-B3CB-594B86B77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4F7354-5BB3-8958-29B1-2EDEBC3278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BAC71E-7262-45FE-F76F-25A5B2CF64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BA1E2-7D7E-964C-6F8C-D5746BA9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13AB9-FC85-3F46-8EB0-047F77798950}" type="datetimeFigureOut">
              <a:rPr lang="en-HU" smtClean="0"/>
              <a:t>11/01/2024</a:t>
            </a:fld>
            <a:endParaRPr lang="en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3F1332-0AA0-860F-DA0A-DFE8B8950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7DD8F8-3C81-6089-4B68-959E75181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15B7-09C2-DF44-8F03-59F5E395D270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977007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E737F6-0121-8808-07A2-DFA5D977F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60D712-A1D6-FA9F-D9E6-289C49AD6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64A23-7638-121E-AF5A-6FB6F836F8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13AB9-FC85-3F46-8EB0-047F77798950}" type="datetimeFigureOut">
              <a:rPr lang="en-HU" smtClean="0"/>
              <a:t>11/01/2024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45ABA5-BF74-685A-2472-190350AC98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1D240-E51F-820B-0075-72F4EF12EA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915B7-09C2-DF44-8F03-59F5E395D270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493155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9.jpg"/><Relationship Id="rId7" Type="http://schemas.openxmlformats.org/officeDocument/2006/relationships/diagramLayout" Target="../diagrams/layou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.xml"/><Relationship Id="rId5" Type="http://schemas.openxmlformats.org/officeDocument/2006/relationships/image" Target="../media/image23.png"/><Relationship Id="rId10" Type="http://schemas.microsoft.com/office/2007/relationships/diagramDrawing" Target="../diagrams/drawing3.xml"/><Relationship Id="rId4" Type="http://schemas.openxmlformats.org/officeDocument/2006/relationships/image" Target="../media/image8.png"/><Relationship Id="rId9" Type="http://schemas.openxmlformats.org/officeDocument/2006/relationships/diagramColors" Target="../diagrams/colors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9.jp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8.png"/><Relationship Id="rId9" Type="http://schemas.microsoft.com/office/2007/relationships/diagramDrawing" Target="../diagrams/drawing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9.jp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8.png"/><Relationship Id="rId9" Type="http://schemas.microsoft.com/office/2007/relationships/diagramDrawing" Target="../diagrams/drawing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image" Target="../media/image8.png"/><Relationship Id="rId7" Type="http://schemas.openxmlformats.org/officeDocument/2006/relationships/diagramLayout" Target="../diagrams/layout6.xml"/><Relationship Id="rId12" Type="http://schemas.openxmlformats.org/officeDocument/2006/relationships/hyperlink" Target="https://uptime.is/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6.xml"/><Relationship Id="rId11" Type="http://schemas.openxmlformats.org/officeDocument/2006/relationships/hyperlink" Target="https://aws.amazon.com/legal/service-level-agreements/?aws-sla-cards.sort-by=item.additionalFields.serviceNameLower&amp;aws-sla-cards.sort-order=asc&amp;awsf.tech-category-filter=*all" TargetMode="External"/><Relationship Id="rId5" Type="http://schemas.openxmlformats.org/officeDocument/2006/relationships/hyperlink" Target="https://gaanbaksho.com.au/bengali-business-registration/" TargetMode="External"/><Relationship Id="rId10" Type="http://schemas.microsoft.com/office/2007/relationships/diagramDrawing" Target="../diagrams/drawing6.xml"/><Relationship Id="rId4" Type="http://schemas.openxmlformats.org/officeDocument/2006/relationships/image" Target="../media/image28.png"/><Relationship Id="rId9" Type="http://schemas.openxmlformats.org/officeDocument/2006/relationships/diagramColors" Target="../diagrams/colors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hyperlink" Target="https://calculator.aws/" TargetMode="Externa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9.jpg"/><Relationship Id="rId7" Type="http://schemas.openxmlformats.org/officeDocument/2006/relationships/diagramQuickStyle" Target="../diagrams/quickStyle7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10" Type="http://schemas.openxmlformats.org/officeDocument/2006/relationships/image" Target="../media/image33.png"/><Relationship Id="rId4" Type="http://schemas.openxmlformats.org/officeDocument/2006/relationships/image" Target="../media/image8.png"/><Relationship Id="rId9" Type="http://schemas.microsoft.com/office/2007/relationships/diagramDrawing" Target="../diagrams/drawing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odeproject.com/Articles/1210776/WebControls/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9.jpg"/><Relationship Id="rId7" Type="http://schemas.openxmlformats.org/officeDocument/2006/relationships/diagramQuickStyle" Target="../diagrams/quickStyle8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10" Type="http://schemas.openxmlformats.org/officeDocument/2006/relationships/image" Target="../media/image36.png"/><Relationship Id="rId4" Type="http://schemas.openxmlformats.org/officeDocument/2006/relationships/image" Target="../media/image8.png"/><Relationship Id="rId9" Type="http://schemas.microsoft.com/office/2007/relationships/diagramDrawing" Target="../diagrams/drawing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image" Target="../media/image9.jpg"/><Relationship Id="rId7" Type="http://schemas.openxmlformats.org/officeDocument/2006/relationships/diagramQuickStyle" Target="../diagrams/quickStyle9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10" Type="http://schemas.openxmlformats.org/officeDocument/2006/relationships/image" Target="../media/image38.png"/><Relationship Id="rId4" Type="http://schemas.openxmlformats.org/officeDocument/2006/relationships/image" Target="../media/image8.png"/><Relationship Id="rId9" Type="http://schemas.microsoft.com/office/2007/relationships/diagramDrawing" Target="../diagrams/drawing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3" Type="http://schemas.openxmlformats.org/officeDocument/2006/relationships/image" Target="../media/image9.jpg"/><Relationship Id="rId7" Type="http://schemas.openxmlformats.org/officeDocument/2006/relationships/diagramLayout" Target="../diagrams/layout10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0.xml"/><Relationship Id="rId11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microsoft.com/office/2007/relationships/diagramDrawing" Target="../diagrams/drawing10.xml"/><Relationship Id="rId4" Type="http://schemas.openxmlformats.org/officeDocument/2006/relationships/image" Target="../media/image8.png"/><Relationship Id="rId9" Type="http://schemas.openxmlformats.org/officeDocument/2006/relationships/diagramColors" Target="../diagrams/colors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7.svg"/><Relationship Id="rId3" Type="http://schemas.openxmlformats.org/officeDocument/2006/relationships/image" Target="../media/image9.jpg"/><Relationship Id="rId7" Type="http://schemas.openxmlformats.org/officeDocument/2006/relationships/hyperlink" Target="https://openclipart.org/detail/296351/desktop-computer-3" TargetMode="External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hyperlink" Target="https://freesvg.org/1509009405" TargetMode="External"/><Relationship Id="rId5" Type="http://schemas.openxmlformats.org/officeDocument/2006/relationships/image" Target="../media/image42.png"/><Relationship Id="rId15" Type="http://schemas.openxmlformats.org/officeDocument/2006/relationships/image" Target="../media/image49.svg"/><Relationship Id="rId10" Type="http://schemas.openxmlformats.org/officeDocument/2006/relationships/image" Target="../media/image45.png"/><Relationship Id="rId4" Type="http://schemas.openxmlformats.org/officeDocument/2006/relationships/image" Target="../media/image8.png"/><Relationship Id="rId9" Type="http://schemas.openxmlformats.org/officeDocument/2006/relationships/hyperlink" Target="https://openclipart.org/detail/163741/web-server-by-lyte" TargetMode="External"/><Relationship Id="rId1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3.jpeg"/><Relationship Id="rId4" Type="http://schemas.openxmlformats.org/officeDocument/2006/relationships/image" Target="../media/image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3" Type="http://schemas.openxmlformats.org/officeDocument/2006/relationships/image" Target="../media/image9.jpg"/><Relationship Id="rId7" Type="http://schemas.openxmlformats.org/officeDocument/2006/relationships/diagramLayout" Target="../diagrams/layout11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1.xml"/><Relationship Id="rId5" Type="http://schemas.openxmlformats.org/officeDocument/2006/relationships/image" Target="../media/image56.png"/><Relationship Id="rId10" Type="http://schemas.microsoft.com/office/2007/relationships/diagramDrawing" Target="../diagrams/drawing11.xml"/><Relationship Id="rId4" Type="http://schemas.openxmlformats.org/officeDocument/2006/relationships/image" Target="../media/image8.png"/><Relationship Id="rId9" Type="http://schemas.openxmlformats.org/officeDocument/2006/relationships/diagramColors" Target="../diagrams/colors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png"/><Relationship Id="rId4" Type="http://schemas.openxmlformats.org/officeDocument/2006/relationships/image" Target="../media/image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8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3" Type="http://schemas.openxmlformats.org/officeDocument/2006/relationships/image" Target="../media/image9.jpg"/><Relationship Id="rId7" Type="http://schemas.openxmlformats.org/officeDocument/2006/relationships/diagramQuickStyle" Target="../diagrams/quickStyle12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2.xml"/><Relationship Id="rId5" Type="http://schemas.openxmlformats.org/officeDocument/2006/relationships/diagramData" Target="../diagrams/data12.xml"/><Relationship Id="rId10" Type="http://schemas.openxmlformats.org/officeDocument/2006/relationships/image" Target="../media/image65.jpg"/><Relationship Id="rId4" Type="http://schemas.openxmlformats.org/officeDocument/2006/relationships/image" Target="../media/image8.png"/><Relationship Id="rId9" Type="http://schemas.microsoft.com/office/2007/relationships/diagramDrawing" Target="../diagrams/drawing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20.png"/><Relationship Id="rId3" Type="http://schemas.openxmlformats.org/officeDocument/2006/relationships/image" Target="../media/image9.jpg"/><Relationship Id="rId7" Type="http://schemas.openxmlformats.org/officeDocument/2006/relationships/image" Target="../media/image14.png"/><Relationship Id="rId12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jpg"/><Relationship Id="rId4" Type="http://schemas.openxmlformats.org/officeDocument/2006/relationships/image" Target="../media/image8.png"/><Relationship Id="rId9" Type="http://schemas.openxmlformats.org/officeDocument/2006/relationships/image" Target="../media/image16.jpg"/><Relationship Id="rId14" Type="http://schemas.openxmlformats.org/officeDocument/2006/relationships/image" Target="../media/image2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7.sv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7.sv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3.xml"/><Relationship Id="rId3" Type="http://schemas.openxmlformats.org/officeDocument/2006/relationships/image" Target="../media/image9.jpg"/><Relationship Id="rId7" Type="http://schemas.openxmlformats.org/officeDocument/2006/relationships/diagramLayout" Target="../diagrams/layout13.xm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3.xml"/><Relationship Id="rId5" Type="http://schemas.openxmlformats.org/officeDocument/2006/relationships/image" Target="../media/image77.jpeg"/><Relationship Id="rId10" Type="http://schemas.microsoft.com/office/2007/relationships/diagramDrawing" Target="../diagrams/drawing13.xml"/><Relationship Id="rId4" Type="http://schemas.openxmlformats.org/officeDocument/2006/relationships/image" Target="../media/image8.png"/><Relationship Id="rId9" Type="http://schemas.openxmlformats.org/officeDocument/2006/relationships/diagramColors" Target="../diagrams/colors13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4.xml"/><Relationship Id="rId3" Type="http://schemas.openxmlformats.org/officeDocument/2006/relationships/image" Target="../media/image9.jpg"/><Relationship Id="rId7" Type="http://schemas.openxmlformats.org/officeDocument/2006/relationships/diagramLayout" Target="../diagrams/layout14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4.xml"/><Relationship Id="rId5" Type="http://schemas.openxmlformats.org/officeDocument/2006/relationships/image" Target="../media/image77.jpeg"/><Relationship Id="rId10" Type="http://schemas.microsoft.com/office/2007/relationships/diagramDrawing" Target="../diagrams/drawing14.xml"/><Relationship Id="rId4" Type="http://schemas.openxmlformats.org/officeDocument/2006/relationships/image" Target="../media/image8.png"/><Relationship Id="rId9" Type="http://schemas.openxmlformats.org/officeDocument/2006/relationships/diagramColors" Target="../diagrams/colors1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8.png"/><Relationship Id="rId4" Type="http://schemas.openxmlformats.org/officeDocument/2006/relationships/hyperlink" Target="https://cloudsteak-gmk-shared.s3.eu-central-1.amazonaws.com/all-cloud-glossary.png" TargetMode="Externa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hyperlink" Target="https://lucid.app/lucidchart/13fde51a-271f-456a-b2b3-ef6869f9ee6a/view?page=GiFLkXTb1E1J" TargetMode="External"/><Relationship Id="rId13" Type="http://schemas.openxmlformats.org/officeDocument/2006/relationships/hyperlink" Target="https://aws.amazon.com/cli/" TargetMode="External"/><Relationship Id="rId3" Type="http://schemas.openxmlformats.org/officeDocument/2006/relationships/image" Target="../media/image9.jpg"/><Relationship Id="rId7" Type="http://schemas.openxmlformats.org/officeDocument/2006/relationships/hyperlink" Target="https://docs.aws.amazon.com/general/latest/gr/glos-chap.html" TargetMode="External"/><Relationship Id="rId12" Type="http://schemas.openxmlformats.org/officeDocument/2006/relationships/hyperlink" Target="https://aws.amazon.com/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loudsteak-gmk-shared.s3.eu-central-1.amazonaws.com/all-cloud-glossary.png" TargetMode="External"/><Relationship Id="rId11" Type="http://schemas.openxmlformats.org/officeDocument/2006/relationships/hyperlink" Target="https://docs.aws.amazon.com/general/latest/gr/aws_service_limits.html" TargetMode="External"/><Relationship Id="rId5" Type="http://schemas.openxmlformats.org/officeDocument/2006/relationships/image" Target="../media/image70.png"/><Relationship Id="rId15" Type="http://schemas.openxmlformats.org/officeDocument/2006/relationships/hyperlink" Target="https://eksctl.io/" TargetMode="External"/><Relationship Id="rId10" Type="http://schemas.openxmlformats.org/officeDocument/2006/relationships/hyperlink" Target="https://instances.vantage.sh/" TargetMode="External"/><Relationship Id="rId4" Type="http://schemas.openxmlformats.org/officeDocument/2006/relationships/image" Target="../media/image8.png"/><Relationship Id="rId9" Type="http://schemas.openxmlformats.org/officeDocument/2006/relationships/hyperlink" Target="https://calculator.aws/" TargetMode="External"/><Relationship Id="rId14" Type="http://schemas.openxmlformats.org/officeDocument/2006/relationships/hyperlink" Target="https://docs.aws.amazon.com/elasticbeanstalk/latest/dg/eb-cli3-install.html" TargetMode="Externa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loudsteak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9.png"/><Relationship Id="rId5" Type="http://schemas.openxmlformats.org/officeDocument/2006/relationships/hyperlink" Target="https://www.linkedin.com/in/tibor-kiss-the1bit" TargetMode="External"/><Relationship Id="rId4" Type="http://schemas.openxmlformats.org/officeDocument/2006/relationships/hyperlink" Target="https://cloudsteak.com/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ngall.com/question-mark-png/download/30074" TargetMode="External"/><Relationship Id="rId4" Type="http://schemas.openxmlformats.org/officeDocument/2006/relationships/image" Target="../media/image80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mentorklub.gerillaoneletrajz.hu/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9.jp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openxmlformats.org/officeDocument/2006/relationships/image" Target="../media/image22.jpg"/><Relationship Id="rId10" Type="http://schemas.microsoft.com/office/2007/relationships/diagramDrawing" Target="../diagrams/drawing2.xml"/><Relationship Id="rId4" Type="http://schemas.openxmlformats.org/officeDocument/2006/relationships/image" Target="../media/image8.png"/><Relationship Id="rId9" Type="http://schemas.openxmlformats.org/officeDocument/2006/relationships/diagramColors" Target="../diagrams/colors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1E8795-906E-1CAC-9D78-CC82348DE7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51839"/>
            <a:ext cx="9144000" cy="1119848"/>
          </a:xfrm>
        </p:spPr>
        <p:txBody>
          <a:bodyPr>
            <a:normAutofit/>
          </a:bodyPr>
          <a:lstStyle/>
          <a:p>
            <a:r>
              <a:rPr lang="en-HU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Amazon Web Services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52F7E54-2196-A7FF-B6A7-5243C273C1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71799" y="3854177"/>
            <a:ext cx="6182139" cy="343238"/>
          </a:xfrm>
          <a:solidFill>
            <a:schemeClr val="tx1">
              <a:alpha val="28000"/>
            </a:schemeClr>
          </a:solidFill>
        </p:spPr>
        <p:txBody>
          <a:bodyPr tIns="72000" bIns="72000" anchor="ctr" anchorCtr="0">
            <a:noAutofit/>
          </a:bodyPr>
          <a:lstStyle/>
          <a:p>
            <a:r>
              <a:rPr lang="en-HU" dirty="0">
                <a:solidFill>
                  <a:schemeClr val="bg1"/>
                </a:solidFill>
              </a:rPr>
              <a:t>Cloud alapozó képzés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3380D37-81CB-17FC-9257-6F7F654827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4758" y="506460"/>
            <a:ext cx="5002484" cy="2173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7F7CE0-5572-C26C-81A5-6AA600259C0B}"/>
              </a:ext>
            </a:extLst>
          </p:cNvPr>
          <p:cNvSpPr txBox="1"/>
          <p:nvPr/>
        </p:nvSpPr>
        <p:spPr>
          <a:xfrm>
            <a:off x="4126552" y="4825573"/>
            <a:ext cx="3938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solidFill>
                  <a:schemeClr val="bg1"/>
                </a:solidFill>
              </a:rPr>
              <a:t>2024. 01. </a:t>
            </a:r>
            <a:r>
              <a:rPr lang="hu-HU" sz="2800">
                <a:solidFill>
                  <a:schemeClr val="bg1"/>
                </a:solidFill>
              </a:rPr>
              <a:t>11.</a:t>
            </a:r>
            <a:endParaRPr lang="hu-HU" sz="28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23D956-C355-10DA-5F57-94403B1527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5657" y="4252731"/>
            <a:ext cx="920046" cy="51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465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93800" cy="1325563"/>
          </a:xfrm>
        </p:spPr>
        <p:txBody>
          <a:bodyPr/>
          <a:lstStyle/>
          <a:p>
            <a:pPr algn="ctr"/>
            <a:r>
              <a:rPr lang="hu-HU" sz="4400" dirty="0">
                <a:solidFill>
                  <a:schemeClr val="bg1"/>
                </a:solidFill>
                <a:effectLst/>
              </a:rPr>
              <a:t>Rendelkezésre állási zónák</a:t>
            </a:r>
            <a:endParaRPr lang="en-HU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1BCF8B-039F-C242-BBA0-1DA48AA102A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318355" y="1633656"/>
            <a:ext cx="5526073" cy="4822876"/>
          </a:xfrm>
          <a:prstGeom prst="rect">
            <a:avLst/>
          </a:prstGeom>
        </p:spPr>
      </p:pic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C5037DC2-310F-3592-E800-EFA80DA98E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8416688"/>
              </p:ext>
            </p:extLst>
          </p:nvPr>
        </p:nvGraphicFramePr>
        <p:xfrm>
          <a:off x="-4680198" y="1145087"/>
          <a:ext cx="14414722" cy="5964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61683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47A438D2-6763-C245-A45C-2496986A37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>
                                            <p:graphicEl>
                                              <a:dgm id="{47A438D2-6763-C245-A45C-2496986A37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CA144A6-61CC-1A44-8D55-54EA7D9618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>
                                            <p:graphicEl>
                                              <a:dgm id="{DCA144A6-61CC-1A44-8D55-54EA7D9618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E6E6C1A-8038-424B-BA06-49D4CB8339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>
                                            <p:graphicEl>
                                              <a:dgm id="{2E6E6C1A-8038-424B-BA06-49D4CB8339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57E1C4A-40A3-F549-9E81-6DBA0AEFE7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>
                                            <p:graphicEl>
                                              <a:dgm id="{957E1C4A-40A3-F549-9E81-6DBA0AEFE7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0E58F55-B66C-C847-89FA-D615F0883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>
                                            <p:graphicEl>
                                              <a:dgm id="{E0E58F55-B66C-C847-89FA-D615F08839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E9DE246-AD3B-EC45-AB75-8CEDD2C023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>
                                            <p:graphicEl>
                                              <a:dgm id="{BE9DE246-AD3B-EC45-AB75-8CEDD2C023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53283FE-5C26-E847-A6A4-457B0BCF18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">
                                            <p:graphicEl>
                                              <a:dgm id="{953283FE-5C26-E847-A6A4-457B0BCF18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0CE0B6D-2E43-EE4E-B8FD-249A6EE515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1">
                                            <p:graphicEl>
                                              <a:dgm id="{30CE0B6D-2E43-EE4E-B8FD-249A6EE515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035FD09-A8EE-D844-ABDF-A9E3C8C886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1">
                                            <p:graphicEl>
                                              <a:dgm id="{F035FD09-A8EE-D844-ABDF-A9E3C8C886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 uiExpand="1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E181AE-539E-1321-3FAC-0B0B6C23BC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766512" y="1445606"/>
            <a:ext cx="10245918" cy="5167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93800" cy="1325563"/>
          </a:xfrm>
        </p:spPr>
        <p:txBody>
          <a:bodyPr/>
          <a:lstStyle/>
          <a:p>
            <a:pPr algn="ctr"/>
            <a:r>
              <a:rPr lang="hu-HU" sz="4400" dirty="0">
                <a:solidFill>
                  <a:schemeClr val="bg1"/>
                </a:solidFill>
                <a:effectLst/>
              </a:rPr>
              <a:t>AWS Régiók</a:t>
            </a:r>
            <a:endParaRPr lang="en-HU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4B7C4BD-7657-5475-29FE-77E92BA7B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14" y="1445606"/>
            <a:ext cx="4623572" cy="516731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200000"/>
              </a:lnSpc>
            </a:pPr>
            <a:r>
              <a:rPr lang="hu-HU" dirty="0">
                <a:solidFill>
                  <a:schemeClr val="bg1"/>
                </a:solidFill>
              </a:rPr>
              <a:t>Régiók között nagy sávszélességű, redundáns hálózat</a:t>
            </a:r>
          </a:p>
          <a:p>
            <a:pPr>
              <a:lnSpc>
                <a:spcPct val="200000"/>
              </a:lnSpc>
            </a:pPr>
            <a:r>
              <a:rPr lang="hu-HU" dirty="0">
                <a:solidFill>
                  <a:schemeClr val="bg1"/>
                </a:solidFill>
              </a:rPr>
              <a:t>Egy vagy több rendelkezésre állási zóna</a:t>
            </a:r>
          </a:p>
          <a:p>
            <a:pPr>
              <a:lnSpc>
                <a:spcPct val="200000"/>
              </a:lnSpc>
            </a:pPr>
            <a:r>
              <a:rPr lang="hu-HU" dirty="0" err="1">
                <a:solidFill>
                  <a:schemeClr val="bg1"/>
                </a:solidFill>
              </a:rPr>
              <a:t>Region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endpoints</a:t>
            </a:r>
            <a:endParaRPr lang="hu-HU" dirty="0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</a:pPr>
            <a:r>
              <a:rPr lang="hu-HU" dirty="0">
                <a:solidFill>
                  <a:schemeClr val="bg1"/>
                </a:solidFill>
              </a:rPr>
              <a:t>* AWS Local </a:t>
            </a:r>
            <a:r>
              <a:rPr lang="hu-HU" dirty="0" err="1">
                <a:solidFill>
                  <a:schemeClr val="bg1"/>
                </a:solidFill>
              </a:rPr>
              <a:t>Zones</a:t>
            </a:r>
            <a:endParaRPr lang="hu-HU" dirty="0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</a:pPr>
            <a:r>
              <a:rPr lang="hu-HU" dirty="0">
                <a:solidFill>
                  <a:schemeClr val="bg1"/>
                </a:solidFill>
              </a:rPr>
              <a:t>* AWS </a:t>
            </a:r>
            <a:r>
              <a:rPr lang="hu-HU" dirty="0" err="1">
                <a:solidFill>
                  <a:schemeClr val="bg1"/>
                </a:solidFill>
              </a:rPr>
              <a:t>Wavelength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Zones</a:t>
            </a:r>
            <a:r>
              <a:rPr lang="hu-HU" dirty="0">
                <a:solidFill>
                  <a:schemeClr val="bg1"/>
                </a:solidFill>
              </a:rPr>
              <a:t> (5G)</a:t>
            </a:r>
          </a:p>
          <a:p>
            <a:pPr>
              <a:lnSpc>
                <a:spcPct val="200000"/>
              </a:lnSpc>
            </a:pPr>
            <a:r>
              <a:rPr lang="hu-HU" dirty="0">
                <a:solidFill>
                  <a:schemeClr val="bg1"/>
                </a:solidFill>
              </a:rPr>
              <a:t>* AWS </a:t>
            </a:r>
            <a:r>
              <a:rPr lang="hu-HU" dirty="0" err="1">
                <a:solidFill>
                  <a:schemeClr val="bg1"/>
                </a:solidFill>
              </a:rPr>
              <a:t>Outposts</a:t>
            </a:r>
            <a:endParaRPr lang="hu-HU" dirty="0">
              <a:solidFill>
                <a:schemeClr val="bg1"/>
              </a:solidFill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6093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93800" cy="1325563"/>
          </a:xfrm>
        </p:spPr>
        <p:txBody>
          <a:bodyPr/>
          <a:lstStyle/>
          <a:p>
            <a:pPr algn="ctr"/>
            <a:r>
              <a:rPr lang="hu-HU" sz="4400" dirty="0">
                <a:solidFill>
                  <a:schemeClr val="bg1"/>
                </a:solidFill>
                <a:effectLst/>
              </a:rPr>
              <a:t>AWS Régiók</a:t>
            </a:r>
            <a:endParaRPr lang="en-HU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D674C0-5BC0-18AE-CEE5-35B109018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9286" y="1690688"/>
            <a:ext cx="9531627" cy="485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50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400" dirty="0">
                <a:solidFill>
                  <a:schemeClr val="bg1"/>
                </a:solidFill>
                <a:effectLst/>
              </a:rPr>
              <a:t>AWS erőforrás hierarchia</a:t>
            </a:r>
            <a:br>
              <a:rPr lang="hu-HU" sz="4400" dirty="0">
                <a:solidFill>
                  <a:schemeClr val="bg1"/>
                </a:solidFill>
                <a:effectLst/>
              </a:rPr>
            </a:br>
            <a:r>
              <a:rPr lang="hu-HU" sz="2800" dirty="0">
                <a:solidFill>
                  <a:schemeClr val="bg1"/>
                </a:solidFill>
                <a:effectLst/>
              </a:rPr>
              <a:t>(logikai koncepció)</a:t>
            </a:r>
            <a:endParaRPr lang="en-HU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86AC8-15EA-8316-6B14-5EED8882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587" y="3046222"/>
            <a:ext cx="11811756" cy="5350598"/>
          </a:xfrm>
        </p:spPr>
        <p:txBody>
          <a:bodyPr>
            <a:normAutofit/>
          </a:bodyPr>
          <a:lstStyle/>
          <a:p>
            <a:pPr>
              <a:lnSpc>
                <a:spcPct val="250000"/>
              </a:lnSpc>
            </a:pPr>
            <a:r>
              <a:rPr lang="hu-HU" dirty="0">
                <a:solidFill>
                  <a:schemeClr val="bg1"/>
                </a:solidFill>
              </a:rPr>
              <a:t>Szervezet (Organization)</a:t>
            </a:r>
          </a:p>
          <a:p>
            <a:pPr>
              <a:lnSpc>
                <a:spcPct val="250000"/>
              </a:lnSpc>
            </a:pPr>
            <a:r>
              <a:rPr lang="hu-HU" dirty="0">
                <a:solidFill>
                  <a:schemeClr val="bg1"/>
                </a:solidFill>
              </a:rPr>
              <a:t>Fiók (Account)</a:t>
            </a:r>
          </a:p>
          <a:p>
            <a:pPr>
              <a:lnSpc>
                <a:spcPct val="250000"/>
              </a:lnSpc>
            </a:pPr>
            <a:r>
              <a:rPr lang="hu-HU" dirty="0">
                <a:solidFill>
                  <a:schemeClr val="bg1"/>
                </a:solidFill>
              </a:rPr>
              <a:t>Erőforrások (</a:t>
            </a:r>
            <a:r>
              <a:rPr lang="hu-HU" dirty="0" err="1">
                <a:solidFill>
                  <a:schemeClr val="bg1"/>
                </a:solidFill>
              </a:rPr>
              <a:t>Resource</a:t>
            </a:r>
            <a:r>
              <a:rPr lang="hu-HU" dirty="0">
                <a:solidFill>
                  <a:schemeClr val="bg1"/>
                </a:solidFill>
              </a:rPr>
              <a:t>): Virtuális gép, hálózat, adatbázis, ...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E5E7900-CA93-953D-94AF-EB675A500A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7014684"/>
              </p:ext>
            </p:extLst>
          </p:nvPr>
        </p:nvGraphicFramePr>
        <p:xfrm>
          <a:off x="3908997" y="714443"/>
          <a:ext cx="7312184" cy="5658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7F87332-471E-6099-1745-49F5947DDE66}"/>
              </a:ext>
            </a:extLst>
          </p:cNvPr>
          <p:cNvSpPr/>
          <p:nvPr/>
        </p:nvSpPr>
        <p:spPr>
          <a:xfrm>
            <a:off x="10947554" y="3046222"/>
            <a:ext cx="914400" cy="9144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/>
              <a:t>Root</a:t>
            </a:r>
            <a:r>
              <a:rPr lang="hu-HU" dirty="0"/>
              <a:t> </a:t>
            </a:r>
            <a:r>
              <a:rPr lang="hu-HU" dirty="0" err="1"/>
              <a:t>user</a:t>
            </a:r>
            <a:r>
              <a:rPr lang="hu-HU" dirty="0"/>
              <a:t> 2</a:t>
            </a:r>
          </a:p>
        </p:txBody>
      </p: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99B51002-EBB9-3DFC-F608-AF18D102D926}"/>
              </a:ext>
            </a:extLst>
          </p:cNvPr>
          <p:cNvCxnSpPr>
            <a:cxnSpLocks/>
            <a:stCxn id="6" idx="1"/>
          </p:cNvCxnSpPr>
          <p:nvPr/>
        </p:nvCxnSpPr>
        <p:spPr>
          <a:xfrm rot="10800000" flipV="1">
            <a:off x="10323872" y="3503422"/>
            <a:ext cx="623683" cy="15348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3CD709A-B0B3-8818-5F11-26451A268F5E}"/>
              </a:ext>
            </a:extLst>
          </p:cNvPr>
          <p:cNvSpPr/>
          <p:nvPr/>
        </p:nvSpPr>
        <p:spPr>
          <a:xfrm>
            <a:off x="7073546" y="3046222"/>
            <a:ext cx="914400" cy="9144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/>
              <a:t>Root</a:t>
            </a:r>
            <a:r>
              <a:rPr lang="hu-HU" dirty="0"/>
              <a:t> </a:t>
            </a:r>
            <a:r>
              <a:rPr lang="hu-HU" dirty="0" err="1"/>
              <a:t>user</a:t>
            </a:r>
            <a:r>
              <a:rPr lang="hu-HU" dirty="0"/>
              <a:t> 1</a:t>
            </a:r>
          </a:p>
        </p:txBody>
      </p: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5FA7B918-FE44-3264-20A8-35E4B4431935}"/>
              </a:ext>
            </a:extLst>
          </p:cNvPr>
          <p:cNvCxnSpPr>
            <a:cxnSpLocks/>
            <a:stCxn id="19" idx="1"/>
          </p:cNvCxnSpPr>
          <p:nvPr/>
        </p:nvCxnSpPr>
        <p:spPr>
          <a:xfrm rot="10800000" flipV="1">
            <a:off x="6549890" y="3503422"/>
            <a:ext cx="523657" cy="15348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350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0AD3B0C-209E-BF4D-8202-35A475C2D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B0AD3B0C-209E-BF4D-8202-35A475C2D7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A2DE0D6-278D-3742-878B-3C2D50193C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graphicEl>
                                              <a:dgm id="{CA2DE0D6-278D-3742-878B-3C2D50193C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9402D21-AAC4-3649-812F-26004EBE4E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A9402D21-AAC4-3649-812F-26004EBE4E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3EB0324-F74C-3044-8728-822DA0679B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63EB0324-F74C-3044-8728-822DA0679B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D49C039-65C5-4C43-8774-4306D71F2C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graphicEl>
                                              <a:dgm id="{8D49C039-65C5-4C43-8774-4306D71F2C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AFCABDC-E75C-2B4F-8151-FF5C4AFF8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graphicEl>
                                              <a:dgm id="{7AFCABDC-E75C-2B4F-8151-FF5C4AFF88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1047804-FEE8-8B45-804D-DB1D3B305D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graphicEl>
                                              <a:dgm id="{01047804-FEE8-8B45-804D-DB1D3B305D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4A1D16A-1E45-D646-B753-CE07D6DE04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graphicEl>
                                              <a:dgm id="{94A1D16A-1E45-D646-B753-CE07D6DE04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840469D-34B9-AC49-B6CA-258BB12938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>
                                            <p:graphicEl>
                                              <a:dgm id="{0840469D-34B9-AC49-B6CA-258BB12938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31E52F6-8948-8F4D-8F20-7A597C90A8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>
                                            <p:graphicEl>
                                              <a:dgm id="{A31E52F6-8948-8F4D-8F20-7A597C90A8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AF0482-79FD-7842-ABBC-CD73CE0023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>
                                            <p:graphicEl>
                                              <a:dgm id="{6BAF0482-79FD-7842-ABBC-CD73CE0023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8633A4-A1F8-0D4B-84B1-9B207CF629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>
                                            <p:graphicEl>
                                              <a:dgm id="{E88633A4-A1F8-0D4B-84B1-9B207CF629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52616BA-5C97-3A44-AD94-A786C7C451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">
                                            <p:graphicEl>
                                              <a:dgm id="{B52616BA-5C97-3A44-AD94-A786C7C451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5148548-9A93-3F44-A97B-B094C74871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">
                                            <p:graphicEl>
                                              <a:dgm id="{35148548-9A93-3F44-A97B-B094C74871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62DA465-D09A-9F4F-8FB7-59E7352C13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">
                                            <p:graphicEl>
                                              <a:dgm id="{962DA465-D09A-9F4F-8FB7-59E7352C13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7FBFD26-A15E-5642-98D6-2D7E841C0D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">
                                            <p:graphicEl>
                                              <a:dgm id="{87FBFD26-A15E-5642-98D6-2D7E841C0D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CB026BD-6597-1248-909F-48C03512D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">
                                            <p:graphicEl>
                                              <a:dgm id="{DCB026BD-6597-1248-909F-48C03512DA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99F4678-44AE-BA4F-AD3F-0056D901B5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">
                                            <p:graphicEl>
                                              <a:dgm id="{F99F4678-44AE-BA4F-AD3F-0056D901B5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F66D6B7-4EAE-C642-B03A-787C9251EC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">
                                            <p:graphicEl>
                                              <a:dgm id="{8F66D6B7-4EAE-C642-B03A-787C9251EC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4218C26-56ED-AE48-BF3D-767347A263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">
                                            <p:graphicEl>
                                              <a:dgm id="{04218C26-56ED-AE48-BF3D-767347A263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lvlOne"/>
        </p:bldSub>
      </p:bldGraphic>
      <p:bldP spid="6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400" dirty="0">
                <a:solidFill>
                  <a:schemeClr val="bg1"/>
                </a:solidFill>
                <a:effectLst/>
              </a:rPr>
              <a:t>AWS szervezet</a:t>
            </a:r>
            <a:br>
              <a:rPr lang="hu-HU" sz="4400" dirty="0">
                <a:solidFill>
                  <a:schemeClr val="bg1"/>
                </a:solidFill>
                <a:effectLst/>
              </a:rPr>
            </a:br>
            <a:r>
              <a:rPr lang="hu-HU" sz="2800" dirty="0">
                <a:solidFill>
                  <a:schemeClr val="bg1"/>
                </a:solidFill>
                <a:effectLst/>
              </a:rPr>
              <a:t>(</a:t>
            </a:r>
            <a:r>
              <a:rPr lang="hu-HU" sz="2800" dirty="0" err="1">
                <a:solidFill>
                  <a:schemeClr val="bg1"/>
                </a:solidFill>
                <a:effectLst/>
              </a:rPr>
              <a:t>organizaton</a:t>
            </a:r>
            <a:r>
              <a:rPr lang="hu-HU" sz="2800" dirty="0">
                <a:solidFill>
                  <a:schemeClr val="bg1"/>
                </a:solidFill>
                <a:effectLst/>
              </a:rPr>
              <a:t>)</a:t>
            </a:r>
            <a:endParaRPr lang="en-HU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86AC8-15EA-8316-6B14-5EED8882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039" y="1765116"/>
            <a:ext cx="11811756" cy="5350598"/>
          </a:xfrm>
        </p:spPr>
        <p:txBody>
          <a:bodyPr>
            <a:normAutofit/>
          </a:bodyPr>
          <a:lstStyle/>
          <a:p>
            <a:pPr>
              <a:lnSpc>
                <a:spcPct val="250000"/>
              </a:lnSpc>
            </a:pPr>
            <a:r>
              <a:rPr lang="hu-HU" dirty="0">
                <a:solidFill>
                  <a:schemeClr val="bg1"/>
                </a:solidFill>
              </a:rPr>
              <a:t>Szervezet (Organization)</a:t>
            </a:r>
          </a:p>
          <a:p>
            <a:pPr>
              <a:lnSpc>
                <a:spcPct val="250000"/>
              </a:lnSpc>
            </a:pPr>
            <a:r>
              <a:rPr lang="hu-HU" dirty="0">
                <a:solidFill>
                  <a:schemeClr val="bg1"/>
                </a:solidFill>
              </a:rPr>
              <a:t>Szervezeti egység (OU)</a:t>
            </a:r>
          </a:p>
          <a:p>
            <a:pPr>
              <a:lnSpc>
                <a:spcPct val="250000"/>
              </a:lnSpc>
            </a:pPr>
            <a:r>
              <a:rPr lang="hu-HU" dirty="0">
                <a:solidFill>
                  <a:schemeClr val="bg1"/>
                </a:solidFill>
              </a:rPr>
              <a:t>Csoport (Group)</a:t>
            </a:r>
          </a:p>
          <a:p>
            <a:pPr>
              <a:lnSpc>
                <a:spcPct val="250000"/>
              </a:lnSpc>
            </a:pPr>
            <a:r>
              <a:rPr lang="hu-HU" dirty="0">
                <a:solidFill>
                  <a:schemeClr val="bg1"/>
                </a:solidFill>
              </a:rPr>
              <a:t>Felhasználó (User)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E5E7900-CA93-953D-94AF-EB675A500A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6725178"/>
              </p:ext>
            </p:extLst>
          </p:nvPr>
        </p:nvGraphicFramePr>
        <p:xfrm>
          <a:off x="3846443" y="720000"/>
          <a:ext cx="8156518" cy="5959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7F87332-471E-6099-1745-49F5947DDE66}"/>
              </a:ext>
            </a:extLst>
          </p:cNvPr>
          <p:cNvSpPr/>
          <p:nvPr/>
        </p:nvSpPr>
        <p:spPr>
          <a:xfrm>
            <a:off x="10744200" y="1319748"/>
            <a:ext cx="1068019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Master account</a:t>
            </a:r>
          </a:p>
        </p:txBody>
      </p: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99B51002-EBB9-3DFC-F608-AF18D102D926}"/>
              </a:ext>
            </a:extLst>
          </p:cNvPr>
          <p:cNvCxnSpPr>
            <a:cxnSpLocks/>
            <a:stCxn id="6" idx="1"/>
          </p:cNvCxnSpPr>
          <p:nvPr/>
        </p:nvCxnSpPr>
        <p:spPr>
          <a:xfrm rot="10800000" flipV="1">
            <a:off x="8597348" y="1776947"/>
            <a:ext cx="2146852" cy="26861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790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0AD3B0C-209E-BF4D-8202-35A475C2D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B0AD3B0C-209E-BF4D-8202-35A475C2D7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A2DE0D6-278D-3742-878B-3C2D50193C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CA2DE0D6-278D-3742-878B-3C2D50193C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9402D21-AAC4-3649-812F-26004EBE4E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graphicEl>
                                              <a:dgm id="{A9402D21-AAC4-3649-812F-26004EBE4E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3EB0324-F74C-3044-8728-822DA0679B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63EB0324-F74C-3044-8728-822DA0679B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D49C039-65C5-4C43-8774-4306D71F2C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graphicEl>
                                              <a:dgm id="{8D49C039-65C5-4C43-8774-4306D71F2C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AFCABDC-E75C-2B4F-8151-FF5C4AFF8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graphicEl>
                                              <a:dgm id="{7AFCABDC-E75C-2B4F-8151-FF5C4AFF88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1047804-FEE8-8B45-804D-DB1D3B305D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graphicEl>
                                              <a:dgm id="{01047804-FEE8-8B45-804D-DB1D3B305D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4A1D16A-1E45-D646-B753-CE07D6DE04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graphicEl>
                                              <a:dgm id="{94A1D16A-1E45-D646-B753-CE07D6DE04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3C7BFD-3EEB-7E49-90FA-9FB11D4D86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graphicEl>
                                              <a:dgm id="{243C7BFD-3EEB-7E49-90FA-9FB11D4D86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76F57E2-31F9-3740-8BF6-1A091532BF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>
                                            <p:graphicEl>
                                              <a:dgm id="{D76F57E2-31F9-3740-8BF6-1A091532BF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E5C35E3-E4A9-F249-B4F2-90714B7D67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>
                                            <p:graphicEl>
                                              <a:dgm id="{5E5C35E3-E4A9-F249-B4F2-90714B7D67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62DA465-D09A-9F4F-8FB7-59E7352C13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">
                                            <p:graphicEl>
                                              <a:dgm id="{962DA465-D09A-9F4F-8FB7-59E7352C13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7FBFD26-A15E-5642-98D6-2D7E841C0D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>
                                            <p:graphicEl>
                                              <a:dgm id="{87FBFD26-A15E-5642-98D6-2D7E841C0D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CB026BD-6597-1248-909F-48C03512D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">
                                            <p:graphicEl>
                                              <a:dgm id="{DCB026BD-6597-1248-909F-48C03512DA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99F4678-44AE-BA4F-AD3F-0056D901B5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">
                                            <p:graphicEl>
                                              <a:dgm id="{F99F4678-44AE-BA4F-AD3F-0056D901B5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F66D6B7-4EAE-C642-B03A-787C9251EC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">
                                            <p:graphicEl>
                                              <a:dgm id="{8F66D6B7-4EAE-C642-B03A-787C9251EC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4218C26-56ED-AE48-BF3D-767347A263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">
                                            <p:graphicEl>
                                              <a:dgm id="{04218C26-56ED-AE48-BF3D-767347A263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962E882-9E4C-D446-A85B-68703F1A68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">
                                            <p:graphicEl>
                                              <a:dgm id="{C962E882-9E4C-D446-A85B-68703F1A68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53D10F6-9F95-1745-9E21-EB58F76ACF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">
                                            <p:graphicEl>
                                              <a:dgm id="{053D10F6-9F95-1745-9E21-EB58F76ACF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E90A654-E4D0-584F-A54C-23F433006E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">
                                            <p:graphicEl>
                                              <a:dgm id="{0E90A654-E4D0-584F-A54C-23F433006E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FC35DCA-80AD-1243-9CFE-4D71B89A52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">
                                            <p:graphicEl>
                                              <a:dgm id="{1FC35DCA-80AD-1243-9CFE-4D71B89A52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98A0FB5-17BD-D146-AA99-95AF87932D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">
                                            <p:graphicEl>
                                              <a:dgm id="{C98A0FB5-17BD-D146-AA99-95AF87932D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EC3E8EB-6CCB-5246-A26C-A88C29F9A6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">
                                            <p:graphicEl>
                                              <a:dgm id="{DEC3E8EB-6CCB-5246-A26C-A88C29F9A6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DA19EB0-499D-B74C-9190-C78C46FE8B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">
                                            <p:graphicEl>
                                              <a:dgm id="{8DA19EB0-499D-B74C-9190-C78C46FE8B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D389766-426D-1141-AC7C-6E2FA880C6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">
                                            <p:graphicEl>
                                              <a:dgm id="{1D389766-426D-1141-AC7C-6E2FA880C6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9FD4BD6-8883-2941-8A44-15524315D8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">
                                            <p:graphicEl>
                                              <a:dgm id="{49FD4BD6-8883-2941-8A44-15524315D8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AB05BAE-189B-4740-B496-78E7C2AC99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">
                                            <p:graphicEl>
                                              <a:dgm id="{2AB05BAE-189B-4740-B496-78E7C2AC99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04FDB2F-3BA0-7E45-91B7-841C4D3CE2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">
                                            <p:graphicEl>
                                              <a:dgm id="{304FDB2F-3BA0-7E45-91B7-841C4D3CE2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A2CC353-20D0-C142-B7EE-95CF95E582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">
                                            <p:graphicEl>
                                              <a:dgm id="{DA2CC353-20D0-C142-B7EE-95CF95E582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A5E2651-355B-9E4F-82BC-EE8A02694D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">
                                            <p:graphicEl>
                                              <a:dgm id="{6A5E2651-355B-9E4F-82BC-EE8A02694D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FE235C0-AC6D-C945-9B00-6849C5EAE4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">
                                            <p:graphicEl>
                                              <a:dgm id="{DFE235C0-AC6D-C945-9B00-6849C5EAE4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AD85F26-498E-2A4A-AD2A-FBB29577D8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">
                                            <p:graphicEl>
                                              <a:dgm id="{6AD85F26-498E-2A4A-AD2A-FBB29577D8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6713D44-3861-0448-B961-6A55EAA4E6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">
                                            <p:graphicEl>
                                              <a:dgm id="{E6713D44-3861-0448-B961-6A55EAA4E6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F45A104-3A5F-9B47-9B6D-2DD0E60953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">
                                            <p:graphicEl>
                                              <a:dgm id="{8F45A104-3A5F-9B47-9B6D-2DD0E60953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FCF24A7-BD86-724B-A17E-F9359A462F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">
                                            <p:graphicEl>
                                              <a:dgm id="{DFCF24A7-BD86-724B-A17E-F9359A462F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lvlOne"/>
        </p:bldSub>
      </p:bldGraphic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2B6280-A145-7B43-8418-2376114084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5685" y="2836637"/>
            <a:ext cx="4992985" cy="1759005"/>
          </a:xfrm>
        </p:spPr>
        <p:txBody>
          <a:bodyPr>
            <a:normAutofit/>
          </a:bodyPr>
          <a:lstStyle/>
          <a:p>
            <a:r>
              <a:rPr lang="hu-HU" sz="115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Demó</a:t>
            </a:r>
          </a:p>
        </p:txBody>
      </p:sp>
      <p:pic>
        <p:nvPicPr>
          <p:cNvPr id="7" name="Graphic 6" descr="Thought bubble outline">
            <a:extLst>
              <a:ext uri="{FF2B5EF4-FFF2-40B4-BE49-F238E27FC236}">
                <a16:creationId xmlns:a16="http://schemas.microsoft.com/office/drawing/2014/main" id="{3EFB47F1-9699-819C-65A3-60B8F84207D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20533" y="-219516"/>
            <a:ext cx="4639516" cy="4462072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6639A45E-C9F3-05C5-9E2E-ADEF29EE02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0077" y="1289115"/>
            <a:ext cx="3120428" cy="827881"/>
          </a:xfrm>
        </p:spPr>
        <p:txBody>
          <a:bodyPr>
            <a:normAutofit fontScale="70000" lnSpcReduction="20000"/>
          </a:bodyPr>
          <a:lstStyle/>
          <a:p>
            <a:r>
              <a:rPr lang="hu-HU" sz="6000" dirty="0">
                <a:solidFill>
                  <a:schemeClr val="bg1"/>
                </a:solidFill>
              </a:rPr>
              <a:t>AWS </a:t>
            </a:r>
            <a:r>
              <a:rPr lang="hu-HU" sz="6000" dirty="0" err="1">
                <a:solidFill>
                  <a:schemeClr val="bg1"/>
                </a:solidFill>
              </a:rPr>
              <a:t>Console</a:t>
            </a:r>
            <a:endParaRPr lang="hu-HU" sz="60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927663-6A4C-E1FE-B185-7641E9DEFC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2208" y="2116996"/>
            <a:ext cx="1609969" cy="90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682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400" dirty="0">
                <a:solidFill>
                  <a:schemeClr val="bg1"/>
                </a:solidFill>
                <a:effectLst/>
              </a:rPr>
              <a:t>Kinek a felelőssége?</a:t>
            </a:r>
            <a:endParaRPr lang="en-HU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86AC8-15EA-8316-6B14-5EED8882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122" y="1142277"/>
            <a:ext cx="11811756" cy="535059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hu-HU" dirty="0">
                <a:solidFill>
                  <a:schemeClr val="bg1"/>
                </a:solidFill>
              </a:rPr>
              <a:t>Megosztott felelősség</a:t>
            </a:r>
          </a:p>
          <a:p>
            <a:pPr lvl="1">
              <a:lnSpc>
                <a:spcPct val="200000"/>
              </a:lnSpc>
            </a:pPr>
            <a:r>
              <a:rPr lang="hu-HU" dirty="0">
                <a:solidFill>
                  <a:schemeClr val="bg1"/>
                </a:solidFill>
              </a:rPr>
              <a:t>Amazon (A)</a:t>
            </a:r>
          </a:p>
          <a:p>
            <a:pPr lvl="1">
              <a:lnSpc>
                <a:spcPct val="200000"/>
              </a:lnSpc>
            </a:pPr>
            <a:r>
              <a:rPr lang="hu-HU" dirty="0">
                <a:solidFill>
                  <a:schemeClr val="bg1"/>
                </a:solidFill>
              </a:rPr>
              <a:t>Ügyfél (</a:t>
            </a:r>
            <a:r>
              <a:rPr lang="hu-HU" dirty="0" err="1">
                <a:solidFill>
                  <a:schemeClr val="bg1"/>
                </a:solidFill>
              </a:rPr>
              <a:t>Ü</a:t>
            </a:r>
            <a:r>
              <a:rPr lang="hu-HU" dirty="0">
                <a:solidFill>
                  <a:schemeClr val="bg1"/>
                </a:solidFill>
              </a:rPr>
              <a:t>)</a:t>
            </a:r>
          </a:p>
          <a:p>
            <a:pPr lvl="1">
              <a:lnSpc>
                <a:spcPct val="200000"/>
              </a:lnSpc>
            </a:pPr>
            <a:r>
              <a:rPr lang="hu-HU" dirty="0">
                <a:solidFill>
                  <a:schemeClr val="bg1"/>
                </a:solidFill>
              </a:rPr>
              <a:t>Közös (</a:t>
            </a:r>
            <a:r>
              <a:rPr lang="hu-HU" dirty="0" err="1">
                <a:solidFill>
                  <a:schemeClr val="bg1"/>
                </a:solidFill>
              </a:rPr>
              <a:t>K</a:t>
            </a:r>
            <a:r>
              <a:rPr lang="hu-HU" dirty="0">
                <a:solidFill>
                  <a:schemeClr val="bg1"/>
                </a:solidFill>
              </a:rPr>
              <a:t>)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F006B27B-7043-FE8E-D500-BD99F9CC19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7625074"/>
              </p:ext>
            </p:extLst>
          </p:nvPr>
        </p:nvGraphicFramePr>
        <p:xfrm>
          <a:off x="2743202" y="1940993"/>
          <a:ext cx="9258676" cy="47585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48200">
                  <a:extLst>
                    <a:ext uri="{9D8B030D-6E8A-4147-A177-3AD203B41FA5}">
                      <a16:colId xmlns:a16="http://schemas.microsoft.com/office/drawing/2014/main" val="1561485786"/>
                    </a:ext>
                  </a:extLst>
                </a:gridCol>
                <a:gridCol w="969411">
                  <a:extLst>
                    <a:ext uri="{9D8B030D-6E8A-4147-A177-3AD203B41FA5}">
                      <a16:colId xmlns:a16="http://schemas.microsoft.com/office/drawing/2014/main" val="3440654016"/>
                    </a:ext>
                  </a:extLst>
                </a:gridCol>
                <a:gridCol w="794091">
                  <a:extLst>
                    <a:ext uri="{9D8B030D-6E8A-4147-A177-3AD203B41FA5}">
                      <a16:colId xmlns:a16="http://schemas.microsoft.com/office/drawing/2014/main" val="1292789886"/>
                    </a:ext>
                  </a:extLst>
                </a:gridCol>
                <a:gridCol w="795239">
                  <a:extLst>
                    <a:ext uri="{9D8B030D-6E8A-4147-A177-3AD203B41FA5}">
                      <a16:colId xmlns:a16="http://schemas.microsoft.com/office/drawing/2014/main" val="3335256561"/>
                    </a:ext>
                  </a:extLst>
                </a:gridCol>
                <a:gridCol w="1851735">
                  <a:extLst>
                    <a:ext uri="{9D8B030D-6E8A-4147-A177-3AD203B41FA5}">
                      <a16:colId xmlns:a16="http://schemas.microsoft.com/office/drawing/2014/main" val="3134294222"/>
                    </a:ext>
                  </a:extLst>
                </a:gridCol>
              </a:tblGrid>
              <a:tr h="432597">
                <a:tc>
                  <a:txBody>
                    <a:bodyPr/>
                    <a:lstStyle/>
                    <a:p>
                      <a:pPr algn="ctr"/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SaaS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PaaS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IaaS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Hagyományos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7588442"/>
                  </a:ext>
                </a:extLst>
              </a:tr>
              <a:tr h="432597">
                <a:tc>
                  <a:txBody>
                    <a:bodyPr/>
                    <a:lstStyle/>
                    <a:p>
                      <a:r>
                        <a:rPr lang="hu-HU" dirty="0"/>
                        <a:t>Adat és információ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Ü</a:t>
                      </a:r>
                      <a:endParaRPr lang="hu-H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Ü</a:t>
                      </a:r>
                      <a:endParaRPr lang="hu-H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Ü</a:t>
                      </a:r>
                      <a:endParaRPr lang="hu-H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Ü</a:t>
                      </a:r>
                      <a:endParaRPr lang="hu-H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466633"/>
                  </a:ext>
                </a:extLst>
              </a:tr>
              <a:tr h="432597">
                <a:tc>
                  <a:txBody>
                    <a:bodyPr/>
                    <a:lstStyle/>
                    <a:p>
                      <a:r>
                        <a:rPr lang="hu-HU" dirty="0"/>
                        <a:t>Eszközök (PC, Laptop, Mobil)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Ü</a:t>
                      </a:r>
                      <a:endParaRPr lang="hu-H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Ü</a:t>
                      </a:r>
                      <a:endParaRPr lang="hu-H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Ü</a:t>
                      </a:r>
                      <a:endParaRPr lang="hu-H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Ü</a:t>
                      </a:r>
                      <a:endParaRPr lang="hu-H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8208227"/>
                  </a:ext>
                </a:extLst>
              </a:tr>
              <a:tr h="432597">
                <a:tc>
                  <a:txBody>
                    <a:bodyPr/>
                    <a:lstStyle/>
                    <a:p>
                      <a:r>
                        <a:rPr lang="hu-HU" dirty="0"/>
                        <a:t>Fiókok és azonosítók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Ü</a:t>
                      </a:r>
                      <a:endParaRPr lang="hu-H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Ü</a:t>
                      </a:r>
                      <a:endParaRPr lang="hu-H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Ü</a:t>
                      </a:r>
                      <a:endParaRPr lang="hu-H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Ü</a:t>
                      </a:r>
                      <a:endParaRPr lang="hu-H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84785"/>
                  </a:ext>
                </a:extLst>
              </a:tr>
              <a:tr h="432597">
                <a:tc>
                  <a:txBody>
                    <a:bodyPr/>
                    <a:lstStyle/>
                    <a:p>
                      <a:r>
                        <a:rPr lang="hu-HU" dirty="0"/>
                        <a:t>Azonosítás és felhasználói adatbázis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K</a:t>
                      </a:r>
                      <a:endParaRPr lang="hu-HU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K</a:t>
                      </a:r>
                      <a:endParaRPr lang="hu-HU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Ü</a:t>
                      </a:r>
                      <a:endParaRPr lang="hu-HU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Ü</a:t>
                      </a:r>
                      <a:endParaRPr lang="hu-HU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721809"/>
                  </a:ext>
                </a:extLst>
              </a:tr>
              <a:tr h="432597">
                <a:tc>
                  <a:txBody>
                    <a:bodyPr/>
                    <a:lstStyle/>
                    <a:p>
                      <a:r>
                        <a:rPr lang="hu-HU" dirty="0"/>
                        <a:t>Alkalmazások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A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K</a:t>
                      </a:r>
                      <a:endParaRPr lang="hu-HU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Ü</a:t>
                      </a:r>
                      <a:endParaRPr lang="hu-HU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Ü</a:t>
                      </a:r>
                      <a:endParaRPr lang="hu-HU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631006"/>
                  </a:ext>
                </a:extLst>
              </a:tr>
              <a:tr h="432597">
                <a:tc>
                  <a:txBody>
                    <a:bodyPr/>
                    <a:lstStyle/>
                    <a:p>
                      <a:r>
                        <a:rPr lang="hu-HU" dirty="0"/>
                        <a:t>Hálózat kezelése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A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K</a:t>
                      </a:r>
                      <a:endParaRPr lang="hu-HU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Ü</a:t>
                      </a:r>
                      <a:endParaRPr lang="hu-HU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Ü</a:t>
                      </a:r>
                      <a:endParaRPr lang="hu-HU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396603"/>
                  </a:ext>
                </a:extLst>
              </a:tr>
              <a:tr h="432597">
                <a:tc>
                  <a:txBody>
                    <a:bodyPr/>
                    <a:lstStyle/>
                    <a:p>
                      <a:r>
                        <a:rPr lang="hu-HU" dirty="0"/>
                        <a:t>Operációs Rendszer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A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A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Ü</a:t>
                      </a:r>
                      <a:endParaRPr lang="hu-HU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Ü</a:t>
                      </a:r>
                      <a:endParaRPr lang="hu-HU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0295014"/>
                  </a:ext>
                </a:extLst>
              </a:tr>
              <a:tr h="432597">
                <a:tc>
                  <a:txBody>
                    <a:bodyPr/>
                    <a:lstStyle/>
                    <a:p>
                      <a:r>
                        <a:rPr lang="hu-HU" dirty="0"/>
                        <a:t>Fizikai szerverek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A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A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A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Ü</a:t>
                      </a:r>
                      <a:endParaRPr lang="hu-HU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4618610"/>
                  </a:ext>
                </a:extLst>
              </a:tr>
              <a:tr h="432597">
                <a:tc>
                  <a:txBody>
                    <a:bodyPr/>
                    <a:lstStyle/>
                    <a:p>
                      <a:r>
                        <a:rPr lang="hu-HU" dirty="0"/>
                        <a:t>Fizikai hálózat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A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A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A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Ü</a:t>
                      </a:r>
                      <a:endParaRPr lang="hu-HU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588995"/>
                  </a:ext>
                </a:extLst>
              </a:tr>
              <a:tr h="432597">
                <a:tc>
                  <a:txBody>
                    <a:bodyPr/>
                    <a:lstStyle/>
                    <a:p>
                      <a:r>
                        <a:rPr lang="hu-HU" dirty="0"/>
                        <a:t>Adatközpontok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A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A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A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Ü</a:t>
                      </a:r>
                      <a:endParaRPr lang="hu-HU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06983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412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400" dirty="0">
                <a:solidFill>
                  <a:schemeClr val="bg1"/>
                </a:solidFill>
                <a:effectLst/>
              </a:rPr>
              <a:t>Rendelkezésre állás</a:t>
            </a:r>
            <a:endParaRPr lang="en-HU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86AC8-15EA-8316-6B14-5EED8882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122" y="2435382"/>
            <a:ext cx="6907795" cy="435313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dirty="0">
                <a:solidFill>
                  <a:schemeClr val="bg1"/>
                </a:solidFill>
              </a:rPr>
              <a:t>Szolgáltatási szintek (százalékosan)</a:t>
            </a:r>
          </a:p>
          <a:p>
            <a:pPr>
              <a:lnSpc>
                <a:spcPct val="150000"/>
              </a:lnSpc>
            </a:pPr>
            <a:r>
              <a:rPr lang="hu-HU" dirty="0">
                <a:solidFill>
                  <a:schemeClr val="bg1"/>
                </a:solidFill>
              </a:rPr>
              <a:t>Szolgáltatásonként eltér</a:t>
            </a:r>
          </a:p>
          <a:p>
            <a:pPr>
              <a:lnSpc>
                <a:spcPct val="150000"/>
              </a:lnSpc>
            </a:pPr>
            <a:r>
              <a:rPr lang="hu-HU" dirty="0">
                <a:solidFill>
                  <a:schemeClr val="bg1"/>
                </a:solidFill>
              </a:rPr>
              <a:t>Árat befolyásolja</a:t>
            </a:r>
          </a:p>
          <a:p>
            <a:pPr>
              <a:lnSpc>
                <a:spcPct val="150000"/>
              </a:lnSpc>
            </a:pPr>
            <a:r>
              <a:rPr lang="hu-HU" dirty="0">
                <a:solidFill>
                  <a:schemeClr val="bg1"/>
                </a:solidFill>
              </a:rPr>
              <a:t>Számtalan lehetőség a rendelkezésreállás növelésére</a:t>
            </a:r>
          </a:p>
        </p:txBody>
      </p:sp>
      <p:pic>
        <p:nvPicPr>
          <p:cNvPr id="14" name="Picture 13" descr="Business Registration » Gaan Baksho™">
            <a:extLst>
              <a:ext uri="{FF2B5EF4-FFF2-40B4-BE49-F238E27FC236}">
                <a16:creationId xmlns:a16="http://schemas.microsoft.com/office/drawing/2014/main" id="{527D578D-0BD7-0D48-4F26-93E4902B96C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964363" y="236596"/>
            <a:ext cx="1389437" cy="87534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D8CEFE-910D-7579-D5B6-9549A1492D1D}"/>
              </a:ext>
            </a:extLst>
          </p:cNvPr>
          <p:cNvSpPr txBox="1"/>
          <p:nvPr/>
        </p:nvSpPr>
        <p:spPr>
          <a:xfrm>
            <a:off x="513030" y="1316106"/>
            <a:ext cx="11488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</a:rPr>
              <a:t>„Az AWS Service </a:t>
            </a:r>
            <a:r>
              <a:rPr lang="hu-HU" dirty="0" err="1">
                <a:solidFill>
                  <a:schemeClr val="bg1"/>
                </a:solidFill>
              </a:rPr>
              <a:t>Level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Agreement</a:t>
            </a:r>
            <a:r>
              <a:rPr lang="hu-HU" dirty="0">
                <a:solidFill>
                  <a:schemeClr val="bg1"/>
                </a:solidFill>
              </a:rPr>
              <a:t> (SLA) leírja az Amazon kötelezettségvállalásait az egyes AWS-szolgáltatások rendelkezésre állási idejére és csatlakoztathatóságára vonatkozóan.”</a:t>
            </a:r>
          </a:p>
        </p:txBody>
      </p: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D27B9746-90C9-01AC-7E50-3891363F69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8801512"/>
              </p:ext>
            </p:extLst>
          </p:nvPr>
        </p:nvGraphicFramePr>
        <p:xfrm>
          <a:off x="6572816" y="2166602"/>
          <a:ext cx="5492436" cy="44548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E52591B-15B9-E3FE-02A9-5376B1F6EE24}"/>
              </a:ext>
            </a:extLst>
          </p:cNvPr>
          <p:cNvSpPr txBox="1"/>
          <p:nvPr/>
        </p:nvSpPr>
        <p:spPr>
          <a:xfrm>
            <a:off x="1685321" y="6419180"/>
            <a:ext cx="3917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chemeClr val="accent6">
                    <a:lumMod val="60000"/>
                    <a:lumOff val="40000"/>
                  </a:schemeClr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AWS Service </a:t>
            </a:r>
            <a:r>
              <a:rPr lang="hu-HU" dirty="0" err="1">
                <a:solidFill>
                  <a:schemeClr val="accent6">
                    <a:lumMod val="60000"/>
                    <a:lumOff val="40000"/>
                  </a:schemeClr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Level</a:t>
            </a:r>
            <a:r>
              <a:rPr lang="hu-HU" dirty="0">
                <a:solidFill>
                  <a:schemeClr val="accent6">
                    <a:lumMod val="60000"/>
                    <a:lumOff val="40000"/>
                  </a:schemeClr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hu-HU" dirty="0" err="1">
                <a:solidFill>
                  <a:schemeClr val="accent6">
                    <a:lumMod val="60000"/>
                    <a:lumOff val="40000"/>
                  </a:schemeClr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Agreements</a:t>
            </a:r>
            <a:r>
              <a:rPr lang="hu-HU" dirty="0">
                <a:solidFill>
                  <a:schemeClr val="accent6">
                    <a:lumMod val="60000"/>
                    <a:lumOff val="40000"/>
                  </a:schemeClr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</a:t>
            </a:r>
            <a:r>
              <a:rPr lang="hu-HU" dirty="0" err="1">
                <a:solidFill>
                  <a:schemeClr val="accent6">
                    <a:lumMod val="60000"/>
                    <a:lumOff val="40000"/>
                  </a:schemeClr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SLAs</a:t>
            </a:r>
            <a:r>
              <a:rPr lang="hu-HU" dirty="0">
                <a:solidFill>
                  <a:schemeClr val="accent6">
                    <a:lumMod val="60000"/>
                    <a:lumOff val="40000"/>
                  </a:schemeClr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endParaRPr lang="hu-HU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29A7D8-7B2B-B039-E0C9-AFFC5E1F4445}"/>
              </a:ext>
            </a:extLst>
          </p:cNvPr>
          <p:cNvSpPr txBox="1"/>
          <p:nvPr/>
        </p:nvSpPr>
        <p:spPr>
          <a:xfrm>
            <a:off x="7856276" y="6419180"/>
            <a:ext cx="3917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chemeClr val="accent6">
                    <a:lumMod val="60000"/>
                    <a:lumOff val="40000"/>
                  </a:schemeClr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SLA Calculator</a:t>
            </a:r>
            <a:endParaRPr lang="hu-HU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60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8959C76F-37BF-174A-92A0-5B09E8C63A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>
                                            <p:graphicEl>
                                              <a:dgm id="{8959C76F-37BF-174A-92A0-5B09E8C63A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CA7C556A-FCEC-0946-AAB8-5C70A86CFD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>
                                            <p:graphicEl>
                                              <a:dgm id="{CA7C556A-FCEC-0946-AAB8-5C70A86CFD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06126FF0-1B30-7948-AAB2-CFD609F65B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>
                                            <p:graphicEl>
                                              <a:dgm id="{06126FF0-1B30-7948-AAB2-CFD609F65B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29946246-850B-8342-A77D-29534D406E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>
                                            <p:graphicEl>
                                              <a:dgm id="{29946246-850B-8342-A77D-29534D406E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CA1AA513-85B2-1D4A-AE34-1BAA5C53F0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>
                                            <p:graphicEl>
                                              <a:dgm id="{CA1AA513-85B2-1D4A-AE34-1BAA5C53F0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0FE643EE-1CDB-B24F-AF7D-BA8F53726C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>
                                            <p:graphicEl>
                                              <a:dgm id="{0FE643EE-1CDB-B24F-AF7D-BA8F53726C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583A4E95-452B-9148-90F7-0566A90DC2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>
                                            <p:graphicEl>
                                              <a:dgm id="{583A4E95-452B-9148-90F7-0566A90DC2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33AD7C10-431A-A440-AF15-C6C3B32047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>
                                            <p:graphicEl>
                                              <a:dgm id="{33AD7C10-431A-A440-AF15-C6C3B32047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453FDA6C-76CE-6345-A21B-5067BE074C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>
                                            <p:graphicEl>
                                              <a:dgm id="{453FDA6C-76CE-6345-A21B-5067BE074C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D3935CA5-92DA-954E-9167-BBFCD1B163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>
                                            <p:graphicEl>
                                              <a:dgm id="{D3935CA5-92DA-954E-9167-BBFCD1B163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0E9B3C20-FB95-FE49-872D-7BC61C1857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>
                                            <p:graphicEl>
                                              <a:dgm id="{0E9B3C20-FB95-FE49-872D-7BC61C1857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E8698B2F-8000-D845-AE36-13284B4852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>
                                            <p:graphicEl>
                                              <a:dgm id="{E8698B2F-8000-D845-AE36-13284B4852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 uiExpand="1">
        <p:bldSub>
          <a:bldDgm bld="one"/>
        </p:bldSub>
      </p:bldGraphic>
      <p:bldP spid="4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400" dirty="0">
                <a:solidFill>
                  <a:schemeClr val="bg1"/>
                </a:solidFill>
                <a:effectLst/>
              </a:rPr>
              <a:t>Mennyibe kerülhet?</a:t>
            </a:r>
            <a:endParaRPr lang="en-HU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86AC8-15EA-8316-6B14-5EED8882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122" y="1921545"/>
            <a:ext cx="6907795" cy="486696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hu-HU" dirty="0" err="1">
                <a:solidFill>
                  <a:schemeClr val="bg1"/>
                </a:solidFill>
              </a:rPr>
              <a:t>Pay</a:t>
            </a:r>
            <a:r>
              <a:rPr lang="hu-HU" dirty="0">
                <a:solidFill>
                  <a:schemeClr val="bg1"/>
                </a:solidFill>
              </a:rPr>
              <a:t>-</a:t>
            </a:r>
            <a:r>
              <a:rPr lang="hu-HU" dirty="0" err="1">
                <a:solidFill>
                  <a:schemeClr val="bg1"/>
                </a:solidFill>
              </a:rPr>
              <a:t>As</a:t>
            </a:r>
            <a:r>
              <a:rPr lang="hu-HU" dirty="0">
                <a:solidFill>
                  <a:schemeClr val="bg1"/>
                </a:solidFill>
              </a:rPr>
              <a:t>-</a:t>
            </a:r>
            <a:r>
              <a:rPr lang="hu-HU" dirty="0" err="1">
                <a:solidFill>
                  <a:schemeClr val="bg1"/>
                </a:solidFill>
              </a:rPr>
              <a:t>You</a:t>
            </a:r>
            <a:r>
              <a:rPr lang="hu-HU" dirty="0">
                <a:solidFill>
                  <a:schemeClr val="bg1"/>
                </a:solidFill>
              </a:rPr>
              <a:t>-Go</a:t>
            </a:r>
          </a:p>
          <a:p>
            <a:pPr>
              <a:lnSpc>
                <a:spcPct val="150000"/>
              </a:lnSpc>
            </a:pPr>
            <a:r>
              <a:rPr lang="hu-HU" dirty="0">
                <a:solidFill>
                  <a:schemeClr val="bg1"/>
                </a:solidFill>
              </a:rPr>
              <a:t>Ingyenes erőforrások</a:t>
            </a:r>
          </a:p>
          <a:p>
            <a:pPr>
              <a:lnSpc>
                <a:spcPct val="150000"/>
              </a:lnSpc>
            </a:pPr>
            <a:r>
              <a:rPr lang="hu-HU" dirty="0">
                <a:solidFill>
                  <a:schemeClr val="bg1"/>
                </a:solidFill>
              </a:rPr>
              <a:t>Ár kalkulátor (</a:t>
            </a:r>
            <a:r>
              <a:rPr lang="hu-HU" sz="1900" dirty="0">
                <a:solidFill>
                  <a:schemeClr val="accent6">
                    <a:lumMod val="60000"/>
                    <a:lumOff val="4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https://calculator.aws</a:t>
            </a:r>
            <a:r>
              <a:rPr lang="hu-HU" dirty="0">
                <a:solidFill>
                  <a:schemeClr val="bg1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hu-HU" dirty="0">
                <a:solidFill>
                  <a:schemeClr val="bg1"/>
                </a:solidFill>
              </a:rPr>
              <a:t>Automatizálás / skálázás</a:t>
            </a:r>
          </a:p>
          <a:p>
            <a:pPr>
              <a:lnSpc>
                <a:spcPct val="150000"/>
              </a:lnSpc>
            </a:pPr>
            <a:r>
              <a:rPr lang="hu-HU" dirty="0">
                <a:solidFill>
                  <a:schemeClr val="bg1"/>
                </a:solidFill>
              </a:rPr>
              <a:t>Költségkeret (AWS </a:t>
            </a:r>
            <a:r>
              <a:rPr lang="hu-HU" dirty="0" err="1">
                <a:solidFill>
                  <a:schemeClr val="bg1"/>
                </a:solidFill>
              </a:rPr>
              <a:t>Budget</a:t>
            </a:r>
            <a:r>
              <a:rPr lang="hu-HU" dirty="0">
                <a:solidFill>
                  <a:schemeClr val="bg1"/>
                </a:solidFill>
              </a:rPr>
              <a:t>) </a:t>
            </a:r>
          </a:p>
          <a:p>
            <a:pPr>
              <a:lnSpc>
                <a:spcPct val="150000"/>
              </a:lnSpc>
            </a:pPr>
            <a:r>
              <a:rPr lang="hu-HU" dirty="0">
                <a:solidFill>
                  <a:schemeClr val="bg1"/>
                </a:solidFill>
              </a:rPr>
              <a:t>Költség figyelés (Cost Explorer)</a:t>
            </a:r>
          </a:p>
          <a:p>
            <a:pPr>
              <a:lnSpc>
                <a:spcPct val="150000"/>
              </a:lnSpc>
            </a:pPr>
            <a:r>
              <a:rPr lang="hu-HU" dirty="0">
                <a:solidFill>
                  <a:schemeClr val="bg1"/>
                </a:solidFill>
              </a:rPr>
              <a:t>Ha nem használod, kapcsold le!</a:t>
            </a:r>
          </a:p>
          <a:p>
            <a:pPr>
              <a:lnSpc>
                <a:spcPct val="150000"/>
              </a:lnSpc>
            </a:pPr>
            <a:r>
              <a:rPr lang="hu-HU" dirty="0">
                <a:solidFill>
                  <a:schemeClr val="bg1"/>
                </a:solidFill>
              </a:rPr>
              <a:t>Fenntartott példányok, Saving </a:t>
            </a:r>
            <a:r>
              <a:rPr lang="hu-HU" dirty="0" err="1">
                <a:solidFill>
                  <a:schemeClr val="bg1"/>
                </a:solidFill>
              </a:rPr>
              <a:t>Plans</a:t>
            </a:r>
            <a:r>
              <a:rPr lang="hu-HU" dirty="0">
                <a:solidFill>
                  <a:schemeClr val="bg1"/>
                </a:solidFill>
              </a:rPr>
              <a:t> (akár 72%)</a:t>
            </a:r>
          </a:p>
          <a:p>
            <a:pPr marL="0" indent="0">
              <a:lnSpc>
                <a:spcPct val="150000"/>
              </a:lnSpc>
              <a:buNone/>
            </a:pP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27D578D-0BD7-0D48-4F26-93E4902B96C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9962592" y="0"/>
            <a:ext cx="1700798" cy="17008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E2330F-1804-7DD3-9FF3-32E962D05C92}"/>
              </a:ext>
            </a:extLst>
          </p:cNvPr>
          <p:cNvSpPr txBox="1"/>
          <p:nvPr/>
        </p:nvSpPr>
        <p:spPr>
          <a:xfrm>
            <a:off x="513030" y="1316106"/>
            <a:ext cx="11488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</a:rPr>
              <a:t>A felhő is csak akkor gazdaságos, ha okosan használjuk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2965E1-F5FB-4CDD-D213-5ECC86A98EC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646057" y="1839937"/>
            <a:ext cx="7256045" cy="352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3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2B6280-A145-7B43-8418-2376114084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9507" y="2549497"/>
            <a:ext cx="4992985" cy="1759005"/>
          </a:xfrm>
        </p:spPr>
        <p:txBody>
          <a:bodyPr>
            <a:normAutofit/>
          </a:bodyPr>
          <a:lstStyle/>
          <a:p>
            <a:r>
              <a:rPr lang="hu-HU" sz="115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2. rész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572A03-F143-F70B-4DD2-E58FD2782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014" y="1330627"/>
            <a:ext cx="1609969" cy="90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031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3380D37-81CB-17FC-9257-6F7F654827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00" y="180000"/>
            <a:ext cx="2485860" cy="1080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3290D86-B81E-0AAC-53D2-B68C26AE93D2}"/>
              </a:ext>
            </a:extLst>
          </p:cNvPr>
          <p:cNvGrpSpPr/>
          <p:nvPr/>
        </p:nvGrpSpPr>
        <p:grpSpPr>
          <a:xfrm>
            <a:off x="720000" y="4680000"/>
            <a:ext cx="5168965" cy="1908710"/>
            <a:chOff x="720000" y="4680000"/>
            <a:chExt cx="5168965" cy="190871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24BAD1E-7B60-E1EB-E3BD-678D7E37F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0000" y="4680000"/>
              <a:ext cx="1431532" cy="190871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B65B929-EF1B-0296-D13B-3FD8284143BB}"/>
                </a:ext>
              </a:extLst>
            </p:cNvPr>
            <p:cNvSpPr/>
            <p:nvPr/>
          </p:nvSpPr>
          <p:spPr>
            <a:xfrm>
              <a:off x="2151532" y="4680000"/>
              <a:ext cx="3737433" cy="180049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GB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Kiss Tibor</a:t>
              </a:r>
            </a:p>
            <a:p>
              <a:r>
                <a:rPr lang="en-GB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Cloud Architect &amp; Developer</a:t>
              </a:r>
            </a:p>
            <a:p>
              <a:br>
                <a:rPr lang="en-GB" sz="1700" dirty="0">
                  <a:ln w="0"/>
                  <a:solidFill>
                    <a:schemeClr val="accent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br>
                <a:rPr lang="en-GB" sz="1700" dirty="0">
                  <a:ln w="0"/>
                  <a:solidFill>
                    <a:schemeClr val="accent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n-GB" sz="1700" dirty="0" err="1">
                  <a:ln w="0"/>
                  <a:solidFill>
                    <a:schemeClr val="accent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cloudsteak.com</a:t>
              </a:r>
              <a:endParaRPr lang="en-GB" sz="1700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11" name="Title 3">
            <a:extLst>
              <a:ext uri="{FF2B5EF4-FFF2-40B4-BE49-F238E27FC236}">
                <a16:creationId xmlns:a16="http://schemas.microsoft.com/office/drawing/2014/main" id="{3FBFEBC6-1023-50EF-9040-CF23BFEBBC8C}"/>
              </a:ext>
            </a:extLst>
          </p:cNvPr>
          <p:cNvSpPr txBox="1">
            <a:spLocks/>
          </p:cNvSpPr>
          <p:nvPr/>
        </p:nvSpPr>
        <p:spPr>
          <a:xfrm>
            <a:off x="1524000" y="2851839"/>
            <a:ext cx="9144000" cy="11198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HU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Amazon Web Services</a:t>
            </a:r>
            <a:endParaRPr lang="en-HU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ubtitle 4">
            <a:extLst>
              <a:ext uri="{FF2B5EF4-FFF2-40B4-BE49-F238E27FC236}">
                <a16:creationId xmlns:a16="http://schemas.microsoft.com/office/drawing/2014/main" id="{A092E1D3-B201-085D-6C1E-7076F8866F2E}"/>
              </a:ext>
            </a:extLst>
          </p:cNvPr>
          <p:cNvSpPr txBox="1">
            <a:spLocks/>
          </p:cNvSpPr>
          <p:nvPr/>
        </p:nvSpPr>
        <p:spPr>
          <a:xfrm>
            <a:off x="2971799" y="3854177"/>
            <a:ext cx="6182139" cy="343238"/>
          </a:xfrm>
          <a:prstGeom prst="rect">
            <a:avLst/>
          </a:prstGeom>
          <a:solidFill>
            <a:schemeClr val="tx1">
              <a:alpha val="28000"/>
            </a:schemeClr>
          </a:solidFill>
        </p:spPr>
        <p:txBody>
          <a:bodyPr vert="horz" lIns="91440" tIns="72000" rIns="91440" bIns="7200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HU">
                <a:solidFill>
                  <a:schemeClr val="bg1"/>
                </a:solidFill>
              </a:rPr>
              <a:t>Cloud alapozó képzés</a:t>
            </a:r>
            <a:endParaRPr lang="en-HU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646429-9FFA-0AE4-5DBF-01AE334B41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8797" y="180000"/>
            <a:ext cx="1493203" cy="83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0887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56064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hu-HU" sz="6000" b="1" dirty="0" err="1">
                <a:solidFill>
                  <a:schemeClr val="bg1"/>
                </a:solidFill>
                <a:effectLst/>
              </a:rPr>
              <a:t>Compute</a:t>
            </a:r>
            <a:r>
              <a:rPr lang="hu-HU" sz="6000" b="1" dirty="0">
                <a:solidFill>
                  <a:schemeClr val="bg1"/>
                </a:solidFill>
                <a:effectLst/>
              </a:rPr>
              <a:t>, avagy számolási és szerver megoldások</a:t>
            </a:r>
            <a:endParaRPr lang="en-HU" sz="6000" b="1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272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400" dirty="0" err="1">
                <a:solidFill>
                  <a:schemeClr val="bg1"/>
                </a:solidFill>
                <a:effectLst/>
              </a:rPr>
              <a:t>Compute</a:t>
            </a:r>
            <a:r>
              <a:rPr lang="hu-HU" sz="4400" dirty="0">
                <a:solidFill>
                  <a:schemeClr val="bg1"/>
                </a:solidFill>
                <a:effectLst/>
              </a:rPr>
              <a:t>, avagy számolási és szerver megoldások</a:t>
            </a:r>
            <a:endParaRPr lang="en-HU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86AC8-15EA-8316-6B14-5EED8882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864" y="1690688"/>
            <a:ext cx="11828352" cy="5223850"/>
          </a:xfrm>
        </p:spPr>
        <p:txBody>
          <a:bodyPr numCol="2"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Amazon </a:t>
            </a:r>
            <a:r>
              <a:rPr lang="hu-HU" sz="3200" dirty="0" err="1">
                <a:solidFill>
                  <a:schemeClr val="bg1"/>
                </a:solidFill>
              </a:rPr>
              <a:t>Elastic</a:t>
            </a:r>
            <a:r>
              <a:rPr lang="hu-HU" sz="3200" dirty="0">
                <a:solidFill>
                  <a:schemeClr val="bg1"/>
                </a:solidFill>
              </a:rPr>
              <a:t> </a:t>
            </a:r>
            <a:r>
              <a:rPr lang="hu-HU" sz="3200" dirty="0" err="1">
                <a:solidFill>
                  <a:schemeClr val="bg1"/>
                </a:solidFill>
              </a:rPr>
              <a:t>Compute</a:t>
            </a:r>
            <a:r>
              <a:rPr lang="hu-HU" sz="3200" dirty="0">
                <a:solidFill>
                  <a:schemeClr val="bg1"/>
                </a:solidFill>
              </a:rPr>
              <a:t> </a:t>
            </a:r>
            <a:r>
              <a:rPr lang="hu-HU" sz="3200" dirty="0" err="1">
                <a:solidFill>
                  <a:schemeClr val="bg1"/>
                </a:solidFill>
              </a:rPr>
              <a:t>Cloud</a:t>
            </a:r>
            <a:r>
              <a:rPr lang="hu-HU" sz="3200" dirty="0">
                <a:solidFill>
                  <a:schemeClr val="bg1"/>
                </a:solidFill>
              </a:rPr>
              <a:t> (EC2)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Amazon EC2 </a:t>
            </a:r>
            <a:r>
              <a:rPr lang="hu-HU" sz="3200" dirty="0" err="1">
                <a:solidFill>
                  <a:schemeClr val="bg1"/>
                </a:solidFill>
              </a:rPr>
              <a:t>Autoscaling</a:t>
            </a:r>
            <a:endParaRPr lang="hu-HU" sz="3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AWS </a:t>
            </a:r>
            <a:r>
              <a:rPr lang="hu-HU" sz="3200" dirty="0" err="1">
                <a:solidFill>
                  <a:schemeClr val="bg1"/>
                </a:solidFill>
              </a:rPr>
              <a:t>Elastic</a:t>
            </a:r>
            <a:r>
              <a:rPr lang="hu-HU" sz="3200" dirty="0">
                <a:solidFill>
                  <a:schemeClr val="bg1"/>
                </a:solidFill>
              </a:rPr>
              <a:t> </a:t>
            </a:r>
            <a:r>
              <a:rPr lang="hu-HU" sz="3200" dirty="0" err="1">
                <a:solidFill>
                  <a:schemeClr val="bg1"/>
                </a:solidFill>
              </a:rPr>
              <a:t>Beanstalk</a:t>
            </a:r>
            <a:endParaRPr lang="hu-HU" sz="3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AWS Lambda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Amazon </a:t>
            </a:r>
            <a:r>
              <a:rPr lang="hu-HU" sz="3200" dirty="0" err="1">
                <a:solidFill>
                  <a:schemeClr val="bg1"/>
                </a:solidFill>
              </a:rPr>
              <a:t>Lightsail</a:t>
            </a:r>
            <a:endParaRPr lang="hu-HU" sz="3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AWS Batch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Dedikált kiszolgáló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EC2 Image </a:t>
            </a:r>
            <a:r>
              <a:rPr lang="hu-HU" sz="3200" dirty="0" err="1">
                <a:solidFill>
                  <a:schemeClr val="bg1"/>
                </a:solidFill>
              </a:rPr>
              <a:t>Builder</a:t>
            </a:r>
            <a:endParaRPr lang="hu-HU" sz="3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Amazon EC2 Spot</a:t>
            </a:r>
          </a:p>
          <a:p>
            <a:pPr>
              <a:lnSpc>
                <a:spcPct val="150000"/>
              </a:lnSpc>
            </a:pPr>
            <a:r>
              <a:rPr lang="hu-HU" sz="3200" dirty="0" err="1">
                <a:solidFill>
                  <a:schemeClr val="bg1"/>
                </a:solidFill>
              </a:rPr>
              <a:t>VMware</a:t>
            </a:r>
            <a:r>
              <a:rPr lang="hu-HU" sz="3200" dirty="0">
                <a:solidFill>
                  <a:schemeClr val="bg1"/>
                </a:solidFill>
              </a:rPr>
              <a:t> </a:t>
            </a:r>
            <a:r>
              <a:rPr lang="hu-HU" sz="3200" dirty="0" err="1">
                <a:solidFill>
                  <a:schemeClr val="bg1"/>
                </a:solidFill>
              </a:rPr>
              <a:t>Cloud</a:t>
            </a:r>
            <a:r>
              <a:rPr lang="hu-HU" sz="3200" dirty="0">
                <a:solidFill>
                  <a:schemeClr val="bg1"/>
                </a:solidFill>
              </a:rPr>
              <a:t> </a:t>
            </a:r>
            <a:r>
              <a:rPr lang="hu-HU" sz="3200" dirty="0" err="1">
                <a:solidFill>
                  <a:schemeClr val="bg1"/>
                </a:solidFill>
              </a:rPr>
              <a:t>on</a:t>
            </a:r>
            <a:r>
              <a:rPr lang="hu-HU" sz="3200" dirty="0">
                <a:solidFill>
                  <a:schemeClr val="bg1"/>
                </a:solidFill>
              </a:rPr>
              <a:t> AWS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EKS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AWS App </a:t>
            </a:r>
            <a:r>
              <a:rPr lang="hu-HU" sz="3200" dirty="0" err="1">
                <a:solidFill>
                  <a:schemeClr val="bg1"/>
                </a:solidFill>
              </a:rPr>
              <a:t>Runner</a:t>
            </a:r>
            <a:endParaRPr lang="hu-H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7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6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6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400" dirty="0">
                <a:solidFill>
                  <a:schemeClr val="bg1"/>
                </a:solidFill>
                <a:effectLst/>
              </a:rPr>
              <a:t>Virtuálisgép (EC2)</a:t>
            </a:r>
            <a:endParaRPr lang="en-HU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86AC8-15EA-8316-6B14-5EED8882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123" y="1423383"/>
            <a:ext cx="4049918" cy="5365130"/>
          </a:xfrm>
        </p:spPr>
        <p:txBody>
          <a:bodyPr>
            <a:normAutofit/>
          </a:bodyPr>
          <a:lstStyle/>
          <a:p>
            <a:pPr>
              <a:lnSpc>
                <a:spcPct val="125000"/>
              </a:lnSpc>
              <a:spcBef>
                <a:spcPts val="400"/>
              </a:spcBef>
            </a:pPr>
            <a:r>
              <a:rPr lang="hu-HU" dirty="0">
                <a:solidFill>
                  <a:schemeClr val="bg1"/>
                </a:solidFill>
              </a:rPr>
              <a:t>Több típus (felhasználási területtől függően)</a:t>
            </a:r>
          </a:p>
          <a:p>
            <a:pPr>
              <a:lnSpc>
                <a:spcPct val="125000"/>
              </a:lnSpc>
              <a:spcBef>
                <a:spcPts val="400"/>
              </a:spcBef>
            </a:pPr>
            <a:r>
              <a:rPr lang="hu-HU" dirty="0">
                <a:solidFill>
                  <a:schemeClr val="bg1"/>
                </a:solidFill>
              </a:rPr>
              <a:t>Windows, Linux, </a:t>
            </a:r>
            <a:r>
              <a:rPr lang="hu-HU" dirty="0" err="1">
                <a:solidFill>
                  <a:schemeClr val="bg1"/>
                </a:solidFill>
              </a:rPr>
              <a:t>MacOS</a:t>
            </a:r>
            <a:endParaRPr lang="hu-HU" dirty="0">
              <a:solidFill>
                <a:schemeClr val="bg1"/>
              </a:solidFill>
            </a:endParaRPr>
          </a:p>
          <a:p>
            <a:pPr>
              <a:lnSpc>
                <a:spcPct val="125000"/>
              </a:lnSpc>
              <a:spcBef>
                <a:spcPts val="400"/>
              </a:spcBef>
            </a:pPr>
            <a:r>
              <a:rPr lang="hu-HU" dirty="0">
                <a:solidFill>
                  <a:schemeClr val="bg1"/>
                </a:solidFill>
              </a:rPr>
              <a:t>Saját licensz (Windows)</a:t>
            </a:r>
          </a:p>
          <a:p>
            <a:pPr>
              <a:lnSpc>
                <a:spcPct val="125000"/>
              </a:lnSpc>
              <a:spcBef>
                <a:spcPts val="400"/>
              </a:spcBef>
            </a:pPr>
            <a:r>
              <a:rPr lang="hu-HU" dirty="0">
                <a:solidFill>
                  <a:schemeClr val="bg1"/>
                </a:solidFill>
              </a:rPr>
              <a:t>Performance </a:t>
            </a:r>
            <a:r>
              <a:rPr lang="hu-HU" dirty="0" err="1">
                <a:solidFill>
                  <a:schemeClr val="bg1"/>
                </a:solidFill>
              </a:rPr>
              <a:t>Burst</a:t>
            </a:r>
            <a:endParaRPr lang="hu-HU" dirty="0">
              <a:solidFill>
                <a:schemeClr val="bg1"/>
              </a:solidFill>
            </a:endParaRPr>
          </a:p>
          <a:p>
            <a:pPr>
              <a:lnSpc>
                <a:spcPct val="125000"/>
              </a:lnSpc>
              <a:spcBef>
                <a:spcPts val="400"/>
              </a:spcBef>
            </a:pPr>
            <a:r>
              <a:rPr lang="hu-HU" dirty="0">
                <a:solidFill>
                  <a:schemeClr val="bg1"/>
                </a:solidFill>
              </a:rPr>
              <a:t>Több féle lemez</a:t>
            </a:r>
          </a:p>
          <a:p>
            <a:pPr>
              <a:lnSpc>
                <a:spcPct val="125000"/>
              </a:lnSpc>
              <a:spcBef>
                <a:spcPts val="400"/>
              </a:spcBef>
            </a:pPr>
            <a:r>
              <a:rPr lang="hu-HU" dirty="0" err="1">
                <a:solidFill>
                  <a:schemeClr val="bg1"/>
                </a:solidFill>
              </a:rPr>
              <a:t>Cluster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networking</a:t>
            </a:r>
            <a:endParaRPr lang="hu-HU" dirty="0">
              <a:solidFill>
                <a:schemeClr val="bg1"/>
              </a:solidFill>
            </a:endParaRPr>
          </a:p>
          <a:p>
            <a:pPr>
              <a:lnSpc>
                <a:spcPct val="125000"/>
              </a:lnSpc>
              <a:spcBef>
                <a:spcPts val="400"/>
              </a:spcBef>
            </a:pPr>
            <a:r>
              <a:rPr lang="hu-HU" dirty="0">
                <a:solidFill>
                  <a:schemeClr val="bg1"/>
                </a:solidFill>
              </a:rPr>
              <a:t>EBS optimalizált gép</a:t>
            </a:r>
          </a:p>
          <a:p>
            <a:pPr>
              <a:lnSpc>
                <a:spcPct val="125000"/>
              </a:lnSpc>
              <a:spcBef>
                <a:spcPts val="400"/>
              </a:spcBef>
            </a:pPr>
            <a:r>
              <a:rPr lang="hu-HU" dirty="0">
                <a:solidFill>
                  <a:schemeClr val="bg1"/>
                </a:solidFill>
              </a:rPr>
              <a:t>Fix IP (EIP)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741ABC3-A208-4847-FE3C-D3AF7ADD43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8952869"/>
              </p:ext>
            </p:extLst>
          </p:nvPr>
        </p:nvGraphicFramePr>
        <p:xfrm>
          <a:off x="4240041" y="1860704"/>
          <a:ext cx="7846338" cy="4490487"/>
        </p:xfrm>
        <a:graphic>
          <a:graphicData uri="http://schemas.openxmlformats.org/drawingml/2006/table">
            <a:tbl>
              <a:tblPr/>
              <a:tblGrid>
                <a:gridCol w="2009870">
                  <a:extLst>
                    <a:ext uri="{9D8B030D-6E8A-4147-A177-3AD203B41FA5}">
                      <a16:colId xmlns:a16="http://schemas.microsoft.com/office/drawing/2014/main" val="4289990460"/>
                    </a:ext>
                  </a:extLst>
                </a:gridCol>
                <a:gridCol w="2879002">
                  <a:extLst>
                    <a:ext uri="{9D8B030D-6E8A-4147-A177-3AD203B41FA5}">
                      <a16:colId xmlns:a16="http://schemas.microsoft.com/office/drawing/2014/main" val="1443826002"/>
                    </a:ext>
                  </a:extLst>
                </a:gridCol>
                <a:gridCol w="2957466">
                  <a:extLst>
                    <a:ext uri="{9D8B030D-6E8A-4147-A177-3AD203B41FA5}">
                      <a16:colId xmlns:a16="http://schemas.microsoft.com/office/drawing/2014/main" val="583856100"/>
                    </a:ext>
                  </a:extLst>
                </a:gridCol>
              </a:tblGrid>
              <a:tr h="217457">
                <a:tc>
                  <a:txBody>
                    <a:bodyPr/>
                    <a:lstStyle/>
                    <a:p>
                      <a:pPr algn="ctr" fontAlgn="t"/>
                      <a:r>
                        <a:rPr lang="en-GB" sz="12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Típus</a:t>
                      </a:r>
                      <a:endParaRPr lang="en-GB" sz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7716" marR="27716" marT="13858" marB="138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2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Méretek</a:t>
                      </a:r>
                    </a:p>
                  </a:txBody>
                  <a:tcPr marL="27716" marR="27716" marT="13858" marB="138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2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Leírás</a:t>
                      </a:r>
                      <a:endParaRPr lang="en-GB" sz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7716" marR="27716" marT="13858" marB="138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6015614"/>
                  </a:ext>
                </a:extLst>
              </a:tr>
              <a:tr h="896272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Általános célú</a:t>
                      </a:r>
                      <a:endParaRPr lang="en-GB" sz="1200" b="1" u="non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7716" marR="27716" marT="13858" marB="138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Mac, A1, M4, M5zn, M5n, M6a, M6i, M6g, T2, T3a, T3, T4</a:t>
                      </a:r>
                    </a:p>
                  </a:txBody>
                  <a:tcPr marL="27716" marR="27716" marT="13858" marB="138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Kiegyensúlyozott</a:t>
                      </a:r>
                      <a:r>
                        <a:rPr lang="en-GB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2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processzor-memória</a:t>
                      </a:r>
                      <a:r>
                        <a:rPr lang="en-GB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2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arány</a:t>
                      </a:r>
                      <a:r>
                        <a:rPr lang="en-GB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. </a:t>
                      </a:r>
                    </a:p>
                  </a:txBody>
                  <a:tcPr marL="27716" marR="27716" marT="13858" marB="138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3676496"/>
                  </a:ext>
                </a:extLst>
              </a:tr>
              <a:tr h="800243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Számításoptimalizált</a:t>
                      </a:r>
                      <a:endParaRPr lang="en-GB" sz="1200" b="1" u="non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7716" marR="27716" marT="13858" marB="138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C4, C5n, C5a, C5, Hpc6a, C6a, C6i, C6gn, C6g, C7g</a:t>
                      </a:r>
                    </a:p>
                  </a:txBody>
                  <a:tcPr marL="27716" marR="27716" marT="13858" marB="138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Magas </a:t>
                      </a:r>
                      <a:r>
                        <a:rPr lang="en-GB" sz="12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processzor-memória</a:t>
                      </a:r>
                      <a:r>
                        <a:rPr lang="en-GB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2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arány</a:t>
                      </a:r>
                      <a:r>
                        <a:rPr lang="en-GB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. </a:t>
                      </a:r>
                    </a:p>
                  </a:txBody>
                  <a:tcPr marL="27716" marR="27716" marT="13858" marB="138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579941"/>
                  </a:ext>
                </a:extLst>
              </a:tr>
              <a:tr h="800243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Memóriaoptimalizált</a:t>
                      </a:r>
                      <a:endParaRPr lang="en-GB" sz="1200" b="1" u="non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7716" marR="27716" marT="13858" marB="138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R5, R5a, R5b, </a:t>
                      </a:r>
                      <a:r>
                        <a:rPr lang="en-GB" sz="1200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R5n, R6im R6id, X1e, X2gd, X2idn, X2iedn, X2iezn, z1d, High Memory</a:t>
                      </a:r>
                    </a:p>
                  </a:txBody>
                  <a:tcPr marL="27716" marR="27716" marT="13858" marB="138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Magas </a:t>
                      </a:r>
                      <a:r>
                        <a:rPr lang="en-GB" sz="12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memória-processzor</a:t>
                      </a:r>
                      <a:r>
                        <a:rPr lang="en-GB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2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arány</a:t>
                      </a:r>
                      <a:r>
                        <a:rPr lang="en-GB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</a:p>
                  </a:txBody>
                  <a:tcPr marL="27716" marR="27716" marT="13858" marB="138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003701"/>
                  </a:ext>
                </a:extLst>
              </a:tr>
              <a:tr h="783971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Tároptimalizált</a:t>
                      </a:r>
                      <a:endParaRPr lang="en-GB" sz="1200" b="1" u="non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7716" marR="27716" marT="13858" marB="138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H1, D3en, D3, D2, I3en, I3, I4i, Is4gen, Im4gn</a:t>
                      </a:r>
                    </a:p>
                  </a:txBody>
                  <a:tcPr marL="27716" marR="27716" marT="13858" marB="138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Nagy </a:t>
                      </a:r>
                      <a:r>
                        <a:rPr lang="en-GB" sz="12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lemezteljesítmény</a:t>
                      </a:r>
                      <a:r>
                        <a:rPr lang="en-GB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2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és</a:t>
                      </a:r>
                      <a:r>
                        <a:rPr lang="en-GB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I/O </a:t>
                      </a:r>
                      <a:r>
                        <a:rPr lang="en-GB" sz="12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ideális</a:t>
                      </a:r>
                      <a:r>
                        <a:rPr lang="en-GB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big data-, SQL-, NoSQL-</a:t>
                      </a:r>
                      <a:r>
                        <a:rPr lang="en-GB" sz="12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adatbázisokhoz</a:t>
                      </a:r>
                      <a:r>
                        <a:rPr lang="en-GB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GB" sz="12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adattárházakhoz</a:t>
                      </a:r>
                      <a:r>
                        <a:rPr lang="en-GB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2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és</a:t>
                      </a:r>
                      <a:r>
                        <a:rPr lang="en-GB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2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nagy</a:t>
                      </a:r>
                      <a:r>
                        <a:rPr lang="en-GB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2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tranzakciós</a:t>
                      </a:r>
                      <a:r>
                        <a:rPr lang="en-GB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2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adatbázisokhoz</a:t>
                      </a:r>
                      <a:r>
                        <a:rPr lang="en-GB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</a:p>
                  </a:txBody>
                  <a:tcPr marL="27716" marR="27716" marT="13858" marB="138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6746794"/>
                  </a:ext>
                </a:extLst>
              </a:tr>
              <a:tr h="992301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GPU &amp; Accelerated</a:t>
                      </a:r>
                      <a:endParaRPr lang="en-GB" sz="1200" b="1" u="non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7716" marR="27716" marT="13858" marB="138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VT1, F1, G3, G4ad, G4dn, G5g, G5, Inf1, Trn1, DL1, P2, P3, P4</a:t>
                      </a:r>
                    </a:p>
                  </a:txBody>
                  <a:tcPr marL="27716" marR="27716" marT="13858" marB="138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u-HU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Elérhető egy vagy több GPU-</a:t>
                      </a:r>
                      <a:r>
                        <a:rPr lang="hu-HU" sz="12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val</a:t>
                      </a:r>
                      <a:r>
                        <a:rPr lang="hu-HU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</a:p>
                  </a:txBody>
                  <a:tcPr marL="27716" marR="27716" marT="13858" marB="138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0638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996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963" y="435579"/>
            <a:ext cx="9706069" cy="3952232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hu-HU" sz="4400" dirty="0">
                <a:solidFill>
                  <a:schemeClr val="bg1"/>
                </a:solidFill>
                <a:effectLst/>
              </a:rPr>
              <a:t>Dedikált kiszolgáló,</a:t>
            </a:r>
            <a:br>
              <a:rPr lang="hu-HU" sz="4400" dirty="0">
                <a:solidFill>
                  <a:schemeClr val="bg1"/>
                </a:solidFill>
                <a:effectLst/>
              </a:rPr>
            </a:br>
            <a:r>
              <a:rPr lang="hu-HU" sz="4400" dirty="0">
                <a:solidFill>
                  <a:schemeClr val="bg1"/>
                </a:solidFill>
                <a:effectLst/>
              </a:rPr>
              <a:t>Amazon EC2 Spot</a:t>
            </a:r>
            <a:br>
              <a:rPr lang="hu-HU" dirty="0">
                <a:solidFill>
                  <a:schemeClr val="bg1"/>
                </a:solidFill>
              </a:rPr>
            </a:br>
            <a:r>
              <a:rPr lang="hu-HU" sz="4400" dirty="0">
                <a:solidFill>
                  <a:schemeClr val="bg1"/>
                </a:solidFill>
                <a:effectLst/>
              </a:rPr>
              <a:t>Fenntartott példány (RI)</a:t>
            </a:r>
            <a:br>
              <a:rPr lang="hu-HU" sz="4400" dirty="0">
                <a:solidFill>
                  <a:schemeClr val="bg1"/>
                </a:solidFill>
                <a:effectLst/>
              </a:rPr>
            </a:br>
            <a:r>
              <a:rPr lang="hu-HU" sz="4400" dirty="0">
                <a:solidFill>
                  <a:schemeClr val="bg1"/>
                </a:solidFill>
                <a:effectLst/>
              </a:rPr>
              <a:t>Saving </a:t>
            </a:r>
            <a:r>
              <a:rPr lang="hu-HU" sz="4400" dirty="0" err="1">
                <a:solidFill>
                  <a:schemeClr val="bg1"/>
                </a:solidFill>
                <a:effectLst/>
              </a:rPr>
              <a:t>Plans</a:t>
            </a:r>
            <a:endParaRPr lang="en-HU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7A7AD32-C91D-6365-6296-8A94534272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/>
        </p:blipFill>
        <p:spPr>
          <a:xfrm>
            <a:off x="4363777" y="4198967"/>
            <a:ext cx="3464443" cy="2493802"/>
          </a:xfrm>
        </p:spPr>
      </p:pic>
    </p:spTree>
    <p:extLst>
      <p:ext uri="{BB962C8B-B14F-4D97-AF65-F5344CB8AC3E}">
        <p14:creationId xmlns:p14="http://schemas.microsoft.com/office/powerpoint/2010/main" val="40566721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2B6280-A145-7B43-8418-2376114084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5685" y="2836637"/>
            <a:ext cx="4992985" cy="1759005"/>
          </a:xfrm>
        </p:spPr>
        <p:txBody>
          <a:bodyPr>
            <a:normAutofit/>
          </a:bodyPr>
          <a:lstStyle/>
          <a:p>
            <a:r>
              <a:rPr lang="hu-HU" sz="115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Demó</a:t>
            </a:r>
          </a:p>
        </p:txBody>
      </p:sp>
      <p:pic>
        <p:nvPicPr>
          <p:cNvPr id="7" name="Graphic 6" descr="Thought bubble outline">
            <a:extLst>
              <a:ext uri="{FF2B5EF4-FFF2-40B4-BE49-F238E27FC236}">
                <a16:creationId xmlns:a16="http://schemas.microsoft.com/office/drawing/2014/main" id="{3EFB47F1-9699-819C-65A3-60B8F84207D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20533" y="-219516"/>
            <a:ext cx="4639516" cy="4462072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6639A45E-C9F3-05C5-9E2E-ADEF29EE02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0077" y="1183639"/>
            <a:ext cx="3120428" cy="827881"/>
          </a:xfrm>
        </p:spPr>
        <p:txBody>
          <a:bodyPr>
            <a:normAutofit fontScale="92500" lnSpcReduction="10000"/>
          </a:bodyPr>
          <a:lstStyle/>
          <a:p>
            <a:r>
              <a:rPr lang="hu-HU" sz="6000" dirty="0">
                <a:solidFill>
                  <a:schemeClr val="bg1"/>
                </a:solidFill>
              </a:rPr>
              <a:t>EC2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3EF7DC-D8CB-2F7C-FE81-04D1900B38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2208" y="2116996"/>
            <a:ext cx="1609969" cy="9056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6D8BDC-B83A-7A19-2D23-C49001E8EED1}"/>
              </a:ext>
            </a:extLst>
          </p:cNvPr>
          <p:cNvSpPr txBox="1"/>
          <p:nvPr/>
        </p:nvSpPr>
        <p:spPr>
          <a:xfrm>
            <a:off x="276446" y="219588"/>
            <a:ext cx="4762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https://</a:t>
            </a:r>
            <a:r>
              <a:rPr lang="hu-HU" dirty="0" err="1">
                <a:solidFill>
                  <a:schemeClr val="bg1"/>
                </a:solidFill>
              </a:rPr>
              <a:t>github.com</a:t>
            </a:r>
            <a:r>
              <a:rPr lang="hu-HU" dirty="0">
                <a:solidFill>
                  <a:schemeClr val="bg1"/>
                </a:solidFill>
              </a:rPr>
              <a:t>/</a:t>
            </a:r>
            <a:r>
              <a:rPr lang="hu-HU" dirty="0" err="1">
                <a:solidFill>
                  <a:schemeClr val="bg1"/>
                </a:solidFill>
              </a:rPr>
              <a:t>cloudsteak</a:t>
            </a:r>
            <a:r>
              <a:rPr lang="hu-HU" dirty="0">
                <a:solidFill>
                  <a:schemeClr val="bg1"/>
                </a:solidFill>
              </a:rPr>
              <a:t>/</a:t>
            </a:r>
            <a:r>
              <a:rPr lang="hu-HU" dirty="0" err="1">
                <a:solidFill>
                  <a:schemeClr val="bg1"/>
                </a:solidFill>
              </a:rPr>
              <a:t>trn-aws-common</a:t>
            </a:r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2148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400" dirty="0">
                <a:solidFill>
                  <a:schemeClr val="bg1"/>
                </a:solidFill>
                <a:effectLst/>
              </a:rPr>
              <a:t> </a:t>
            </a:r>
            <a:r>
              <a:rPr lang="hu-HU" sz="4400" dirty="0" err="1">
                <a:solidFill>
                  <a:schemeClr val="bg1"/>
                </a:solidFill>
                <a:effectLst/>
              </a:rPr>
              <a:t>Elastic</a:t>
            </a:r>
            <a:r>
              <a:rPr lang="hu-HU" sz="4400" dirty="0">
                <a:solidFill>
                  <a:schemeClr val="bg1"/>
                </a:solidFill>
                <a:effectLst/>
              </a:rPr>
              <a:t> </a:t>
            </a:r>
            <a:r>
              <a:rPr lang="hu-HU" sz="4400" dirty="0" err="1">
                <a:solidFill>
                  <a:schemeClr val="bg1"/>
                </a:solidFill>
                <a:effectLst/>
              </a:rPr>
              <a:t>Beanstalk</a:t>
            </a:r>
            <a:endParaRPr lang="en-HU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86AC8-15EA-8316-6B14-5EED8882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3389" y="1634150"/>
            <a:ext cx="11828352" cy="5223850"/>
          </a:xfrm>
        </p:spPr>
        <p:txBody>
          <a:bodyPr numCol="1"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Átmeneti környezet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SSL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Saját </a:t>
            </a:r>
            <a:r>
              <a:rPr lang="hu-HU" sz="3200" dirty="0" err="1">
                <a:solidFill>
                  <a:schemeClr val="bg1"/>
                </a:solidFill>
              </a:rPr>
              <a:t>domain</a:t>
            </a:r>
            <a:r>
              <a:rPr lang="hu-HU" sz="3200" dirty="0">
                <a:solidFill>
                  <a:schemeClr val="bg1"/>
                </a:solidFill>
              </a:rPr>
              <a:t> név (</a:t>
            </a:r>
            <a:r>
              <a:rPr lang="hu-HU" sz="1800" dirty="0" err="1">
                <a:solidFill>
                  <a:schemeClr val="bg1"/>
                </a:solidFill>
              </a:rPr>
              <a:t>Route</a:t>
            </a:r>
            <a:r>
              <a:rPr lang="hu-HU" sz="1800" dirty="0">
                <a:solidFill>
                  <a:schemeClr val="bg1"/>
                </a:solidFill>
              </a:rPr>
              <a:t> 53</a:t>
            </a:r>
            <a:r>
              <a:rPr lang="hu-HU" sz="3200" dirty="0">
                <a:solidFill>
                  <a:schemeClr val="bg1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Monitoring, </a:t>
            </a:r>
            <a:r>
              <a:rPr lang="hu-HU" sz="3200" dirty="0" err="1">
                <a:solidFill>
                  <a:schemeClr val="bg1"/>
                </a:solidFill>
              </a:rPr>
              <a:t>Logging</a:t>
            </a:r>
            <a:endParaRPr lang="hu-HU" sz="3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EB CLI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EC2</a:t>
            </a:r>
          </a:p>
          <a:p>
            <a:pPr>
              <a:lnSpc>
                <a:spcPct val="150000"/>
              </a:lnSpc>
            </a:pPr>
            <a:endParaRPr lang="hu-HU" sz="32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B5809C-93D5-A692-94C4-2268CC4EF88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646102" y="1951267"/>
            <a:ext cx="3786611" cy="2129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36A4BF5-9B9E-A701-2559-503097D888C2}"/>
              </a:ext>
            </a:extLst>
          </p:cNvPr>
          <p:cNvSpPr txBox="1">
            <a:spLocks/>
          </p:cNvSpPr>
          <p:nvPr/>
        </p:nvSpPr>
        <p:spPr>
          <a:xfrm>
            <a:off x="407165" y="1690688"/>
            <a:ext cx="4515658" cy="5223850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PaaS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Gyors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Skálázhatóság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”Csak” fejleszteni kell</a:t>
            </a:r>
          </a:p>
          <a:p>
            <a:pPr>
              <a:lnSpc>
                <a:spcPct val="150000"/>
              </a:lnSpc>
            </a:pPr>
            <a:r>
              <a:rPr lang="hu-HU" sz="3200" dirty="0" err="1">
                <a:solidFill>
                  <a:schemeClr val="bg1"/>
                </a:solidFill>
              </a:rPr>
              <a:t>Git</a:t>
            </a:r>
            <a:r>
              <a:rPr lang="hu-HU" sz="3200" dirty="0">
                <a:solidFill>
                  <a:schemeClr val="bg1"/>
                </a:solidFill>
              </a:rPr>
              <a:t> támogatás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CI/CD (</a:t>
            </a:r>
            <a:r>
              <a:rPr lang="hu-HU" sz="3200" dirty="0" err="1">
                <a:solidFill>
                  <a:schemeClr val="bg1"/>
                </a:solidFill>
              </a:rPr>
              <a:t>CodePipeline</a:t>
            </a:r>
            <a:r>
              <a:rPr lang="hu-HU" sz="3200" dirty="0">
                <a:solidFill>
                  <a:schemeClr val="bg1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endParaRPr lang="hu-HU" sz="3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hu-H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3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400" dirty="0" err="1">
                <a:solidFill>
                  <a:schemeClr val="bg1"/>
                </a:solidFill>
                <a:effectLst/>
              </a:rPr>
              <a:t>Elastic</a:t>
            </a:r>
            <a:r>
              <a:rPr lang="hu-HU" sz="4400" dirty="0">
                <a:solidFill>
                  <a:schemeClr val="bg1"/>
                </a:solidFill>
                <a:effectLst/>
              </a:rPr>
              <a:t> </a:t>
            </a:r>
            <a:r>
              <a:rPr lang="hu-HU" sz="4400" dirty="0" err="1">
                <a:solidFill>
                  <a:schemeClr val="bg1"/>
                </a:solidFill>
                <a:effectLst/>
              </a:rPr>
              <a:t>Beanstalk</a:t>
            </a:r>
            <a:endParaRPr lang="en-HU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86AC8-15EA-8316-6B14-5EED8882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864" y="1330859"/>
            <a:ext cx="11828352" cy="5583679"/>
          </a:xfrm>
        </p:spPr>
        <p:txBody>
          <a:bodyPr numCol="1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hu-HU" sz="3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hu-HU" sz="3200" dirty="0">
              <a:solidFill>
                <a:schemeClr val="bg1"/>
              </a:solidFill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969E38A-1BDD-72EB-FF1E-BD5523A7CF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081306"/>
              </p:ext>
            </p:extLst>
          </p:nvPr>
        </p:nvGraphicFramePr>
        <p:xfrm>
          <a:off x="1641748" y="1482583"/>
          <a:ext cx="8908503" cy="5107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09FD4E44-FE01-0933-D85E-A2F4D2F1BBE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634516" y="217136"/>
            <a:ext cx="1072366" cy="107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9738906-D5B2-434B-B891-7BAB469C44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B9738906-D5B2-434B-B891-7BAB469C44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59B64A2-99C9-974D-9084-8F8FED3C00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graphicEl>
                                              <a:dgm id="{D59B64A2-99C9-974D-9084-8F8FED3C00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E40EBFD-47A9-F841-A227-211298AE52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graphicEl>
                                              <a:dgm id="{AE40EBFD-47A9-F841-A227-211298AE52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EB7E407-1AE3-CB45-B859-F9B32724E8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graphicEl>
                                              <a:dgm id="{DEB7E407-1AE3-CB45-B859-F9B32724E8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56A3E1F-9681-BF44-89C1-BF824D630F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graphicEl>
                                              <a:dgm id="{756A3E1F-9681-BF44-89C1-BF824D630F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07CF56E-8339-D648-BF2B-73459EA3E2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graphicEl>
                                              <a:dgm id="{107CF56E-8339-D648-BF2B-73459EA3E2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82B6446-04C7-0849-85A1-7F3436F3F2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graphicEl>
                                              <a:dgm id="{382B6446-04C7-0849-85A1-7F3436F3F2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26B8683-E996-CE4E-B9F7-85074F5991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graphicEl>
                                              <a:dgm id="{C26B8683-E996-CE4E-B9F7-85074F5991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5863CB7-2827-1948-B249-AE0414A68A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graphicEl>
                                              <a:dgm id="{15863CB7-2827-1948-B249-AE0414A68A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490D769-E833-4A4C-B313-39B52F7B08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>
                                            <p:graphicEl>
                                              <a:dgm id="{F490D769-E833-4A4C-B313-39B52F7B08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7274535-B32F-0A41-93D1-46C7D32B4E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graphicEl>
                                              <a:dgm id="{97274535-B32F-0A41-93D1-46C7D32B4E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CAEF34F-8CFB-F747-88B9-E1B9C302B1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graphicEl>
                                              <a:dgm id="{6CAEF34F-8CFB-F747-88B9-E1B9C302B1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4EEE851-8E0F-584B-B707-1E32EBED2B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>
                                            <p:graphicEl>
                                              <a:dgm id="{74EEE851-8E0F-584B-B707-1E32EBED2B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BE73B46-9AB2-1D4E-8F98-596360E27A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>
                                            <p:graphicEl>
                                              <a:dgm id="{3BE73B46-9AB2-1D4E-8F98-596360E27A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BC07564-22F7-F947-B7DB-FED253530C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>
                                            <p:graphicEl>
                                              <a:dgm id="{2BC07564-22F7-F947-B7DB-FED253530C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D7C608B-6902-AB4D-9CEB-EF6C6AF497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">
                                            <p:graphicEl>
                                              <a:dgm id="{5D7C608B-6902-AB4D-9CEB-EF6C6AF497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D7B860C-B5B6-AB45-8A02-661FA2A937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>
                                            <p:graphicEl>
                                              <a:dgm id="{FD7B860C-B5B6-AB45-8A02-661FA2A937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2B6280-A145-7B43-8418-2376114084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5685" y="2836637"/>
            <a:ext cx="4992985" cy="1759005"/>
          </a:xfrm>
        </p:spPr>
        <p:txBody>
          <a:bodyPr>
            <a:normAutofit/>
          </a:bodyPr>
          <a:lstStyle/>
          <a:p>
            <a:r>
              <a:rPr lang="hu-HU" sz="115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Demó</a:t>
            </a:r>
          </a:p>
        </p:txBody>
      </p:sp>
      <p:pic>
        <p:nvPicPr>
          <p:cNvPr id="7" name="Graphic 6" descr="Thought bubble outline">
            <a:extLst>
              <a:ext uri="{FF2B5EF4-FFF2-40B4-BE49-F238E27FC236}">
                <a16:creationId xmlns:a16="http://schemas.microsoft.com/office/drawing/2014/main" id="{3EFB47F1-9699-819C-65A3-60B8F84207D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20533" y="-219516"/>
            <a:ext cx="4639516" cy="4462072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6639A45E-C9F3-05C5-9E2E-ADEF29EE02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0077" y="1289115"/>
            <a:ext cx="3120428" cy="827881"/>
          </a:xfrm>
        </p:spPr>
        <p:txBody>
          <a:bodyPr>
            <a:normAutofit fontScale="55000" lnSpcReduction="20000"/>
          </a:bodyPr>
          <a:lstStyle/>
          <a:p>
            <a:r>
              <a:rPr lang="hu-HU" sz="6000" dirty="0" err="1">
                <a:solidFill>
                  <a:schemeClr val="bg1"/>
                </a:solidFill>
              </a:rPr>
              <a:t>Elastic</a:t>
            </a:r>
            <a:r>
              <a:rPr lang="hu-HU" sz="6000" dirty="0">
                <a:solidFill>
                  <a:schemeClr val="bg1"/>
                </a:solidFill>
              </a:rPr>
              <a:t> </a:t>
            </a:r>
            <a:r>
              <a:rPr lang="hu-HU" sz="6000" dirty="0" err="1">
                <a:solidFill>
                  <a:schemeClr val="bg1"/>
                </a:solidFill>
              </a:rPr>
              <a:t>Beanstalk</a:t>
            </a:r>
            <a:endParaRPr lang="hu-HU" sz="60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3EF7DC-D8CB-2F7C-FE81-04D1900B38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2208" y="2116996"/>
            <a:ext cx="1609969" cy="9056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E4C3F4-7CBA-EE9D-6BC7-2BC3C13FA164}"/>
              </a:ext>
            </a:extLst>
          </p:cNvPr>
          <p:cNvSpPr txBox="1"/>
          <p:nvPr/>
        </p:nvSpPr>
        <p:spPr>
          <a:xfrm>
            <a:off x="276446" y="219588"/>
            <a:ext cx="4762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https://</a:t>
            </a:r>
            <a:r>
              <a:rPr lang="hu-HU" dirty="0" err="1">
                <a:solidFill>
                  <a:schemeClr val="bg1"/>
                </a:solidFill>
              </a:rPr>
              <a:t>github.com</a:t>
            </a:r>
            <a:r>
              <a:rPr lang="hu-HU" dirty="0">
                <a:solidFill>
                  <a:schemeClr val="bg1"/>
                </a:solidFill>
              </a:rPr>
              <a:t>/</a:t>
            </a:r>
            <a:r>
              <a:rPr lang="hu-HU" dirty="0" err="1">
                <a:solidFill>
                  <a:schemeClr val="bg1"/>
                </a:solidFill>
              </a:rPr>
              <a:t>cloudsteak</a:t>
            </a:r>
            <a:r>
              <a:rPr lang="hu-HU" dirty="0">
                <a:solidFill>
                  <a:schemeClr val="bg1"/>
                </a:solidFill>
              </a:rPr>
              <a:t>/</a:t>
            </a:r>
            <a:r>
              <a:rPr lang="hu-HU" dirty="0" err="1">
                <a:solidFill>
                  <a:schemeClr val="bg1"/>
                </a:solidFill>
              </a:rPr>
              <a:t>trn-aws-common</a:t>
            </a:r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7522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400" dirty="0">
                <a:solidFill>
                  <a:schemeClr val="bg1"/>
                </a:solidFill>
                <a:effectLst/>
              </a:rPr>
              <a:t>Kiszolgáló nélküli megoldások</a:t>
            </a:r>
            <a:endParaRPr lang="en-HU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86AC8-15EA-8316-6B14-5EED8882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0224" y="1634150"/>
            <a:ext cx="11828352" cy="5223850"/>
          </a:xfrm>
        </p:spPr>
        <p:txBody>
          <a:bodyPr numCol="1"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CI/CD 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Átmeneti környezet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SSL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Saját </a:t>
            </a:r>
            <a:r>
              <a:rPr lang="hu-HU" sz="3200" dirty="0" err="1">
                <a:solidFill>
                  <a:schemeClr val="bg1"/>
                </a:solidFill>
              </a:rPr>
              <a:t>domain</a:t>
            </a:r>
            <a:r>
              <a:rPr lang="hu-HU" sz="3200" dirty="0">
                <a:solidFill>
                  <a:schemeClr val="bg1"/>
                </a:solidFill>
              </a:rPr>
              <a:t> név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Skálázhatóság</a:t>
            </a:r>
          </a:p>
          <a:p>
            <a:pPr marL="0" indent="0">
              <a:lnSpc>
                <a:spcPct val="150000"/>
              </a:lnSpc>
              <a:buNone/>
            </a:pPr>
            <a:endParaRPr lang="hu-HU" sz="3200" dirty="0">
              <a:solidFill>
                <a:schemeClr val="bg1"/>
              </a:solidFill>
            </a:endParaRPr>
          </a:p>
        </p:txBody>
      </p:sp>
      <p:pic>
        <p:nvPicPr>
          <p:cNvPr id="4" name="Picture 3" descr="Serverless and Playing Around With MongoDB Atlas - CodeProject">
            <a:extLst>
              <a:ext uri="{FF2B5EF4-FFF2-40B4-BE49-F238E27FC236}">
                <a16:creationId xmlns:a16="http://schemas.microsoft.com/office/drawing/2014/main" id="{50B5809C-93D5-A692-94C4-2268CC4EF8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202694" y="2012506"/>
            <a:ext cx="3786611" cy="2526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36A4BF5-9B9E-A701-2559-503097D888C2}"/>
              </a:ext>
            </a:extLst>
          </p:cNvPr>
          <p:cNvSpPr txBox="1">
            <a:spLocks/>
          </p:cNvSpPr>
          <p:nvPr/>
        </p:nvSpPr>
        <p:spPr>
          <a:xfrm>
            <a:off x="407165" y="1690688"/>
            <a:ext cx="4515658" cy="5223850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Nincs virtuálisgép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PaaS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Gyors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”Csak” fejleszteni kell</a:t>
            </a:r>
          </a:p>
          <a:p>
            <a:pPr>
              <a:lnSpc>
                <a:spcPct val="150000"/>
              </a:lnSpc>
            </a:pPr>
            <a:r>
              <a:rPr lang="hu-HU" sz="3200" dirty="0" err="1">
                <a:solidFill>
                  <a:schemeClr val="bg1"/>
                </a:solidFill>
              </a:rPr>
              <a:t>Git</a:t>
            </a:r>
            <a:r>
              <a:rPr lang="hu-HU" sz="3200" dirty="0">
                <a:solidFill>
                  <a:schemeClr val="bg1"/>
                </a:solidFill>
              </a:rPr>
              <a:t> támogatás</a:t>
            </a:r>
          </a:p>
          <a:p>
            <a:pPr>
              <a:lnSpc>
                <a:spcPct val="150000"/>
              </a:lnSpc>
            </a:pPr>
            <a:endParaRPr lang="hu-H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91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400" dirty="0">
                <a:solidFill>
                  <a:schemeClr val="bg1"/>
                </a:solidFill>
                <a:effectLst/>
              </a:rPr>
              <a:t> AWS Lambda</a:t>
            </a:r>
            <a:endParaRPr lang="en-HU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86AC8-15EA-8316-6B14-5EED8882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3389" y="1634150"/>
            <a:ext cx="11828352" cy="5223850"/>
          </a:xfrm>
        </p:spPr>
        <p:txBody>
          <a:bodyPr numCol="1"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Globális (CDN)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Docker</a:t>
            </a:r>
          </a:p>
          <a:p>
            <a:pPr>
              <a:lnSpc>
                <a:spcPct val="150000"/>
              </a:lnSpc>
            </a:pPr>
            <a:r>
              <a:rPr lang="hu-HU" sz="3200" dirty="0" err="1">
                <a:solidFill>
                  <a:schemeClr val="bg1"/>
                </a:solidFill>
              </a:rPr>
              <a:t>Blueprints</a:t>
            </a:r>
            <a:endParaRPr lang="hu-HU" sz="3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hu-HU" sz="3200" dirty="0" err="1">
                <a:solidFill>
                  <a:schemeClr val="bg1"/>
                </a:solidFill>
              </a:rPr>
              <a:t>Pay</a:t>
            </a:r>
            <a:r>
              <a:rPr lang="hu-HU" sz="3200" dirty="0">
                <a:solidFill>
                  <a:schemeClr val="bg1"/>
                </a:solidFill>
              </a:rPr>
              <a:t>-</a:t>
            </a:r>
            <a:r>
              <a:rPr lang="hu-HU" sz="3200" dirty="0" err="1">
                <a:solidFill>
                  <a:schemeClr val="bg1"/>
                </a:solidFill>
              </a:rPr>
              <a:t>As</a:t>
            </a:r>
            <a:r>
              <a:rPr lang="hu-HU" sz="3200" dirty="0">
                <a:solidFill>
                  <a:schemeClr val="bg1"/>
                </a:solidFill>
              </a:rPr>
              <a:t>-</a:t>
            </a:r>
            <a:r>
              <a:rPr lang="hu-HU" sz="3200" dirty="0" err="1">
                <a:solidFill>
                  <a:schemeClr val="bg1"/>
                </a:solidFill>
              </a:rPr>
              <a:t>You</a:t>
            </a:r>
            <a:r>
              <a:rPr lang="hu-HU" sz="3200" dirty="0">
                <a:solidFill>
                  <a:schemeClr val="bg1"/>
                </a:solidFill>
              </a:rPr>
              <a:t>-Go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Rugalmas erőforrások</a:t>
            </a:r>
          </a:p>
          <a:p>
            <a:pPr>
              <a:lnSpc>
                <a:spcPct val="150000"/>
              </a:lnSpc>
            </a:pPr>
            <a:endParaRPr lang="hu-HU" sz="32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B5809C-93D5-A692-94C4-2268CC4EF88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461644" y="1951267"/>
            <a:ext cx="2155527" cy="2129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36A4BF5-9B9E-A701-2559-503097D888C2}"/>
              </a:ext>
            </a:extLst>
          </p:cNvPr>
          <p:cNvSpPr txBox="1">
            <a:spLocks/>
          </p:cNvSpPr>
          <p:nvPr/>
        </p:nvSpPr>
        <p:spPr>
          <a:xfrm>
            <a:off x="407164" y="1690688"/>
            <a:ext cx="5238261" cy="5223850"/>
          </a:xfrm>
          <a:prstGeom prst="rect">
            <a:avLst/>
          </a:prstGeom>
        </p:spPr>
        <p:txBody>
          <a:bodyPr vert="horz" lIns="91440" tIns="45720" rIns="91440" bIns="45720" numCol="1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Kiszolgáló mentes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PaaS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Gyors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Automatikus skálázás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”Csak” fejleszteni kell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Adatbázis és tárhely kapcsolat</a:t>
            </a:r>
          </a:p>
          <a:p>
            <a:pPr>
              <a:lnSpc>
                <a:spcPct val="150000"/>
              </a:lnSpc>
            </a:pPr>
            <a:endParaRPr lang="hu-HU" sz="3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hu-H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86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DA728699-8395-FD1D-226B-0C0F734CD78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4381" r="14381"/>
          <a:stretch>
            <a:fillRect/>
          </a:stretch>
        </p:blipFill>
        <p:spPr>
          <a:xfrm>
            <a:off x="0" y="0"/>
            <a:ext cx="4680284" cy="68580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4348A62-3980-6555-477C-7065E66A7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819" y="1419728"/>
            <a:ext cx="3932237" cy="800100"/>
          </a:xfrm>
        </p:spPr>
        <p:txBody>
          <a:bodyPr anchor="t"/>
          <a:lstStyle/>
          <a:p>
            <a:pPr algn="ctr"/>
            <a:r>
              <a:rPr lang="en-HU" sz="4400" dirty="0">
                <a:solidFill>
                  <a:schemeClr val="bg1"/>
                </a:solidFill>
              </a:rPr>
              <a:t>Áttekintés</a:t>
            </a:r>
            <a:endParaRPr lang="en-HU" dirty="0">
              <a:solidFill>
                <a:schemeClr val="bg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949BA6-22DC-BD0B-F212-5DDB1E234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27977" y="229812"/>
            <a:ext cx="6981203" cy="652061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accent1"/>
                </a:solidFill>
                <a:effectLst/>
              </a:rPr>
              <a:t>1. rész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chemeClr val="accent1"/>
                </a:solidFill>
                <a:effectLst/>
              </a:rPr>
              <a:t>Amazon Web </a:t>
            </a:r>
            <a:r>
              <a:rPr lang="hu-HU" sz="2200" dirty="0" err="1">
                <a:solidFill>
                  <a:schemeClr val="accent1"/>
                </a:solidFill>
                <a:effectLst/>
              </a:rPr>
              <a:t>Services</a:t>
            </a:r>
            <a:r>
              <a:rPr lang="hu-HU" sz="2200" dirty="0">
                <a:solidFill>
                  <a:schemeClr val="accent1"/>
                </a:solidFill>
                <a:effectLst/>
              </a:rPr>
              <a:t> története és fejlődése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chemeClr val="accent1"/>
                </a:solidFill>
                <a:effectLst/>
              </a:rPr>
              <a:t>AWS koncepció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chemeClr val="accent1"/>
                </a:solidFill>
                <a:effectLst/>
              </a:rPr>
              <a:t>Kinek a felelőssége?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chemeClr val="accent1"/>
                </a:solidFill>
                <a:effectLst/>
              </a:rPr>
              <a:t>Rendelkezésreállás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chemeClr val="accent1"/>
                </a:solidFill>
                <a:effectLst/>
              </a:rPr>
              <a:t>Mennyibe kerülhet?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accent1"/>
                </a:solidFill>
                <a:effectLst/>
              </a:rPr>
              <a:t>2. rész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200" dirty="0" err="1">
                <a:solidFill>
                  <a:schemeClr val="accent1"/>
                </a:solidFill>
                <a:effectLst/>
              </a:rPr>
              <a:t>Compute</a:t>
            </a:r>
            <a:r>
              <a:rPr lang="hu-HU" sz="2200" dirty="0">
                <a:solidFill>
                  <a:schemeClr val="accent1"/>
                </a:solidFill>
                <a:effectLst/>
              </a:rPr>
              <a:t>, avagy számolási és szerver megoldások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chemeClr val="accent1"/>
                </a:solidFill>
                <a:effectLst/>
              </a:rPr>
              <a:t>Hálózati és hálózatbiztonsági megoldások 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chemeClr val="accent1"/>
                </a:solidFill>
                <a:effectLst/>
              </a:rPr>
              <a:t>Tárolók (Storage) és mentési megoldások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chemeClr val="accent1"/>
                </a:solidFill>
                <a:effectLst/>
              </a:rPr>
              <a:t>Adat tárolás a felhőben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chemeClr val="accent1"/>
                </a:solidFill>
                <a:effectLst/>
              </a:rPr>
              <a:t>Konténer megoldások és </a:t>
            </a:r>
            <a:r>
              <a:rPr lang="hu-HU" sz="2200" dirty="0" err="1">
                <a:solidFill>
                  <a:schemeClr val="accent1"/>
                </a:solidFill>
                <a:effectLst/>
              </a:rPr>
              <a:t>mikroszolgáltatások</a:t>
            </a:r>
            <a:endParaRPr lang="hu-HU" sz="2200" dirty="0">
              <a:solidFill>
                <a:schemeClr val="accent1"/>
              </a:solidFill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accent1"/>
                </a:solidFill>
                <a:effectLst/>
              </a:rPr>
              <a:t>3. </a:t>
            </a:r>
            <a:r>
              <a:rPr lang="hu-HU" sz="2400" dirty="0">
                <a:solidFill>
                  <a:schemeClr val="accent1"/>
                </a:solidFill>
              </a:rPr>
              <a:t>rész</a:t>
            </a:r>
            <a:endParaRPr lang="hu-HU" sz="2400" dirty="0">
              <a:solidFill>
                <a:schemeClr val="accent1"/>
              </a:solidFill>
              <a:effectLst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chemeClr val="accent1"/>
                </a:solidFill>
                <a:effectLst/>
              </a:rPr>
              <a:t>Erőforrás elemzés és riasztás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chemeClr val="accent1"/>
                </a:solidFill>
                <a:effectLst/>
              </a:rPr>
              <a:t>Biztonságos felhő (irányelvek)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chemeClr val="accent1"/>
                </a:solidFill>
                <a:effectLst/>
              </a:rPr>
              <a:t>Hibrid megoldások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chemeClr val="accent1"/>
                </a:solidFill>
                <a:effectLst/>
              </a:rPr>
              <a:t>Felhőbe “költözés” (tanácsok)</a:t>
            </a:r>
          </a:p>
        </p:txBody>
      </p:sp>
      <p:pic>
        <p:nvPicPr>
          <p:cNvPr id="11" name="Graphic 10" descr="Clipboard Partially Ticked outline">
            <a:extLst>
              <a:ext uri="{FF2B5EF4-FFF2-40B4-BE49-F238E27FC236}">
                <a16:creationId xmlns:a16="http://schemas.microsoft.com/office/drawing/2014/main" id="{92514F1A-7D1C-3CB1-568C-4EE28A64BE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18702" y="2209321"/>
            <a:ext cx="2860468" cy="28604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BE4F5B-ED33-958C-5E08-79016ECD126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5000"/>
          </a:blip>
          <a:stretch>
            <a:fillRect/>
          </a:stretch>
        </p:blipFill>
        <p:spPr>
          <a:xfrm>
            <a:off x="1419281" y="5856254"/>
            <a:ext cx="165931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8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400" dirty="0">
                <a:solidFill>
                  <a:schemeClr val="bg1"/>
                </a:solidFill>
                <a:effectLst/>
              </a:rPr>
              <a:t>AWS Lambda</a:t>
            </a:r>
            <a:endParaRPr lang="en-HU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86AC8-15EA-8316-6B14-5EED8882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864" y="1330859"/>
            <a:ext cx="11828352" cy="5583679"/>
          </a:xfrm>
        </p:spPr>
        <p:txBody>
          <a:bodyPr numCol="1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hu-HU" sz="3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hu-HU" sz="3200" dirty="0">
              <a:solidFill>
                <a:schemeClr val="bg1"/>
              </a:solidFill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969E38A-1BDD-72EB-FF1E-BD5523A7CF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8893444"/>
              </p:ext>
            </p:extLst>
          </p:nvPr>
        </p:nvGraphicFramePr>
        <p:xfrm>
          <a:off x="1641748" y="1482583"/>
          <a:ext cx="8908503" cy="5107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09FD4E44-FE01-0933-D85E-A2F4D2F1BBE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634516" y="258493"/>
            <a:ext cx="1072366" cy="107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74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9738906-D5B2-434B-B891-7BAB469C44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B9738906-D5B2-434B-B891-7BAB469C44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59B64A2-99C9-974D-9084-8F8FED3C00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graphicEl>
                                              <a:dgm id="{D59B64A2-99C9-974D-9084-8F8FED3C00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E40EBFD-47A9-F841-A227-211298AE52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graphicEl>
                                              <a:dgm id="{AE40EBFD-47A9-F841-A227-211298AE52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EB7E407-1AE3-CB45-B859-F9B32724E8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graphicEl>
                                              <a:dgm id="{DEB7E407-1AE3-CB45-B859-F9B32724E8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56A3E1F-9681-BF44-89C1-BF824D630F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graphicEl>
                                              <a:dgm id="{756A3E1F-9681-BF44-89C1-BF824D630F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07CF56E-8339-D648-BF2B-73459EA3E2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graphicEl>
                                              <a:dgm id="{107CF56E-8339-D648-BF2B-73459EA3E2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82B6446-04C7-0849-85A1-7F3436F3F2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graphicEl>
                                              <a:dgm id="{382B6446-04C7-0849-85A1-7F3436F3F2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26B8683-E996-CE4E-B9F7-85074F5991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graphicEl>
                                              <a:dgm id="{C26B8683-E996-CE4E-B9F7-85074F5991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5863CB7-2827-1948-B249-AE0414A68A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graphicEl>
                                              <a:dgm id="{15863CB7-2827-1948-B249-AE0414A68A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490D769-E833-4A4C-B313-39B52F7B08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>
                                            <p:graphicEl>
                                              <a:dgm id="{F490D769-E833-4A4C-B313-39B52F7B08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7274535-B32F-0A41-93D1-46C7D32B4E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graphicEl>
                                              <a:dgm id="{97274535-B32F-0A41-93D1-46C7D32B4E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CAEF34F-8CFB-F747-88B9-E1B9C302B1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graphicEl>
                                              <a:dgm id="{6CAEF34F-8CFB-F747-88B9-E1B9C302B1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4EEE851-8E0F-584B-B707-1E32EBED2B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>
                                            <p:graphicEl>
                                              <a:dgm id="{74EEE851-8E0F-584B-B707-1E32EBED2B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BE73B46-9AB2-1D4E-8F98-596360E27A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>
                                            <p:graphicEl>
                                              <a:dgm id="{3BE73B46-9AB2-1D4E-8F98-596360E27A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BC07564-22F7-F947-B7DB-FED253530C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>
                                            <p:graphicEl>
                                              <a:dgm id="{2BC07564-22F7-F947-B7DB-FED253530C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D7C608B-6902-AB4D-9CEB-EF6C6AF497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">
                                            <p:graphicEl>
                                              <a:dgm id="{5D7C608B-6902-AB4D-9CEB-EF6C6AF497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D7B860C-B5B6-AB45-8A02-661FA2A937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>
                                            <p:graphicEl>
                                              <a:dgm id="{FD7B860C-B5B6-AB45-8A02-661FA2A937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2B6280-A145-7B43-8418-2376114084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5685" y="2836637"/>
            <a:ext cx="4992985" cy="1759005"/>
          </a:xfrm>
        </p:spPr>
        <p:txBody>
          <a:bodyPr>
            <a:normAutofit/>
          </a:bodyPr>
          <a:lstStyle/>
          <a:p>
            <a:r>
              <a:rPr lang="hu-HU" sz="115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Demó</a:t>
            </a:r>
          </a:p>
        </p:txBody>
      </p:sp>
      <p:pic>
        <p:nvPicPr>
          <p:cNvPr id="7" name="Graphic 6" descr="Thought bubble outline">
            <a:extLst>
              <a:ext uri="{FF2B5EF4-FFF2-40B4-BE49-F238E27FC236}">
                <a16:creationId xmlns:a16="http://schemas.microsoft.com/office/drawing/2014/main" id="{3EFB47F1-9699-819C-65A3-60B8F84207D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20533" y="-219516"/>
            <a:ext cx="4639516" cy="4462072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6639A45E-C9F3-05C5-9E2E-ADEF29EE02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0077" y="1289115"/>
            <a:ext cx="3120428" cy="827881"/>
          </a:xfrm>
        </p:spPr>
        <p:txBody>
          <a:bodyPr>
            <a:normAutofit fontScale="70000" lnSpcReduction="20000"/>
          </a:bodyPr>
          <a:lstStyle/>
          <a:p>
            <a:r>
              <a:rPr lang="hu-HU" sz="6000" dirty="0">
                <a:solidFill>
                  <a:schemeClr val="bg1"/>
                </a:solidFill>
              </a:rPr>
              <a:t>AWS Lambda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3EF7DC-D8CB-2F7C-FE81-04D1900B38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2208" y="2116996"/>
            <a:ext cx="1609969" cy="9056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204D36-B0DB-6623-9854-49A8EF95D730}"/>
              </a:ext>
            </a:extLst>
          </p:cNvPr>
          <p:cNvSpPr txBox="1"/>
          <p:nvPr/>
        </p:nvSpPr>
        <p:spPr>
          <a:xfrm>
            <a:off x="276446" y="219588"/>
            <a:ext cx="4762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https://</a:t>
            </a:r>
            <a:r>
              <a:rPr lang="hu-HU" dirty="0" err="1">
                <a:solidFill>
                  <a:schemeClr val="bg1"/>
                </a:solidFill>
              </a:rPr>
              <a:t>github.com</a:t>
            </a:r>
            <a:r>
              <a:rPr lang="hu-HU" dirty="0">
                <a:solidFill>
                  <a:schemeClr val="bg1"/>
                </a:solidFill>
              </a:rPr>
              <a:t>/</a:t>
            </a:r>
            <a:r>
              <a:rPr lang="hu-HU" dirty="0" err="1">
                <a:solidFill>
                  <a:schemeClr val="bg1"/>
                </a:solidFill>
              </a:rPr>
              <a:t>cloudsteak</a:t>
            </a:r>
            <a:r>
              <a:rPr lang="hu-HU" dirty="0">
                <a:solidFill>
                  <a:schemeClr val="bg1"/>
                </a:solidFill>
              </a:rPr>
              <a:t>/</a:t>
            </a:r>
            <a:r>
              <a:rPr lang="hu-HU" dirty="0" err="1">
                <a:solidFill>
                  <a:schemeClr val="bg1"/>
                </a:solidFill>
              </a:rPr>
              <a:t>trn-aws-common</a:t>
            </a:r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0264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400" dirty="0">
                <a:solidFill>
                  <a:schemeClr val="bg1"/>
                </a:solidFill>
                <a:effectLst/>
              </a:rPr>
              <a:t>Amazon </a:t>
            </a:r>
            <a:r>
              <a:rPr lang="hu-HU" sz="4400" dirty="0" err="1">
                <a:solidFill>
                  <a:schemeClr val="bg1"/>
                </a:solidFill>
                <a:effectLst/>
              </a:rPr>
              <a:t>Lightsail</a:t>
            </a:r>
            <a:endParaRPr lang="en-HU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86AC8-15EA-8316-6B14-5EED8882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3389" y="1634150"/>
            <a:ext cx="11828352" cy="5223850"/>
          </a:xfrm>
        </p:spPr>
        <p:txBody>
          <a:bodyPr numCol="1"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3200" dirty="0" err="1">
                <a:solidFill>
                  <a:schemeClr val="bg1"/>
                </a:solidFill>
              </a:rPr>
              <a:t>Domain</a:t>
            </a:r>
            <a:r>
              <a:rPr lang="hu-HU" sz="3200" dirty="0">
                <a:solidFill>
                  <a:schemeClr val="bg1"/>
                </a:solidFill>
              </a:rPr>
              <a:t> regisztráció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DNS kezelés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Konvertálható EC2-re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Monitoring, </a:t>
            </a:r>
            <a:r>
              <a:rPr lang="hu-HU" sz="3200" dirty="0" err="1">
                <a:solidFill>
                  <a:schemeClr val="bg1"/>
                </a:solidFill>
              </a:rPr>
              <a:t>Logging</a:t>
            </a:r>
            <a:endParaRPr lang="hu-HU" sz="3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Külső integráció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B5809C-93D5-A692-94C4-2268CC4EF88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631658" y="3332807"/>
            <a:ext cx="3786609" cy="2129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36A4BF5-9B9E-A701-2559-503097D888C2}"/>
              </a:ext>
            </a:extLst>
          </p:cNvPr>
          <p:cNvSpPr txBox="1">
            <a:spLocks/>
          </p:cNvSpPr>
          <p:nvPr/>
        </p:nvSpPr>
        <p:spPr>
          <a:xfrm>
            <a:off x="407164" y="1690688"/>
            <a:ext cx="5486739" cy="5223850"/>
          </a:xfrm>
          <a:prstGeom prst="rect">
            <a:avLst/>
          </a:prstGeom>
        </p:spPr>
        <p:txBody>
          <a:bodyPr vert="horz" lIns="91440" tIns="45720" rIns="91440" bIns="45720" numCol="1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Alkalmazás és Website építő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„Egyszerű„ alkalmazások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Docker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Adatbázisok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Terheléselosztás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Tárhely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CDN</a:t>
            </a:r>
          </a:p>
          <a:p>
            <a:pPr>
              <a:lnSpc>
                <a:spcPct val="150000"/>
              </a:lnSpc>
            </a:pPr>
            <a:endParaRPr lang="hu-HU" sz="3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hu-H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77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400" dirty="0">
                <a:solidFill>
                  <a:schemeClr val="bg1"/>
                </a:solidFill>
                <a:effectLst/>
              </a:rPr>
              <a:t>Amazon </a:t>
            </a:r>
            <a:r>
              <a:rPr lang="hu-HU" sz="4400" dirty="0" err="1">
                <a:solidFill>
                  <a:schemeClr val="bg1"/>
                </a:solidFill>
                <a:effectLst/>
              </a:rPr>
              <a:t>Lightsail</a:t>
            </a:r>
            <a:endParaRPr lang="en-HU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86AC8-15EA-8316-6B14-5EED8882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864" y="1330859"/>
            <a:ext cx="11828352" cy="5583679"/>
          </a:xfrm>
        </p:spPr>
        <p:txBody>
          <a:bodyPr numCol="1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hu-HU" sz="3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hu-HU" sz="3200" dirty="0">
              <a:solidFill>
                <a:schemeClr val="bg1"/>
              </a:solidFill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969E38A-1BDD-72EB-FF1E-BD5523A7CF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8534145"/>
              </p:ext>
            </p:extLst>
          </p:nvPr>
        </p:nvGraphicFramePr>
        <p:xfrm>
          <a:off x="1641748" y="1482583"/>
          <a:ext cx="8908503" cy="5107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09FD4E44-FE01-0933-D85E-A2F4D2F1BBE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634516" y="217136"/>
            <a:ext cx="1072366" cy="107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3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9738906-D5B2-434B-B891-7BAB469C44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B9738906-D5B2-434B-B891-7BAB469C44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59B64A2-99C9-974D-9084-8F8FED3C00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graphicEl>
                                              <a:dgm id="{D59B64A2-99C9-974D-9084-8F8FED3C00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E40EBFD-47A9-F841-A227-211298AE52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dgm id="{AE40EBFD-47A9-F841-A227-211298AE52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EB7E407-1AE3-CB45-B859-F9B32724E8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graphicEl>
                                              <a:dgm id="{DEB7E407-1AE3-CB45-B859-F9B32724E8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56A3E1F-9681-BF44-89C1-BF824D630F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graphicEl>
                                              <a:dgm id="{756A3E1F-9681-BF44-89C1-BF824D630F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07CF56E-8339-D648-BF2B-73459EA3E2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graphicEl>
                                              <a:dgm id="{107CF56E-8339-D648-BF2B-73459EA3E2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82B6446-04C7-0849-85A1-7F3436F3F2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graphicEl>
                                              <a:dgm id="{382B6446-04C7-0849-85A1-7F3436F3F2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26B8683-E996-CE4E-B9F7-85074F5991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graphicEl>
                                              <a:dgm id="{C26B8683-E996-CE4E-B9F7-85074F5991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5863CB7-2827-1948-B249-AE0414A68A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graphicEl>
                                              <a:dgm id="{15863CB7-2827-1948-B249-AE0414A68A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490D769-E833-4A4C-B313-39B52F7B08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graphicEl>
                                              <a:dgm id="{F490D769-E833-4A4C-B313-39B52F7B08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7274535-B32F-0A41-93D1-46C7D32B4E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graphicEl>
                                              <a:dgm id="{97274535-B32F-0A41-93D1-46C7D32B4E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CAEF34F-8CFB-F747-88B9-E1B9C302B1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graphicEl>
                                              <a:dgm id="{6CAEF34F-8CFB-F747-88B9-E1B9C302B1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4EEE851-8E0F-584B-B707-1E32EBED2B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>
                                            <p:graphicEl>
                                              <a:dgm id="{74EEE851-8E0F-584B-B707-1E32EBED2B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BE73B46-9AB2-1D4E-8F98-596360E27A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>
                                            <p:graphicEl>
                                              <a:dgm id="{3BE73B46-9AB2-1D4E-8F98-596360E27A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BC07564-22F7-F947-B7DB-FED253530C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>
                                            <p:graphicEl>
                                              <a:dgm id="{2BC07564-22F7-F947-B7DB-FED253530C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6A70DAD-7C2B-D545-BA51-21E3B1D1B1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>
                                            <p:graphicEl>
                                              <a:dgm id="{E6A70DAD-7C2B-D545-BA51-21E3B1D1B1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C907D58-AFDC-194D-A024-702C1A0C10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>
                                            <p:graphicEl>
                                              <a:dgm id="{BC907D58-AFDC-194D-A024-702C1A0C10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2B6280-A145-7B43-8418-2376114084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5685" y="2836637"/>
            <a:ext cx="4992985" cy="1759005"/>
          </a:xfrm>
        </p:spPr>
        <p:txBody>
          <a:bodyPr>
            <a:normAutofit/>
          </a:bodyPr>
          <a:lstStyle/>
          <a:p>
            <a:r>
              <a:rPr lang="hu-HU" sz="115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Demó</a:t>
            </a:r>
          </a:p>
        </p:txBody>
      </p:sp>
      <p:pic>
        <p:nvPicPr>
          <p:cNvPr id="7" name="Graphic 6" descr="Thought bubble outline">
            <a:extLst>
              <a:ext uri="{FF2B5EF4-FFF2-40B4-BE49-F238E27FC236}">
                <a16:creationId xmlns:a16="http://schemas.microsoft.com/office/drawing/2014/main" id="{3EFB47F1-9699-819C-65A3-60B8F84207D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20533" y="-219516"/>
            <a:ext cx="4639516" cy="4462072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6639A45E-C9F3-05C5-9E2E-ADEF29EE02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0077" y="1289115"/>
            <a:ext cx="3120428" cy="827881"/>
          </a:xfrm>
        </p:spPr>
        <p:txBody>
          <a:bodyPr>
            <a:normAutofit fontScale="55000" lnSpcReduction="20000"/>
          </a:bodyPr>
          <a:lstStyle/>
          <a:p>
            <a:r>
              <a:rPr lang="hu-HU" sz="6000" dirty="0">
                <a:solidFill>
                  <a:schemeClr val="bg1"/>
                </a:solidFill>
              </a:rPr>
              <a:t>Amazon </a:t>
            </a:r>
            <a:r>
              <a:rPr lang="hu-HU" sz="6000" dirty="0" err="1">
                <a:solidFill>
                  <a:schemeClr val="bg1"/>
                </a:solidFill>
              </a:rPr>
              <a:t>Lightsail</a:t>
            </a:r>
            <a:endParaRPr lang="hu-HU" sz="60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3EF7DC-D8CB-2F7C-FE81-04D1900B38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2208" y="2116996"/>
            <a:ext cx="1609969" cy="9056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EF4D05-4C37-0F77-31C2-850418DAEBB4}"/>
              </a:ext>
            </a:extLst>
          </p:cNvPr>
          <p:cNvSpPr txBox="1"/>
          <p:nvPr/>
        </p:nvSpPr>
        <p:spPr>
          <a:xfrm>
            <a:off x="276446" y="219588"/>
            <a:ext cx="4762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https://</a:t>
            </a:r>
            <a:r>
              <a:rPr lang="hu-HU" dirty="0" err="1">
                <a:solidFill>
                  <a:schemeClr val="bg1"/>
                </a:solidFill>
              </a:rPr>
              <a:t>github.com</a:t>
            </a:r>
            <a:r>
              <a:rPr lang="hu-HU" dirty="0">
                <a:solidFill>
                  <a:schemeClr val="bg1"/>
                </a:solidFill>
              </a:rPr>
              <a:t>/</a:t>
            </a:r>
            <a:r>
              <a:rPr lang="hu-HU" dirty="0" err="1">
                <a:solidFill>
                  <a:schemeClr val="bg1"/>
                </a:solidFill>
              </a:rPr>
              <a:t>cloudsteak</a:t>
            </a:r>
            <a:r>
              <a:rPr lang="hu-HU" dirty="0">
                <a:solidFill>
                  <a:schemeClr val="bg1"/>
                </a:solidFill>
              </a:rPr>
              <a:t>/</a:t>
            </a:r>
            <a:r>
              <a:rPr lang="hu-HU" dirty="0" err="1">
                <a:solidFill>
                  <a:schemeClr val="bg1"/>
                </a:solidFill>
              </a:rPr>
              <a:t>trn-aws-common</a:t>
            </a:r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3112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56064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hu-HU" sz="6000" b="1" dirty="0">
                <a:solidFill>
                  <a:schemeClr val="bg1"/>
                </a:solidFill>
                <a:effectLst/>
              </a:rPr>
              <a:t>Hálózati és hálózatbiztonsági megoldások</a:t>
            </a:r>
            <a:endParaRPr lang="en-HU" sz="6000" b="1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9809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400" y="417218"/>
            <a:ext cx="10515600" cy="1325563"/>
          </a:xfrm>
        </p:spPr>
        <p:txBody>
          <a:bodyPr/>
          <a:lstStyle/>
          <a:p>
            <a:pPr algn="ctr"/>
            <a:r>
              <a:rPr lang="hu-HU" sz="4400" dirty="0">
                <a:solidFill>
                  <a:schemeClr val="bg1"/>
                </a:solidFill>
                <a:effectLst/>
              </a:rPr>
              <a:t>Hálózati és hálózatbiztonsági megoldások</a:t>
            </a:r>
            <a:endParaRPr lang="en-HU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86AC8-15EA-8316-6B14-5EED8882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864" y="1690688"/>
            <a:ext cx="11828352" cy="5223850"/>
          </a:xfrm>
        </p:spPr>
        <p:txBody>
          <a:bodyPr numCol="2"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VPC (</a:t>
            </a:r>
            <a:r>
              <a:rPr lang="hu-HU" sz="3200" dirty="0" err="1">
                <a:solidFill>
                  <a:schemeClr val="bg1"/>
                </a:solidFill>
              </a:rPr>
              <a:t>Virtual</a:t>
            </a:r>
            <a:r>
              <a:rPr lang="hu-HU" sz="3200" dirty="0">
                <a:solidFill>
                  <a:schemeClr val="bg1"/>
                </a:solidFill>
              </a:rPr>
              <a:t> </a:t>
            </a:r>
            <a:r>
              <a:rPr lang="hu-HU" sz="3200" dirty="0" err="1">
                <a:solidFill>
                  <a:schemeClr val="bg1"/>
                </a:solidFill>
              </a:rPr>
              <a:t>Private</a:t>
            </a:r>
            <a:r>
              <a:rPr lang="hu-HU" sz="3200" dirty="0">
                <a:solidFill>
                  <a:schemeClr val="bg1"/>
                </a:solidFill>
              </a:rPr>
              <a:t> </a:t>
            </a:r>
            <a:r>
              <a:rPr lang="hu-HU" sz="3200" dirty="0" err="1">
                <a:solidFill>
                  <a:schemeClr val="bg1"/>
                </a:solidFill>
              </a:rPr>
              <a:t>Cloud</a:t>
            </a:r>
            <a:r>
              <a:rPr lang="hu-HU" sz="3200" dirty="0">
                <a:solidFill>
                  <a:schemeClr val="bg1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hu-HU" sz="3200" dirty="0" err="1">
                <a:solidFill>
                  <a:schemeClr val="bg1"/>
                </a:solidFill>
              </a:rPr>
              <a:t>Route</a:t>
            </a:r>
            <a:r>
              <a:rPr lang="hu-HU" sz="3200" dirty="0">
                <a:solidFill>
                  <a:schemeClr val="bg1"/>
                </a:solidFill>
              </a:rPr>
              <a:t> </a:t>
            </a:r>
            <a:r>
              <a:rPr lang="hu-HU" sz="3200" dirty="0" err="1">
                <a:solidFill>
                  <a:schemeClr val="bg1"/>
                </a:solidFill>
              </a:rPr>
              <a:t>Tables</a:t>
            </a:r>
            <a:endParaRPr lang="hu-HU" sz="3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hu-HU" sz="3200" dirty="0" err="1">
                <a:solidFill>
                  <a:schemeClr val="bg1"/>
                </a:solidFill>
              </a:rPr>
              <a:t>Bastion</a:t>
            </a:r>
            <a:r>
              <a:rPr lang="hu-HU" sz="3200" dirty="0">
                <a:solidFill>
                  <a:schemeClr val="bg1"/>
                </a:solidFill>
              </a:rPr>
              <a:t> </a:t>
            </a:r>
            <a:r>
              <a:rPr lang="hu-HU" sz="3200" dirty="0" err="1">
                <a:solidFill>
                  <a:schemeClr val="bg1"/>
                </a:solidFill>
              </a:rPr>
              <a:t>Host</a:t>
            </a:r>
            <a:endParaRPr lang="hu-HU" sz="3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hu-HU" sz="3200" dirty="0" err="1">
                <a:solidFill>
                  <a:schemeClr val="bg1"/>
                </a:solidFill>
              </a:rPr>
              <a:t>Elastic</a:t>
            </a:r>
            <a:r>
              <a:rPr lang="hu-HU" sz="3200" dirty="0">
                <a:solidFill>
                  <a:schemeClr val="bg1"/>
                </a:solidFill>
              </a:rPr>
              <a:t> </a:t>
            </a:r>
            <a:r>
              <a:rPr lang="hu-HU" sz="3200" dirty="0" err="1">
                <a:solidFill>
                  <a:schemeClr val="bg1"/>
                </a:solidFill>
              </a:rPr>
              <a:t>Load</a:t>
            </a:r>
            <a:r>
              <a:rPr lang="hu-HU" sz="3200" dirty="0">
                <a:solidFill>
                  <a:schemeClr val="bg1"/>
                </a:solidFill>
              </a:rPr>
              <a:t> </a:t>
            </a:r>
            <a:r>
              <a:rPr lang="hu-HU" sz="3200" dirty="0" err="1">
                <a:solidFill>
                  <a:schemeClr val="bg1"/>
                </a:solidFill>
              </a:rPr>
              <a:t>Balancer</a:t>
            </a:r>
            <a:endParaRPr lang="hu-HU" sz="3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hu-HU" sz="3200" dirty="0" err="1">
                <a:solidFill>
                  <a:schemeClr val="bg1"/>
                </a:solidFill>
              </a:rPr>
              <a:t>CloudFront</a:t>
            </a:r>
            <a:r>
              <a:rPr lang="hu-HU" sz="3200" dirty="0">
                <a:solidFill>
                  <a:schemeClr val="bg1"/>
                </a:solidFill>
              </a:rPr>
              <a:t> (CDN)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VPC Peering</a:t>
            </a:r>
          </a:p>
          <a:p>
            <a:pPr>
              <a:lnSpc>
                <a:spcPct val="150000"/>
              </a:lnSpc>
            </a:pPr>
            <a:r>
              <a:rPr lang="hu-HU" sz="3200" dirty="0" err="1">
                <a:solidFill>
                  <a:schemeClr val="bg1"/>
                </a:solidFill>
              </a:rPr>
              <a:t>Route</a:t>
            </a:r>
            <a:r>
              <a:rPr lang="hu-HU" sz="3200" dirty="0">
                <a:solidFill>
                  <a:schemeClr val="bg1"/>
                </a:solidFill>
              </a:rPr>
              <a:t> 53 (DNS)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AWS WAF (Web Alkalmazás Tűzfal)</a:t>
            </a:r>
          </a:p>
          <a:p>
            <a:pPr>
              <a:lnSpc>
                <a:spcPct val="150000"/>
              </a:lnSpc>
            </a:pPr>
            <a:r>
              <a:rPr lang="hu-HU" sz="3200" dirty="0" err="1">
                <a:solidFill>
                  <a:schemeClr val="bg1"/>
                </a:solidFill>
              </a:rPr>
              <a:t>Security</a:t>
            </a:r>
            <a:r>
              <a:rPr lang="hu-HU" sz="3200" dirty="0">
                <a:solidFill>
                  <a:schemeClr val="bg1"/>
                </a:solidFill>
              </a:rPr>
              <a:t> Group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AWS </a:t>
            </a:r>
            <a:r>
              <a:rPr lang="hu-HU" sz="3200" dirty="0" err="1">
                <a:solidFill>
                  <a:schemeClr val="bg1"/>
                </a:solidFill>
              </a:rPr>
              <a:t>Shield</a:t>
            </a:r>
            <a:endParaRPr lang="hu-HU" sz="3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hu-HU" sz="3200" dirty="0" err="1">
                <a:solidFill>
                  <a:schemeClr val="bg1"/>
                </a:solidFill>
              </a:rPr>
              <a:t>Virtual</a:t>
            </a:r>
            <a:r>
              <a:rPr lang="hu-HU" sz="3200" dirty="0">
                <a:solidFill>
                  <a:schemeClr val="bg1"/>
                </a:solidFill>
              </a:rPr>
              <a:t> </a:t>
            </a:r>
            <a:r>
              <a:rPr lang="hu-HU" sz="3200" dirty="0" err="1">
                <a:solidFill>
                  <a:schemeClr val="bg1"/>
                </a:solidFill>
              </a:rPr>
              <a:t>Private</a:t>
            </a:r>
            <a:r>
              <a:rPr lang="hu-HU" sz="3200" dirty="0">
                <a:solidFill>
                  <a:schemeClr val="bg1"/>
                </a:solidFill>
              </a:rPr>
              <a:t> </a:t>
            </a:r>
            <a:r>
              <a:rPr lang="hu-HU" sz="3200" dirty="0" err="1">
                <a:solidFill>
                  <a:schemeClr val="bg1"/>
                </a:solidFill>
              </a:rPr>
              <a:t>Gateway</a:t>
            </a:r>
            <a:endParaRPr lang="hu-HU" sz="3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AWS </a:t>
            </a:r>
            <a:r>
              <a:rPr lang="hu-HU" sz="3200" dirty="0" err="1">
                <a:solidFill>
                  <a:schemeClr val="bg1"/>
                </a:solidFill>
              </a:rPr>
              <a:t>Direct</a:t>
            </a:r>
            <a:r>
              <a:rPr lang="hu-HU" sz="3200" dirty="0">
                <a:solidFill>
                  <a:schemeClr val="bg1"/>
                </a:solidFill>
              </a:rPr>
              <a:t> </a:t>
            </a:r>
            <a:r>
              <a:rPr lang="hu-HU" sz="3200" dirty="0" err="1">
                <a:solidFill>
                  <a:schemeClr val="bg1"/>
                </a:solidFill>
              </a:rPr>
              <a:t>Connect</a:t>
            </a:r>
            <a:endParaRPr lang="hu-H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94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6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6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400" dirty="0">
                <a:solidFill>
                  <a:schemeClr val="bg1"/>
                </a:solidFill>
                <a:effectLst/>
              </a:rPr>
              <a:t>Virtuális privát hálózat (VPC)</a:t>
            </a:r>
            <a:endParaRPr lang="en-HU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86AC8-15EA-8316-6B14-5EED8882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864" y="1330859"/>
            <a:ext cx="4981732" cy="5583679"/>
          </a:xfrm>
        </p:spPr>
        <p:txBody>
          <a:bodyPr numCol="1"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IPv4 és IPv6 támogatás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A cím készletén osztozik az összes alhálózat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Alhálózatok </a:t>
            </a:r>
            <a:r>
              <a:rPr lang="hu-HU" sz="3200" dirty="0" err="1">
                <a:solidFill>
                  <a:schemeClr val="bg1"/>
                </a:solidFill>
              </a:rPr>
              <a:t>zónánként</a:t>
            </a:r>
            <a:endParaRPr lang="hu-HU" sz="3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Publikus és Privát alhálózatok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Biztonságos kommunikáció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Forgalom irányítás (</a:t>
            </a:r>
            <a:r>
              <a:rPr lang="hu-HU" sz="3200" dirty="0" err="1">
                <a:solidFill>
                  <a:schemeClr val="bg1"/>
                </a:solidFill>
              </a:rPr>
              <a:t>ingress</a:t>
            </a:r>
            <a:r>
              <a:rPr lang="hu-HU" sz="3200" dirty="0">
                <a:solidFill>
                  <a:schemeClr val="bg1"/>
                </a:solidFill>
              </a:rPr>
              <a:t> </a:t>
            </a:r>
            <a:r>
              <a:rPr lang="hu-HU" sz="3200" dirty="0" err="1">
                <a:solidFill>
                  <a:schemeClr val="bg1"/>
                </a:solidFill>
              </a:rPr>
              <a:t>routing</a:t>
            </a:r>
            <a:r>
              <a:rPr lang="hu-HU" sz="3200" dirty="0">
                <a:solidFill>
                  <a:schemeClr val="bg1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Network ACL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Internet </a:t>
            </a:r>
            <a:r>
              <a:rPr lang="hu-HU" sz="3200" dirty="0" err="1">
                <a:solidFill>
                  <a:schemeClr val="bg1"/>
                </a:solidFill>
              </a:rPr>
              <a:t>Gateway</a:t>
            </a:r>
            <a:r>
              <a:rPr lang="hu-HU" sz="3200" dirty="0">
                <a:solidFill>
                  <a:schemeClr val="bg1"/>
                </a:solidFill>
              </a:rPr>
              <a:t> (ha szükséges)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DDAE44-4A01-1BFB-E549-7A59F7B0725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658961" y="246123"/>
            <a:ext cx="1782944" cy="1114340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969E38A-1BDD-72EB-FF1E-BD5523A7CF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1131178"/>
              </p:ext>
            </p:extLst>
          </p:nvPr>
        </p:nvGraphicFramePr>
        <p:xfrm>
          <a:off x="6070600" y="965388"/>
          <a:ext cx="6500772" cy="4899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964DC4C6-1963-CBA4-3890-38C88B282F2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98774" y="2225654"/>
            <a:ext cx="7030015" cy="42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76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67168E4-38D0-8A43-85D3-34A2253B44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667168E4-38D0-8A43-85D3-34A2253B44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7B0B34F-0E2F-6040-BE43-C9A8AA1B93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graphicEl>
                                              <a:dgm id="{C7B0B34F-0E2F-6040-BE43-C9A8AA1B93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6CF735E-F271-DD46-8395-FB52084703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dgm id="{36CF735E-F271-DD46-8395-FB52084703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5B82A07-96C5-804A-BCE5-EF2D3BF4B9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graphicEl>
                                              <a:dgm id="{D5B82A07-96C5-804A-BCE5-EF2D3BF4B9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80D5215-3C2B-FF4F-9323-7E786B2645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graphicEl>
                                              <a:dgm id="{E80D5215-3C2B-FF4F-9323-7E786B2645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0290089-42F7-584E-8EC6-24F59C31B3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graphicEl>
                                              <a:dgm id="{00290089-42F7-584E-8EC6-24F59C31B3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885A0A7-3AAB-3647-BD4F-4628971DC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graphicEl>
                                              <a:dgm id="{3885A0A7-3AAB-3647-BD4F-4628971DC7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lvlAtOnce"/>
        </p:bldSub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400" dirty="0">
                <a:solidFill>
                  <a:schemeClr val="bg1"/>
                </a:solidFill>
                <a:effectLst/>
              </a:rPr>
              <a:t>Virtuális privát hálózat (VPC)</a:t>
            </a:r>
            <a:endParaRPr lang="en-HU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86AC8-15EA-8316-6B14-5EED8882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3094" y="1330860"/>
            <a:ext cx="9298367" cy="2913361"/>
          </a:xfrm>
        </p:spPr>
        <p:txBody>
          <a:bodyPr numCol="2">
            <a:normAutofit fontScale="70000" lnSpcReduction="20000"/>
          </a:bodyPr>
          <a:lstStyle/>
          <a:p>
            <a:pPr>
              <a:lnSpc>
                <a:spcPct val="150000"/>
              </a:lnSpc>
            </a:pPr>
            <a:r>
              <a:rPr lang="hu-HU" sz="3200" dirty="0" err="1">
                <a:solidFill>
                  <a:schemeClr val="bg1"/>
                </a:solidFill>
              </a:rPr>
              <a:t>Bastion</a:t>
            </a:r>
            <a:r>
              <a:rPr lang="hu-HU" sz="3200" dirty="0">
                <a:solidFill>
                  <a:schemeClr val="bg1"/>
                </a:solidFill>
              </a:rPr>
              <a:t> </a:t>
            </a:r>
            <a:r>
              <a:rPr lang="hu-HU" sz="3200" dirty="0" err="1">
                <a:solidFill>
                  <a:schemeClr val="bg1"/>
                </a:solidFill>
              </a:rPr>
              <a:t>Host</a:t>
            </a:r>
            <a:r>
              <a:rPr lang="hu-HU" sz="3200" dirty="0">
                <a:solidFill>
                  <a:schemeClr val="bg1"/>
                </a:solidFill>
              </a:rPr>
              <a:t>, </a:t>
            </a:r>
            <a:r>
              <a:rPr lang="hu-HU" sz="3200" dirty="0" err="1">
                <a:solidFill>
                  <a:schemeClr val="bg1"/>
                </a:solidFill>
              </a:rPr>
              <a:t>DDoS</a:t>
            </a:r>
            <a:r>
              <a:rPr lang="hu-HU" sz="3200" dirty="0">
                <a:solidFill>
                  <a:schemeClr val="bg1"/>
                </a:solidFill>
              </a:rPr>
              <a:t> védelem, Tűzfal (DMZ)</a:t>
            </a:r>
          </a:p>
          <a:p>
            <a:pPr>
              <a:lnSpc>
                <a:spcPct val="150000"/>
              </a:lnSpc>
            </a:pPr>
            <a:r>
              <a:rPr lang="hu-HU" sz="3200" dirty="0" err="1">
                <a:solidFill>
                  <a:schemeClr val="bg1"/>
                </a:solidFill>
              </a:rPr>
              <a:t>VNet</a:t>
            </a:r>
            <a:r>
              <a:rPr lang="hu-HU" sz="3200" dirty="0">
                <a:solidFill>
                  <a:schemeClr val="bg1"/>
                </a:solidFill>
              </a:rPr>
              <a:t> Peering (</a:t>
            </a:r>
            <a:r>
              <a:rPr lang="hu-HU" sz="3200" dirty="0" err="1">
                <a:solidFill>
                  <a:schemeClr val="bg1"/>
                </a:solidFill>
              </a:rPr>
              <a:t>max</a:t>
            </a:r>
            <a:r>
              <a:rPr lang="hu-HU" sz="3200" dirty="0">
                <a:solidFill>
                  <a:schemeClr val="bg1"/>
                </a:solidFill>
              </a:rPr>
              <a:t>. 500) </a:t>
            </a:r>
          </a:p>
          <a:p>
            <a:pPr>
              <a:lnSpc>
                <a:spcPct val="150000"/>
              </a:lnSpc>
            </a:pPr>
            <a:r>
              <a:rPr lang="hu-HU" sz="3200" dirty="0" err="1">
                <a:solidFill>
                  <a:schemeClr val="bg1"/>
                </a:solidFill>
              </a:rPr>
              <a:t>Security</a:t>
            </a:r>
            <a:r>
              <a:rPr lang="hu-HU" sz="3200" dirty="0">
                <a:solidFill>
                  <a:schemeClr val="bg1"/>
                </a:solidFill>
              </a:rPr>
              <a:t> Group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Flow Logs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Network Access </a:t>
            </a:r>
            <a:r>
              <a:rPr lang="hu-HU" sz="3200" dirty="0" err="1">
                <a:solidFill>
                  <a:schemeClr val="bg1"/>
                </a:solidFill>
              </a:rPr>
              <a:t>Analyzer</a:t>
            </a:r>
            <a:endParaRPr lang="hu-HU" sz="3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hu-HU" sz="3200" dirty="0" err="1">
                <a:solidFill>
                  <a:schemeClr val="bg1"/>
                </a:solidFill>
              </a:rPr>
              <a:t>Reachability</a:t>
            </a:r>
            <a:r>
              <a:rPr lang="hu-HU" sz="3200" dirty="0">
                <a:solidFill>
                  <a:schemeClr val="bg1"/>
                </a:solidFill>
              </a:rPr>
              <a:t> </a:t>
            </a:r>
            <a:r>
              <a:rPr lang="hu-HU" sz="3200" dirty="0" err="1">
                <a:solidFill>
                  <a:schemeClr val="bg1"/>
                </a:solidFill>
              </a:rPr>
              <a:t>Analyzer</a:t>
            </a:r>
            <a:endParaRPr lang="hu-HU" sz="3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hu-HU" sz="3200" dirty="0" err="1">
                <a:solidFill>
                  <a:schemeClr val="bg1"/>
                </a:solidFill>
              </a:rPr>
              <a:t>Traffic</a:t>
            </a:r>
            <a:r>
              <a:rPr lang="hu-HU" sz="3200" dirty="0">
                <a:solidFill>
                  <a:schemeClr val="bg1"/>
                </a:solidFill>
              </a:rPr>
              <a:t> </a:t>
            </a:r>
            <a:r>
              <a:rPr lang="hu-HU" sz="3200" dirty="0" err="1">
                <a:solidFill>
                  <a:schemeClr val="bg1"/>
                </a:solidFill>
              </a:rPr>
              <a:t>Mirroring</a:t>
            </a:r>
            <a:endParaRPr lang="hu-HU" sz="3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IP </a:t>
            </a:r>
            <a:r>
              <a:rPr lang="hu-HU" sz="3200" dirty="0" err="1">
                <a:solidFill>
                  <a:schemeClr val="bg1"/>
                </a:solidFill>
              </a:rPr>
              <a:t>Address</a:t>
            </a:r>
            <a:r>
              <a:rPr lang="hu-HU" sz="3200" dirty="0">
                <a:solidFill>
                  <a:schemeClr val="bg1"/>
                </a:solidFill>
              </a:rPr>
              <a:t> Manager</a:t>
            </a:r>
          </a:p>
          <a:p>
            <a:pPr>
              <a:lnSpc>
                <a:spcPct val="150000"/>
              </a:lnSpc>
            </a:pPr>
            <a:r>
              <a:rPr lang="hu-HU" sz="3200" dirty="0" err="1">
                <a:solidFill>
                  <a:schemeClr val="bg1"/>
                </a:solidFill>
              </a:rPr>
              <a:t>Private</a:t>
            </a:r>
            <a:r>
              <a:rPr lang="hu-HU" sz="3200" dirty="0">
                <a:solidFill>
                  <a:schemeClr val="bg1"/>
                </a:solidFill>
              </a:rPr>
              <a:t> Link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DDAE44-4A01-1BFB-E549-7A59F7B0725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658961" y="246123"/>
            <a:ext cx="1782944" cy="11143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4DC4C6-1963-CBA4-3890-38C88B282F2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178549" y="4244221"/>
            <a:ext cx="10263356" cy="256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85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2B6280-A145-7B43-8418-2376114084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5685" y="2836637"/>
            <a:ext cx="4992985" cy="1759005"/>
          </a:xfrm>
        </p:spPr>
        <p:txBody>
          <a:bodyPr>
            <a:normAutofit/>
          </a:bodyPr>
          <a:lstStyle/>
          <a:p>
            <a:r>
              <a:rPr lang="hu-HU" sz="115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Demó</a:t>
            </a:r>
          </a:p>
        </p:txBody>
      </p:sp>
      <p:pic>
        <p:nvPicPr>
          <p:cNvPr id="7" name="Graphic 6" descr="Thought bubble outline">
            <a:extLst>
              <a:ext uri="{FF2B5EF4-FFF2-40B4-BE49-F238E27FC236}">
                <a16:creationId xmlns:a16="http://schemas.microsoft.com/office/drawing/2014/main" id="{3EFB47F1-9699-819C-65A3-60B8F84207D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20533" y="-219516"/>
            <a:ext cx="4639516" cy="4462072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6639A45E-C9F3-05C5-9E2E-ADEF29EE02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0077" y="1289115"/>
            <a:ext cx="3120428" cy="827881"/>
          </a:xfrm>
        </p:spPr>
        <p:txBody>
          <a:bodyPr>
            <a:normAutofit fontScale="92500" lnSpcReduction="10000"/>
          </a:bodyPr>
          <a:lstStyle/>
          <a:p>
            <a:r>
              <a:rPr lang="hu-HU" sz="6000" dirty="0">
                <a:solidFill>
                  <a:schemeClr val="bg1"/>
                </a:solidFill>
              </a:rPr>
              <a:t>VPC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3EF7DC-D8CB-2F7C-FE81-04D1900B38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2208" y="2116996"/>
            <a:ext cx="1609969" cy="90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76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2B6280-A145-7B43-8418-2376114084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9507" y="2549497"/>
            <a:ext cx="4992985" cy="1759005"/>
          </a:xfrm>
        </p:spPr>
        <p:txBody>
          <a:bodyPr>
            <a:normAutofit/>
          </a:bodyPr>
          <a:lstStyle/>
          <a:p>
            <a:r>
              <a:rPr lang="hu-HU" sz="115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1. rész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677115-719C-1AE0-52C0-8D8FE5F499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1014" y="1330627"/>
            <a:ext cx="1609969" cy="90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153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400" dirty="0" err="1">
                <a:solidFill>
                  <a:schemeClr val="bg1"/>
                </a:solidFill>
                <a:effectLst/>
              </a:rPr>
              <a:t>Route</a:t>
            </a:r>
            <a:r>
              <a:rPr lang="hu-HU" sz="4400" dirty="0">
                <a:solidFill>
                  <a:schemeClr val="bg1"/>
                </a:solidFill>
                <a:effectLst/>
              </a:rPr>
              <a:t> 53 DNS</a:t>
            </a:r>
            <a:endParaRPr lang="en-HU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86AC8-15EA-8316-6B14-5EED8882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864" y="1330859"/>
            <a:ext cx="11828352" cy="5583679"/>
          </a:xfrm>
        </p:spPr>
        <p:txBody>
          <a:bodyPr numCol="1">
            <a:normAutofit/>
          </a:bodyPr>
          <a:lstStyle/>
          <a:p>
            <a:pPr>
              <a:lnSpc>
                <a:spcPct val="250000"/>
              </a:lnSpc>
            </a:pPr>
            <a:r>
              <a:rPr lang="hu-HU" sz="3200" dirty="0">
                <a:solidFill>
                  <a:schemeClr val="bg1"/>
                </a:solidFill>
              </a:rPr>
              <a:t>A DNS tárolja a </a:t>
            </a:r>
            <a:r>
              <a:rPr lang="hu-HU" sz="3200" dirty="0" err="1">
                <a:solidFill>
                  <a:schemeClr val="bg1"/>
                </a:solidFill>
              </a:rPr>
              <a:t>domain</a:t>
            </a:r>
            <a:r>
              <a:rPr lang="hu-HU" sz="3200" dirty="0">
                <a:solidFill>
                  <a:schemeClr val="bg1"/>
                </a:solidFill>
              </a:rPr>
              <a:t> nevekhez tartozó IP címeket</a:t>
            </a:r>
          </a:p>
          <a:p>
            <a:pPr>
              <a:lnSpc>
                <a:spcPct val="250000"/>
              </a:lnSpc>
            </a:pPr>
            <a:r>
              <a:rPr lang="hu-HU" sz="3200" dirty="0">
                <a:solidFill>
                  <a:schemeClr val="bg1"/>
                </a:solidFill>
              </a:rPr>
              <a:t>Standard</a:t>
            </a:r>
          </a:p>
          <a:p>
            <a:pPr>
              <a:lnSpc>
                <a:spcPct val="250000"/>
              </a:lnSpc>
            </a:pPr>
            <a:r>
              <a:rPr lang="hu-HU" sz="3200" dirty="0">
                <a:solidFill>
                  <a:schemeClr val="bg1"/>
                </a:solidFill>
              </a:rPr>
              <a:t>Gyors és megbízható</a:t>
            </a:r>
          </a:p>
          <a:p>
            <a:pPr>
              <a:lnSpc>
                <a:spcPct val="250000"/>
              </a:lnSpc>
            </a:pPr>
            <a:r>
              <a:rPr lang="hu-HU" sz="3200" dirty="0">
                <a:solidFill>
                  <a:schemeClr val="bg1"/>
                </a:solidFill>
              </a:rPr>
              <a:t>Ár: $0,4 - $0,8 havonta / </a:t>
            </a:r>
            <a:r>
              <a:rPr lang="hu-HU" sz="3200" dirty="0" err="1">
                <a:solidFill>
                  <a:schemeClr val="bg1"/>
                </a:solidFill>
              </a:rPr>
              <a:t>domain</a:t>
            </a:r>
            <a:r>
              <a:rPr lang="hu-HU" sz="3200" dirty="0">
                <a:solidFill>
                  <a:schemeClr val="bg1"/>
                </a:solidFill>
              </a:rPr>
              <a:t> zóna</a:t>
            </a:r>
          </a:p>
          <a:p>
            <a:pPr>
              <a:lnSpc>
                <a:spcPct val="150000"/>
              </a:lnSpc>
            </a:pPr>
            <a:endParaRPr lang="hu-HU" sz="32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DDAE44-4A01-1BFB-E549-7A59F7B0725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321091" y="269426"/>
            <a:ext cx="1385417" cy="1408130"/>
          </a:xfrm>
          <a:prstGeom prst="rect">
            <a:avLst/>
          </a:prstGeom>
        </p:spPr>
      </p:pic>
      <p:pic>
        <p:nvPicPr>
          <p:cNvPr id="7" name="Picture 6" descr="Clipart - Desktop Computer (#3)">
            <a:extLst>
              <a:ext uri="{FF2B5EF4-FFF2-40B4-BE49-F238E27FC236}">
                <a16:creationId xmlns:a16="http://schemas.microsoft.com/office/drawing/2014/main" id="{05972576-9F5D-C45A-8704-9BEE3A0B68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10401" y="3529099"/>
            <a:ext cx="1100666" cy="1226150"/>
          </a:xfrm>
          <a:prstGeom prst="rect">
            <a:avLst/>
          </a:prstGeom>
          <a:noFill/>
        </p:spPr>
      </p:pic>
      <p:pic>
        <p:nvPicPr>
          <p:cNvPr id="12" name="Picture 11" descr="Clipart - web server">
            <a:extLst>
              <a:ext uri="{FF2B5EF4-FFF2-40B4-BE49-F238E27FC236}">
                <a16:creationId xmlns:a16="http://schemas.microsoft.com/office/drawing/2014/main" id="{009088E6-D57F-10E6-7710-BE5264EE54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311876" y="4385506"/>
            <a:ext cx="1279923" cy="1534568"/>
          </a:xfrm>
          <a:prstGeom prst="rect">
            <a:avLst/>
          </a:prstGeom>
          <a:noFill/>
        </p:spPr>
      </p:pic>
      <p:pic>
        <p:nvPicPr>
          <p:cNvPr id="14" name="Picture 13" descr="DNS Server">
            <a:extLst>
              <a:ext uri="{FF2B5EF4-FFF2-40B4-BE49-F238E27FC236}">
                <a16:creationId xmlns:a16="http://schemas.microsoft.com/office/drawing/2014/main" id="{D47A9FA4-514C-5A7A-5AB5-99DB234A0D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9311876" y="2386838"/>
            <a:ext cx="1226150" cy="1226150"/>
          </a:xfrm>
          <a:prstGeom prst="rect">
            <a:avLst/>
          </a:prstGeom>
          <a:noFill/>
        </p:spPr>
      </p:pic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1F9EDCE8-D98F-BFA5-5E17-14F43EB3B504}"/>
              </a:ext>
            </a:extLst>
          </p:cNvPr>
          <p:cNvCxnSpPr>
            <a:cxnSpLocks/>
            <a:stCxn id="7" idx="0"/>
            <a:endCxn id="14" idx="1"/>
          </p:cNvCxnSpPr>
          <p:nvPr/>
        </p:nvCxnSpPr>
        <p:spPr>
          <a:xfrm rot="5400000" flipH="1" flipV="1">
            <a:off x="8171712" y="2388935"/>
            <a:ext cx="529186" cy="1751142"/>
          </a:xfrm>
          <a:prstGeom prst="bentConnector2">
            <a:avLst/>
          </a:prstGeom>
          <a:noFill/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E11B713-3DC7-714C-64AD-23A80B88D7BB}"/>
              </a:ext>
            </a:extLst>
          </p:cNvPr>
          <p:cNvSpPr txBox="1"/>
          <p:nvPr/>
        </p:nvSpPr>
        <p:spPr>
          <a:xfrm>
            <a:off x="9428771" y="3593036"/>
            <a:ext cx="9299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>
                <a:solidFill>
                  <a:schemeClr val="bg1">
                    <a:lumMod val="95000"/>
                  </a:schemeClr>
                </a:solidFill>
              </a:rPr>
              <a:t>DNS szerver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3721C5-BD73-3BBC-0BD2-D2FDFF7EAD75}"/>
              </a:ext>
            </a:extLst>
          </p:cNvPr>
          <p:cNvSpPr txBox="1"/>
          <p:nvPr/>
        </p:nvSpPr>
        <p:spPr>
          <a:xfrm>
            <a:off x="7480662" y="2733822"/>
            <a:ext cx="14933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>
                <a:solidFill>
                  <a:schemeClr val="bg1">
                    <a:lumMod val="95000"/>
                  </a:schemeClr>
                </a:solidFill>
              </a:rPr>
              <a:t>gerillamentorklub.hu</a:t>
            </a:r>
            <a:endParaRPr lang="hu-HU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458733-D716-375B-BE46-3C7711C4D744}"/>
              </a:ext>
            </a:extLst>
          </p:cNvPr>
          <p:cNvSpPr txBox="1"/>
          <p:nvPr/>
        </p:nvSpPr>
        <p:spPr>
          <a:xfrm>
            <a:off x="9070521" y="5930508"/>
            <a:ext cx="13003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U" sz="1200" dirty="0">
                <a:solidFill>
                  <a:srgbClr val="F2F2F2"/>
                </a:solidFill>
                <a:effectLst/>
                <a:latin typeface="Courier New" panose="02070309020205020404" pitchFamily="49" charset="0"/>
              </a:rPr>
              <a:t>185.75.192.3</a:t>
            </a:r>
          </a:p>
        </p:txBody>
      </p:sp>
      <p:pic>
        <p:nvPicPr>
          <p:cNvPr id="27" name="Graphic 26" descr="Badge outline">
            <a:extLst>
              <a:ext uri="{FF2B5EF4-FFF2-40B4-BE49-F238E27FC236}">
                <a16:creationId xmlns:a16="http://schemas.microsoft.com/office/drawing/2014/main" id="{CBFF2F34-A842-901A-3D2A-730480FA13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683669" y="4390555"/>
            <a:ext cx="580702" cy="580702"/>
          </a:xfrm>
          <a:prstGeom prst="rect">
            <a:avLst/>
          </a:prstGeom>
        </p:spPr>
      </p:pic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01E9D88D-09EC-6B17-BBC9-05AA5B8FD37A}"/>
              </a:ext>
            </a:extLst>
          </p:cNvPr>
          <p:cNvCxnSpPr>
            <a:cxnSpLocks/>
            <a:stCxn id="7" idx="3"/>
            <a:endCxn id="12" idx="1"/>
          </p:cNvCxnSpPr>
          <p:nvPr/>
        </p:nvCxnSpPr>
        <p:spPr>
          <a:xfrm>
            <a:off x="8111067" y="4142174"/>
            <a:ext cx="1200809" cy="1010616"/>
          </a:xfrm>
          <a:prstGeom prst="bentConnector3">
            <a:avLst/>
          </a:prstGeom>
          <a:noFill/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 descr="Badge 1 outline">
            <a:extLst>
              <a:ext uri="{FF2B5EF4-FFF2-40B4-BE49-F238E27FC236}">
                <a16:creationId xmlns:a16="http://schemas.microsoft.com/office/drawing/2014/main" id="{99012C3E-93B0-6064-0604-6A4DB7882E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246431" y="3037516"/>
            <a:ext cx="555520" cy="5555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641FC7-8ABF-BBE9-4F7A-F2BF66A59620}"/>
              </a:ext>
            </a:extLst>
          </p:cNvPr>
          <p:cNvSpPr txBox="1"/>
          <p:nvPr/>
        </p:nvSpPr>
        <p:spPr>
          <a:xfrm>
            <a:off x="6426892" y="4694258"/>
            <a:ext cx="19704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>
                <a:solidFill>
                  <a:schemeClr val="bg1">
                    <a:lumMod val="95000"/>
                  </a:schemeClr>
                </a:solidFill>
              </a:rPr>
              <a:t>https://</a:t>
            </a:r>
            <a:r>
              <a:rPr lang="hu-HU" sz="1200" dirty="0" err="1">
                <a:solidFill>
                  <a:schemeClr val="bg1">
                    <a:lumMod val="95000"/>
                  </a:schemeClr>
                </a:solidFill>
              </a:rPr>
              <a:t>gerillamentorklub.hu</a:t>
            </a:r>
            <a:endParaRPr lang="hu-HU" sz="1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17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400" dirty="0">
                <a:solidFill>
                  <a:schemeClr val="bg1"/>
                </a:solidFill>
                <a:effectLst/>
              </a:rPr>
              <a:t>Terhelés elosztás</a:t>
            </a:r>
            <a:endParaRPr lang="en-HU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86AC8-15EA-8316-6B14-5EED8882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197" y="1479465"/>
            <a:ext cx="8890332" cy="5583679"/>
          </a:xfrm>
        </p:spPr>
        <p:txBody>
          <a:bodyPr numCol="1"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Alkalmazás magas rendelkezésre állás és teljesítmény optimalizálás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Szabályok alapján osztják el a terhelést 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Bizonyos hálózati forgalmat tudnak csak kezelni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Könnyen skálázhatók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A háttér rendszerek egészségi állapotát figyelik</a:t>
            </a:r>
          </a:p>
          <a:p>
            <a:pPr>
              <a:lnSpc>
                <a:spcPct val="150000"/>
              </a:lnSpc>
            </a:pPr>
            <a:endParaRPr lang="hu-HU" sz="3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hu-HU" sz="3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hu-HU" sz="32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DDAE44-4A01-1BFB-E549-7A59F7B0725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197936" y="282572"/>
            <a:ext cx="1394404" cy="9907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A0B6EB-0231-2A42-44CD-828049EA66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321" r="11321"/>
          <a:stretch/>
        </p:blipFill>
        <p:spPr>
          <a:xfrm>
            <a:off x="8450480" y="2090153"/>
            <a:ext cx="3494912" cy="405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3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400" dirty="0" err="1">
                <a:solidFill>
                  <a:schemeClr val="bg1"/>
                </a:solidFill>
                <a:effectLst/>
              </a:rPr>
              <a:t>Elastic</a:t>
            </a:r>
            <a:r>
              <a:rPr lang="hu-HU" sz="4400" dirty="0">
                <a:solidFill>
                  <a:schemeClr val="bg1"/>
                </a:solidFill>
                <a:effectLst/>
              </a:rPr>
              <a:t> </a:t>
            </a:r>
            <a:r>
              <a:rPr lang="hu-HU" sz="4400" dirty="0" err="1">
                <a:solidFill>
                  <a:schemeClr val="bg1"/>
                </a:solidFill>
                <a:effectLst/>
              </a:rPr>
              <a:t>Load</a:t>
            </a:r>
            <a:r>
              <a:rPr lang="hu-HU" sz="4400" dirty="0">
                <a:solidFill>
                  <a:schemeClr val="bg1"/>
                </a:solidFill>
                <a:effectLst/>
              </a:rPr>
              <a:t> </a:t>
            </a:r>
            <a:r>
              <a:rPr lang="hu-HU" sz="4400" dirty="0" err="1">
                <a:solidFill>
                  <a:schemeClr val="bg1"/>
                </a:solidFill>
                <a:effectLst/>
              </a:rPr>
              <a:t>Balancing</a:t>
            </a:r>
            <a:endParaRPr lang="en-HU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C45DCA00-60E7-7137-9E00-1CDAD2DE23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511445"/>
              </p:ext>
            </p:extLst>
          </p:nvPr>
        </p:nvGraphicFramePr>
        <p:xfrm>
          <a:off x="218662" y="1690688"/>
          <a:ext cx="11390244" cy="4642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4329">
                  <a:extLst>
                    <a:ext uri="{9D8B030D-6E8A-4147-A177-3AD203B41FA5}">
                      <a16:colId xmlns:a16="http://schemas.microsoft.com/office/drawing/2014/main" val="2500344396"/>
                    </a:ext>
                  </a:extLst>
                </a:gridCol>
                <a:gridCol w="2228766">
                  <a:extLst>
                    <a:ext uri="{9D8B030D-6E8A-4147-A177-3AD203B41FA5}">
                      <a16:colId xmlns:a16="http://schemas.microsoft.com/office/drawing/2014/main" val="2810999149"/>
                    </a:ext>
                  </a:extLst>
                </a:gridCol>
                <a:gridCol w="2441051">
                  <a:extLst>
                    <a:ext uri="{9D8B030D-6E8A-4147-A177-3AD203B41FA5}">
                      <a16:colId xmlns:a16="http://schemas.microsoft.com/office/drawing/2014/main" val="3500870049"/>
                    </a:ext>
                  </a:extLst>
                </a:gridCol>
                <a:gridCol w="2278049">
                  <a:extLst>
                    <a:ext uri="{9D8B030D-6E8A-4147-A177-3AD203B41FA5}">
                      <a16:colId xmlns:a16="http://schemas.microsoft.com/office/drawing/2014/main" val="1776333381"/>
                    </a:ext>
                  </a:extLst>
                </a:gridCol>
                <a:gridCol w="2278049">
                  <a:extLst>
                    <a:ext uri="{9D8B030D-6E8A-4147-A177-3AD203B41FA5}">
                      <a16:colId xmlns:a16="http://schemas.microsoft.com/office/drawing/2014/main" val="2770848417"/>
                    </a:ext>
                  </a:extLst>
                </a:gridCol>
              </a:tblGrid>
              <a:tr h="604335">
                <a:tc>
                  <a:txBody>
                    <a:bodyPr/>
                    <a:lstStyle/>
                    <a:p>
                      <a:pPr algn="ctr"/>
                      <a:endParaRPr lang="hu-H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/>
                        <a:t>Classic </a:t>
                      </a:r>
                      <a:r>
                        <a:rPr lang="hu-HU" sz="1600" dirty="0" err="1"/>
                        <a:t>Load</a:t>
                      </a:r>
                      <a:r>
                        <a:rPr lang="hu-HU" sz="1600" dirty="0"/>
                        <a:t> </a:t>
                      </a:r>
                      <a:r>
                        <a:rPr lang="hu-HU" sz="1600" dirty="0" err="1"/>
                        <a:t>Balancer</a:t>
                      </a:r>
                      <a:endParaRPr lang="hu-H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err="1"/>
                        <a:t>Application</a:t>
                      </a:r>
                      <a:r>
                        <a:rPr lang="hu-HU" sz="1600" dirty="0"/>
                        <a:t> </a:t>
                      </a:r>
                      <a:r>
                        <a:rPr lang="hu-HU" sz="1600" dirty="0" err="1"/>
                        <a:t>Load</a:t>
                      </a:r>
                      <a:r>
                        <a:rPr lang="hu-HU" sz="1600" dirty="0"/>
                        <a:t> </a:t>
                      </a:r>
                      <a:r>
                        <a:rPr lang="hu-HU" sz="1600" dirty="0" err="1"/>
                        <a:t>Balancer</a:t>
                      </a:r>
                      <a:endParaRPr lang="hu-H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/>
                        <a:t>Network </a:t>
                      </a:r>
                      <a:r>
                        <a:rPr lang="hu-HU" sz="1600" dirty="0" err="1"/>
                        <a:t>Load</a:t>
                      </a:r>
                      <a:r>
                        <a:rPr lang="hu-HU" sz="1600" dirty="0"/>
                        <a:t> </a:t>
                      </a:r>
                      <a:r>
                        <a:rPr lang="hu-HU" sz="1600" dirty="0" err="1"/>
                        <a:t>Balancer</a:t>
                      </a:r>
                      <a:endParaRPr lang="hu-H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err="1"/>
                        <a:t>Gateway</a:t>
                      </a:r>
                      <a:r>
                        <a:rPr lang="hu-HU" sz="1600" dirty="0"/>
                        <a:t> </a:t>
                      </a:r>
                      <a:r>
                        <a:rPr lang="hu-HU" sz="1600" dirty="0" err="1"/>
                        <a:t>Load</a:t>
                      </a:r>
                      <a:r>
                        <a:rPr lang="hu-HU" sz="1600" dirty="0"/>
                        <a:t> </a:t>
                      </a:r>
                      <a:r>
                        <a:rPr lang="hu-HU" sz="1600" dirty="0" err="1"/>
                        <a:t>Balancer</a:t>
                      </a:r>
                      <a:endParaRPr lang="hu-H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2492708"/>
                  </a:ext>
                </a:extLst>
              </a:tr>
              <a:tr h="585489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Megoldás típusa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Alkalmazás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Alkalmazás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Kapcsolat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Alkalmazás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5595074"/>
                  </a:ext>
                </a:extLst>
              </a:tr>
              <a:tr h="907096">
                <a:tc>
                  <a:txBody>
                    <a:bodyPr/>
                    <a:lstStyle/>
                    <a:p>
                      <a:r>
                        <a:rPr lang="hu-HU" sz="1600" dirty="0"/>
                        <a:t>Technológiák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TCP, SSL/TLS, HTTP, HTTPS</a:t>
                      </a:r>
                      <a:endParaRPr lang="hu-H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HTTP, HTTPS, </a:t>
                      </a:r>
                      <a:r>
                        <a:rPr lang="en-GB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gRPC</a:t>
                      </a:r>
                      <a:endParaRPr lang="hu-H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TCP, UDP, TLS</a:t>
                      </a:r>
                      <a:endParaRPr lang="hu-H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IP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4278496"/>
                  </a:ext>
                </a:extLst>
              </a:tr>
              <a:tr h="891485">
                <a:tc>
                  <a:txBody>
                    <a:bodyPr/>
                    <a:lstStyle/>
                    <a:p>
                      <a:r>
                        <a:rPr lang="hu-HU" sz="1600" dirty="0"/>
                        <a:t>Hálózati réteg (OSI)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4/7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3/7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61190244"/>
                  </a:ext>
                </a:extLst>
              </a:tr>
              <a:tr h="1653975">
                <a:tc>
                  <a:txBody>
                    <a:bodyPr/>
                    <a:lstStyle/>
                    <a:p>
                      <a:r>
                        <a:rPr lang="hu-HU" dirty="0"/>
                        <a:t>Mire használható?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dirty="0"/>
                        <a:t>Egy vagy több rendelkezésre állási zónában lévő EC2 példányokon futó alkalmazások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Webes alkalmazásokhoz, </a:t>
                      </a:r>
                      <a:r>
                        <a:rPr lang="en-GB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IP, EC2, Lambda</a:t>
                      </a:r>
                      <a:endParaRPr lang="hu-H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IP, EC2, Application Load Balancer</a:t>
                      </a:r>
                      <a:endParaRPr lang="hu-H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IP, EC2</a:t>
                      </a:r>
                      <a:endParaRPr lang="hu-H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2121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82199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>
                <a:solidFill>
                  <a:schemeClr val="bg1"/>
                </a:solidFill>
              </a:rPr>
              <a:t>Tűzfal megoldások</a:t>
            </a:r>
            <a:endParaRPr lang="en-HU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86AC8-15EA-8316-6B14-5EED8882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197" y="1479465"/>
            <a:ext cx="11427736" cy="1083467"/>
          </a:xfrm>
        </p:spPr>
        <p:txBody>
          <a:bodyPr numCol="1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hu-HU" sz="2400" dirty="0">
                <a:solidFill>
                  <a:schemeClr val="bg1"/>
                </a:solidFill>
              </a:rPr>
              <a:t>Olyan hálózati megoldás, amely ellenőrzi és szűri a kimenő és bejövő forgalmat.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hu-HU" sz="2400" dirty="0">
                <a:solidFill>
                  <a:schemeClr val="bg1"/>
                </a:solidFill>
              </a:rPr>
              <a:t>Célja, az internet felől érkező fenyegetések csökkentése.</a:t>
            </a:r>
          </a:p>
          <a:p>
            <a:pPr>
              <a:lnSpc>
                <a:spcPct val="150000"/>
              </a:lnSpc>
            </a:pPr>
            <a:endParaRPr lang="hu-HU" sz="3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hu-HU" sz="32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DDAE44-4A01-1BFB-E549-7A59F7B0725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157106" y="371611"/>
            <a:ext cx="1153980" cy="1153980"/>
          </a:xfrm>
          <a:prstGeom prst="rect">
            <a:avLst/>
          </a:prstGeom>
        </p:spPr>
      </p:pic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E54E5EBF-D802-6E15-9885-88C2CE59E4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3008793"/>
              </p:ext>
            </p:extLst>
          </p:nvPr>
        </p:nvGraphicFramePr>
        <p:xfrm>
          <a:off x="838200" y="2452865"/>
          <a:ext cx="10515600" cy="42273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8133">
                  <a:extLst>
                    <a:ext uri="{9D8B030D-6E8A-4147-A177-3AD203B41FA5}">
                      <a16:colId xmlns:a16="http://schemas.microsoft.com/office/drawing/2014/main" val="2500344396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810999149"/>
                    </a:ext>
                  </a:extLst>
                </a:gridCol>
                <a:gridCol w="2040467">
                  <a:extLst>
                    <a:ext uri="{9D8B030D-6E8A-4147-A177-3AD203B41FA5}">
                      <a16:colId xmlns:a16="http://schemas.microsoft.com/office/drawing/2014/main" val="3500870049"/>
                    </a:ext>
                  </a:extLst>
                </a:gridCol>
                <a:gridCol w="2312504">
                  <a:extLst>
                    <a:ext uri="{9D8B030D-6E8A-4147-A177-3AD203B41FA5}">
                      <a16:colId xmlns:a16="http://schemas.microsoft.com/office/drawing/2014/main" val="1776333381"/>
                    </a:ext>
                  </a:extLst>
                </a:gridCol>
                <a:gridCol w="2030896">
                  <a:extLst>
                    <a:ext uri="{9D8B030D-6E8A-4147-A177-3AD203B41FA5}">
                      <a16:colId xmlns:a16="http://schemas.microsoft.com/office/drawing/2014/main" val="2770848417"/>
                    </a:ext>
                  </a:extLst>
                </a:gridCol>
              </a:tblGrid>
              <a:tr h="520547">
                <a:tc>
                  <a:txBody>
                    <a:bodyPr/>
                    <a:lstStyle/>
                    <a:p>
                      <a:pPr algn="ctr"/>
                      <a:endParaRPr lang="hu-H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err="1"/>
                        <a:t>Security</a:t>
                      </a:r>
                      <a:r>
                        <a:rPr lang="hu-HU" sz="1200" dirty="0"/>
                        <a:t> Group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err="1"/>
                        <a:t>nACL</a:t>
                      </a:r>
                      <a:r>
                        <a:rPr lang="hu-HU" sz="1200" dirty="0"/>
                        <a:t>/</a:t>
                      </a:r>
                      <a:r>
                        <a:rPr lang="hu-HU" sz="1200" dirty="0" err="1"/>
                        <a:t>wACL</a:t>
                      </a:r>
                      <a:endParaRPr lang="hu-H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/>
                        <a:t>AWS Web </a:t>
                      </a:r>
                      <a:r>
                        <a:rPr lang="hu-HU" sz="1200" dirty="0" err="1"/>
                        <a:t>Application</a:t>
                      </a:r>
                      <a:r>
                        <a:rPr lang="hu-HU" sz="1200" dirty="0"/>
                        <a:t> </a:t>
                      </a:r>
                      <a:r>
                        <a:rPr lang="hu-HU" sz="1200" dirty="0" err="1"/>
                        <a:t>Firewall</a:t>
                      </a:r>
                      <a:r>
                        <a:rPr lang="hu-HU" sz="1200" dirty="0"/>
                        <a:t> (WAF)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/>
                        <a:t>AWS Network </a:t>
                      </a:r>
                      <a:r>
                        <a:rPr lang="hu-HU" sz="1200" dirty="0" err="1"/>
                        <a:t>Firewall</a:t>
                      </a:r>
                      <a:endParaRPr lang="hu-HU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2492708"/>
                  </a:ext>
                </a:extLst>
              </a:tr>
              <a:tr h="504314">
                <a:tc>
                  <a:txBody>
                    <a:bodyPr/>
                    <a:lstStyle/>
                    <a:p>
                      <a:pPr algn="l"/>
                      <a:r>
                        <a:rPr lang="hu-HU" sz="1800" dirty="0">
                          <a:solidFill>
                            <a:schemeClr val="tx1"/>
                          </a:solidFill>
                        </a:rPr>
                        <a:t>Megoldás típusa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/>
                        <a:t>Hálózati forgalom szűrése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400" dirty="0"/>
                        <a:t>Hálózati és vagy Web forgalom szűrése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/>
                        <a:t>Alkalmazások védelme szabályok alapján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/>
                        <a:t>Állapotalapú tűzfal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5595074"/>
                  </a:ext>
                </a:extLst>
              </a:tr>
              <a:tr h="658788">
                <a:tc>
                  <a:txBody>
                    <a:bodyPr/>
                    <a:lstStyle/>
                    <a:p>
                      <a:pPr algn="l"/>
                      <a:r>
                        <a:rPr lang="hu-HU" sz="1800" dirty="0">
                          <a:solidFill>
                            <a:schemeClr val="tx1"/>
                          </a:solidFill>
                        </a:rPr>
                        <a:t>Hol használható?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/>
                        <a:t>VPC-en belül EC2 példányokhoz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/>
                        <a:t>VPC, WEB szolgáltatások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/>
                        <a:t>WEB szolgáltatások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400" dirty="0"/>
                        <a:t>VPC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4278496"/>
                  </a:ext>
                </a:extLst>
              </a:tr>
              <a:tr h="757001">
                <a:tc>
                  <a:txBody>
                    <a:bodyPr/>
                    <a:lstStyle/>
                    <a:p>
                      <a:pPr algn="l"/>
                      <a:r>
                        <a:rPr lang="hu-HU" sz="1800" dirty="0">
                          <a:solidFill>
                            <a:schemeClr val="tx1"/>
                          </a:solidFill>
                        </a:rPr>
                        <a:t>Mire használható?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Portok, port tartományok szűrése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/>
                        <a:t>Forgalom szűrés minták és tulajdonságok alapján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400" dirty="0"/>
                        <a:t>Forgalom szűrés minták, szabályok és tulajdonságok alapján</a:t>
                      </a:r>
                    </a:p>
                    <a:p>
                      <a:pPr algn="ctr"/>
                      <a:endParaRPr lang="hu-H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/>
                        <a:t>Kiterjedt hálózati védelem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212196"/>
                  </a:ext>
                </a:extLst>
              </a:tr>
              <a:tr h="1424659">
                <a:tc>
                  <a:txBody>
                    <a:bodyPr/>
                    <a:lstStyle/>
                    <a:p>
                      <a:pPr algn="l"/>
                      <a:r>
                        <a:rPr lang="hu-HU" sz="1800" dirty="0">
                          <a:solidFill>
                            <a:schemeClr val="tx1"/>
                          </a:solidFill>
                        </a:rPr>
                        <a:t>Megjegyzés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400" dirty="0"/>
                        <a:t>Tűzfal szerű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 err="1"/>
                        <a:t>nACL</a:t>
                      </a:r>
                      <a:r>
                        <a:rPr lang="hu-HU" sz="1400" dirty="0"/>
                        <a:t>: VPC</a:t>
                      </a:r>
                    </a:p>
                    <a:p>
                      <a:pPr algn="ctr"/>
                      <a:r>
                        <a:rPr lang="hu-HU" sz="1400" dirty="0" err="1"/>
                        <a:t>wACL</a:t>
                      </a:r>
                      <a:r>
                        <a:rPr lang="hu-HU" sz="1400" dirty="0"/>
                        <a:t> (AWS </a:t>
                      </a:r>
                      <a:r>
                        <a:rPr lang="hu-HU" sz="1400" dirty="0" err="1"/>
                        <a:t>Shield</a:t>
                      </a:r>
                      <a:r>
                        <a:rPr lang="hu-HU" sz="1400" dirty="0"/>
                        <a:t>): </a:t>
                      </a:r>
                      <a:r>
                        <a:rPr lang="hu-HU" sz="1400" dirty="0" err="1"/>
                        <a:t>DDoS</a:t>
                      </a:r>
                      <a:endParaRPr lang="hu-HU" sz="1400" dirty="0"/>
                    </a:p>
                    <a:p>
                      <a:pPr algn="ctr"/>
                      <a:endParaRPr lang="hu-H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hu-HU" sz="1400" dirty="0"/>
                        <a:t>Injektálási támadások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hu-HU" sz="1400" dirty="0" err="1"/>
                        <a:t>Szkriptelési</a:t>
                      </a:r>
                      <a:r>
                        <a:rPr lang="hu-HU" sz="1400" dirty="0"/>
                        <a:t> támadások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hu-HU" sz="1400" dirty="0"/>
                        <a:t>HTTP-kérések csempészése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hu-HU" sz="1400" dirty="0"/>
                        <a:t>Robotprogramok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u-HU" sz="1400" dirty="0"/>
                        <a:t>Központi felügyelet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endParaRPr lang="hu-H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hu-HU" sz="1400" dirty="0" err="1"/>
                        <a:t>Valósidejű</a:t>
                      </a:r>
                      <a:r>
                        <a:rPr lang="hu-HU" sz="1400" dirty="0"/>
                        <a:t> riasztások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hu-HU" sz="1400" dirty="0"/>
                        <a:t>Skálázhatóság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hu-HU" sz="1400" dirty="0"/>
                        <a:t>TLS vizsgálat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hu-HU" sz="1400" dirty="0"/>
                        <a:t>Központi felügyelet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61560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072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err="1">
                <a:solidFill>
                  <a:schemeClr val="bg1"/>
                </a:solidFill>
              </a:rPr>
              <a:t>Content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Delivery</a:t>
            </a:r>
            <a:r>
              <a:rPr lang="hu-HU" dirty="0">
                <a:solidFill>
                  <a:schemeClr val="bg1"/>
                </a:solidFill>
              </a:rPr>
              <a:t> Network (CDN)</a:t>
            </a:r>
            <a:endParaRPr lang="en-HU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86AC8-15EA-8316-6B14-5EED8882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197" y="1479465"/>
            <a:ext cx="4762300" cy="5378535"/>
          </a:xfrm>
        </p:spPr>
        <p:txBody>
          <a:bodyPr numCol="1"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AWS </a:t>
            </a:r>
            <a:r>
              <a:rPr lang="hu-HU" sz="3200" dirty="0" err="1">
                <a:solidFill>
                  <a:schemeClr val="bg1"/>
                </a:solidFill>
              </a:rPr>
              <a:t>CloudFront</a:t>
            </a:r>
            <a:endParaRPr lang="hu-HU" sz="3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Fájl alapú tartalmak gyors „kézbesítése” (100Gb)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Globális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Edge </a:t>
            </a:r>
            <a:r>
              <a:rPr lang="hu-HU" sz="3200" dirty="0" err="1">
                <a:solidFill>
                  <a:schemeClr val="bg1"/>
                </a:solidFill>
              </a:rPr>
              <a:t>Locations</a:t>
            </a:r>
            <a:endParaRPr lang="hu-HU" sz="3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Olcsó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Weboldalak, Mobil alkalmazások, </a:t>
            </a:r>
            <a:r>
              <a:rPr lang="hu-HU" sz="3200" dirty="0" err="1">
                <a:solidFill>
                  <a:schemeClr val="bg1"/>
                </a:solidFill>
              </a:rPr>
              <a:t>Stream</a:t>
            </a:r>
            <a:endParaRPr lang="hu-HU" sz="3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HTTPS, </a:t>
            </a:r>
            <a:r>
              <a:rPr lang="hu-HU" sz="3200" dirty="0" err="1">
                <a:solidFill>
                  <a:schemeClr val="bg1"/>
                </a:solidFill>
              </a:rPr>
              <a:t>DDoS</a:t>
            </a:r>
            <a:r>
              <a:rPr lang="hu-HU" sz="3200" dirty="0">
                <a:solidFill>
                  <a:schemeClr val="bg1"/>
                </a:solidFill>
              </a:rPr>
              <a:t> védelem (WAF)</a:t>
            </a:r>
          </a:p>
          <a:p>
            <a:pPr>
              <a:lnSpc>
                <a:spcPct val="150000"/>
              </a:lnSpc>
            </a:pPr>
            <a:endParaRPr lang="hu-HU" sz="3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hu-HU" sz="32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DDAE44-4A01-1BFB-E549-7A59F7B0725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332439" y="167597"/>
            <a:ext cx="1352941" cy="13529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EAB919-058D-DAB0-8796-0E6D0B1A461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035497" y="2009279"/>
            <a:ext cx="7113104" cy="40046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6916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>
                <a:solidFill>
                  <a:schemeClr val="bg1"/>
                </a:solidFill>
              </a:rPr>
              <a:t>AWS </a:t>
            </a:r>
            <a:r>
              <a:rPr lang="hu-HU" dirty="0" err="1">
                <a:solidFill>
                  <a:schemeClr val="bg1"/>
                </a:solidFill>
              </a:rPr>
              <a:t>CloudFront</a:t>
            </a:r>
            <a:r>
              <a:rPr lang="hu-HU" dirty="0">
                <a:solidFill>
                  <a:schemeClr val="bg1"/>
                </a:solidFill>
              </a:rPr>
              <a:t> (CDN)</a:t>
            </a:r>
            <a:endParaRPr lang="en-HU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DDAE44-4A01-1BFB-E549-7A59F7B0725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332439" y="167597"/>
            <a:ext cx="1352941" cy="13529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D46DBD-572D-8FD2-334B-FC915E77A5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5685" y="1398053"/>
            <a:ext cx="6242503" cy="534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8543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56064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hu-HU" sz="6000" b="1" dirty="0">
                <a:solidFill>
                  <a:schemeClr val="bg1"/>
                </a:solidFill>
                <a:effectLst/>
              </a:rPr>
              <a:t>Tárolók (Storage) és mentési megoldások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087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400" y="417218"/>
            <a:ext cx="10515600" cy="1325563"/>
          </a:xfrm>
        </p:spPr>
        <p:txBody>
          <a:bodyPr/>
          <a:lstStyle/>
          <a:p>
            <a:pPr algn="ctr"/>
            <a:r>
              <a:rPr lang="hu-HU" sz="4400" dirty="0">
                <a:solidFill>
                  <a:schemeClr val="bg1"/>
                </a:solidFill>
                <a:effectLst/>
              </a:rPr>
              <a:t>Tárolók (Storage) és mentési megoldások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86AC8-15EA-8316-6B14-5EED8882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824" y="2209801"/>
            <a:ext cx="12010176" cy="3872948"/>
          </a:xfrm>
        </p:spPr>
        <p:txBody>
          <a:bodyPr numCol="2"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S3 (</a:t>
            </a:r>
            <a:r>
              <a:rPr lang="hu-HU" sz="3200" dirty="0" err="1">
                <a:solidFill>
                  <a:schemeClr val="bg1"/>
                </a:solidFill>
              </a:rPr>
              <a:t>Simple</a:t>
            </a:r>
            <a:r>
              <a:rPr lang="hu-HU" sz="3200" dirty="0">
                <a:solidFill>
                  <a:schemeClr val="bg1"/>
                </a:solidFill>
              </a:rPr>
              <a:t> Storage Service)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Amazon EBS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AWS Storage </a:t>
            </a:r>
            <a:r>
              <a:rPr lang="hu-HU" sz="3200" dirty="0" err="1">
                <a:solidFill>
                  <a:schemeClr val="bg1"/>
                </a:solidFill>
              </a:rPr>
              <a:t>Gateway</a:t>
            </a:r>
            <a:endParaRPr lang="hu-HU" sz="3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Amazon </a:t>
            </a:r>
            <a:r>
              <a:rPr lang="hu-HU" sz="3200" dirty="0" err="1">
                <a:solidFill>
                  <a:schemeClr val="bg1"/>
                </a:solidFill>
              </a:rPr>
              <a:t>Transfer</a:t>
            </a:r>
            <a:r>
              <a:rPr lang="hu-HU" sz="3200" dirty="0">
                <a:solidFill>
                  <a:schemeClr val="bg1"/>
                </a:solidFill>
              </a:rPr>
              <a:t> </a:t>
            </a:r>
            <a:r>
              <a:rPr lang="hu-HU" sz="3200" dirty="0" err="1">
                <a:solidFill>
                  <a:schemeClr val="bg1"/>
                </a:solidFill>
              </a:rPr>
              <a:t>Family</a:t>
            </a:r>
            <a:endParaRPr lang="hu-HU" sz="3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Amazon EFS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AWS </a:t>
            </a:r>
            <a:r>
              <a:rPr lang="hu-HU" sz="3200" dirty="0" err="1">
                <a:solidFill>
                  <a:schemeClr val="bg1"/>
                </a:solidFill>
              </a:rPr>
              <a:t>Snow</a:t>
            </a:r>
            <a:endParaRPr lang="hu-HU" sz="3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AWS Backup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AWS </a:t>
            </a:r>
            <a:r>
              <a:rPr lang="hu-HU" sz="3200" dirty="0" err="1">
                <a:solidFill>
                  <a:schemeClr val="bg1"/>
                </a:solidFill>
              </a:rPr>
              <a:t>DataSync</a:t>
            </a:r>
            <a:endParaRPr lang="hu-H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04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400" dirty="0">
                <a:solidFill>
                  <a:schemeClr val="bg1"/>
                </a:solidFill>
                <a:effectLst/>
              </a:rPr>
              <a:t>Amazon </a:t>
            </a:r>
            <a:r>
              <a:rPr lang="hu-HU" sz="4400" dirty="0" err="1">
                <a:solidFill>
                  <a:schemeClr val="bg1"/>
                </a:solidFill>
                <a:effectLst/>
              </a:rPr>
              <a:t>Simple</a:t>
            </a:r>
            <a:r>
              <a:rPr lang="hu-HU" sz="4400" dirty="0">
                <a:solidFill>
                  <a:schemeClr val="bg1"/>
                </a:solidFill>
                <a:effectLst/>
              </a:rPr>
              <a:t> Storage Service (S3)</a:t>
            </a:r>
            <a:endParaRPr lang="en-HU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86AC8-15EA-8316-6B14-5EED8882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664" y="1631107"/>
            <a:ext cx="8890332" cy="5226894"/>
          </a:xfrm>
        </p:spPr>
        <p:txBody>
          <a:bodyPr numCol="1"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A világ legjobb </a:t>
            </a:r>
            <a:r>
              <a:rPr lang="hu-HU" sz="3200" dirty="0" err="1">
                <a:solidFill>
                  <a:schemeClr val="bg1"/>
                </a:solidFill>
              </a:rPr>
              <a:t>storage</a:t>
            </a:r>
            <a:r>
              <a:rPr lang="hu-HU" sz="3200" dirty="0">
                <a:solidFill>
                  <a:schemeClr val="bg1"/>
                </a:solidFill>
              </a:rPr>
              <a:t> megoldása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Olcsó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Biztonságos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Globális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Verzió kezelés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Statikus weboldal</a:t>
            </a:r>
          </a:p>
          <a:p>
            <a:pPr>
              <a:lnSpc>
                <a:spcPct val="150000"/>
              </a:lnSpc>
            </a:pPr>
            <a:r>
              <a:rPr lang="hu-HU" sz="3200" dirty="0" err="1">
                <a:solidFill>
                  <a:schemeClr val="bg1"/>
                </a:solidFill>
              </a:rPr>
              <a:t>DataLake</a:t>
            </a:r>
            <a:r>
              <a:rPr lang="hu-HU" sz="3200" dirty="0">
                <a:solidFill>
                  <a:schemeClr val="bg1"/>
                </a:solidFill>
              </a:rPr>
              <a:t> &amp; Backup &amp; </a:t>
            </a:r>
            <a:r>
              <a:rPr lang="hu-HU" sz="3200" dirty="0" err="1">
                <a:solidFill>
                  <a:schemeClr val="bg1"/>
                </a:solidFill>
              </a:rPr>
              <a:t>Archive</a:t>
            </a:r>
            <a:endParaRPr lang="hu-HU" sz="3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hu-HU" sz="32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DDAE44-4A01-1BFB-E549-7A59F7B0725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626052" y="212355"/>
            <a:ext cx="1205948" cy="12059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F4B6F5-F1ED-6B54-3117-E59954E75C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0" y="2309076"/>
            <a:ext cx="8763000" cy="375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1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400" dirty="0">
                <a:solidFill>
                  <a:schemeClr val="bg1"/>
                </a:solidFill>
                <a:effectLst/>
              </a:rPr>
              <a:t>Tárolási osztályok</a:t>
            </a:r>
            <a:endParaRPr lang="en-HU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C45DCA00-60E7-7137-9E00-1CDAD2DE23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9159793"/>
              </p:ext>
            </p:extLst>
          </p:nvPr>
        </p:nvGraphicFramePr>
        <p:xfrm>
          <a:off x="192157" y="1452149"/>
          <a:ext cx="11807685" cy="52126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6472">
                  <a:extLst>
                    <a:ext uri="{9D8B030D-6E8A-4147-A177-3AD203B41FA5}">
                      <a16:colId xmlns:a16="http://schemas.microsoft.com/office/drawing/2014/main" val="2500344396"/>
                    </a:ext>
                  </a:extLst>
                </a:gridCol>
                <a:gridCol w="1377458">
                  <a:extLst>
                    <a:ext uri="{9D8B030D-6E8A-4147-A177-3AD203B41FA5}">
                      <a16:colId xmlns:a16="http://schemas.microsoft.com/office/drawing/2014/main" val="2810999149"/>
                    </a:ext>
                  </a:extLst>
                </a:gridCol>
                <a:gridCol w="1311965">
                  <a:extLst>
                    <a:ext uri="{9D8B030D-6E8A-4147-A177-3AD203B41FA5}">
                      <a16:colId xmlns:a16="http://schemas.microsoft.com/office/drawing/2014/main" val="3500870049"/>
                    </a:ext>
                  </a:extLst>
                </a:gridCol>
                <a:gridCol w="1311965">
                  <a:extLst>
                    <a:ext uri="{9D8B030D-6E8A-4147-A177-3AD203B41FA5}">
                      <a16:colId xmlns:a16="http://schemas.microsoft.com/office/drawing/2014/main" val="1776333381"/>
                    </a:ext>
                  </a:extLst>
                </a:gridCol>
                <a:gridCol w="1311965">
                  <a:extLst>
                    <a:ext uri="{9D8B030D-6E8A-4147-A177-3AD203B41FA5}">
                      <a16:colId xmlns:a16="http://schemas.microsoft.com/office/drawing/2014/main" val="2770848417"/>
                    </a:ext>
                  </a:extLst>
                </a:gridCol>
                <a:gridCol w="1311965">
                  <a:extLst>
                    <a:ext uri="{9D8B030D-6E8A-4147-A177-3AD203B41FA5}">
                      <a16:colId xmlns:a16="http://schemas.microsoft.com/office/drawing/2014/main" val="194071389"/>
                    </a:ext>
                  </a:extLst>
                </a:gridCol>
                <a:gridCol w="1311965">
                  <a:extLst>
                    <a:ext uri="{9D8B030D-6E8A-4147-A177-3AD203B41FA5}">
                      <a16:colId xmlns:a16="http://schemas.microsoft.com/office/drawing/2014/main" val="320261530"/>
                    </a:ext>
                  </a:extLst>
                </a:gridCol>
                <a:gridCol w="1311965">
                  <a:extLst>
                    <a:ext uri="{9D8B030D-6E8A-4147-A177-3AD203B41FA5}">
                      <a16:colId xmlns:a16="http://schemas.microsoft.com/office/drawing/2014/main" val="3545705881"/>
                    </a:ext>
                  </a:extLst>
                </a:gridCol>
                <a:gridCol w="1311965">
                  <a:extLst>
                    <a:ext uri="{9D8B030D-6E8A-4147-A177-3AD203B41FA5}">
                      <a16:colId xmlns:a16="http://schemas.microsoft.com/office/drawing/2014/main" val="447954746"/>
                    </a:ext>
                  </a:extLst>
                </a:gridCol>
              </a:tblGrid>
              <a:tr h="510519">
                <a:tc>
                  <a:txBody>
                    <a:bodyPr/>
                    <a:lstStyle/>
                    <a:p>
                      <a:pPr algn="ctr"/>
                      <a:endParaRPr lang="hu-HU" sz="12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hu-HU" sz="1200" dirty="0"/>
                        <a:t>Általános használat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hu-HU" sz="12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hu-HU" sz="1200" dirty="0"/>
                        <a:t>Ritka használat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hu-HU" sz="1200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hu-HU" sz="1200" dirty="0"/>
                        <a:t>Archiválás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hu-HU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hu-H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/>
                        <a:t>S3 </a:t>
                      </a:r>
                      <a:r>
                        <a:rPr lang="hu-HU" sz="1200" dirty="0" err="1"/>
                        <a:t>Outposts</a:t>
                      </a:r>
                      <a:endParaRPr lang="hu-HU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761631"/>
                  </a:ext>
                </a:extLst>
              </a:tr>
              <a:tr h="510519">
                <a:tc>
                  <a:txBody>
                    <a:bodyPr/>
                    <a:lstStyle/>
                    <a:p>
                      <a:pPr algn="ctr"/>
                      <a:endParaRPr lang="hu-H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/>
                        <a:t>S3 Standard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/>
                        <a:t>S3 </a:t>
                      </a:r>
                      <a:r>
                        <a:rPr lang="hu-HU" sz="1200" dirty="0" err="1"/>
                        <a:t>Intelligent-Tiering</a:t>
                      </a:r>
                      <a:endParaRPr lang="hu-H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/>
                        <a:t>S3 Standard-IA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/>
                        <a:t>S3 </a:t>
                      </a:r>
                      <a:r>
                        <a:rPr lang="hu-HU" sz="1200" dirty="0" err="1"/>
                        <a:t>One</a:t>
                      </a:r>
                      <a:r>
                        <a:rPr lang="hu-HU" sz="1200" dirty="0"/>
                        <a:t> </a:t>
                      </a:r>
                      <a:r>
                        <a:rPr lang="hu-HU" sz="1200" dirty="0" err="1"/>
                        <a:t>Zone</a:t>
                      </a:r>
                      <a:r>
                        <a:rPr lang="hu-HU" sz="1200" dirty="0"/>
                        <a:t>-IA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/>
                        <a:t>S3 </a:t>
                      </a:r>
                      <a:r>
                        <a:rPr lang="hu-HU" sz="1200" dirty="0" err="1"/>
                        <a:t>Glacier</a:t>
                      </a:r>
                      <a:r>
                        <a:rPr lang="hu-HU" sz="1200" dirty="0"/>
                        <a:t> Instant </a:t>
                      </a:r>
                      <a:r>
                        <a:rPr lang="hu-HU" sz="1200" dirty="0" err="1"/>
                        <a:t>Retrieval</a:t>
                      </a:r>
                      <a:endParaRPr lang="hu-H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/>
                        <a:t>S3 </a:t>
                      </a:r>
                      <a:r>
                        <a:rPr lang="hu-HU" sz="1200" dirty="0" err="1"/>
                        <a:t>Glacier</a:t>
                      </a:r>
                      <a:r>
                        <a:rPr lang="hu-HU" sz="1200" dirty="0"/>
                        <a:t> </a:t>
                      </a:r>
                      <a:r>
                        <a:rPr lang="hu-HU" sz="1200" dirty="0" err="1"/>
                        <a:t>Flexible</a:t>
                      </a:r>
                      <a:r>
                        <a:rPr lang="hu-HU" sz="1200" dirty="0"/>
                        <a:t> </a:t>
                      </a:r>
                      <a:r>
                        <a:rPr lang="hu-HU" sz="1200" dirty="0" err="1"/>
                        <a:t>Retrieval</a:t>
                      </a:r>
                      <a:r>
                        <a:rPr lang="hu-HU" sz="1200" dirty="0"/>
                        <a:t> (S3 </a:t>
                      </a:r>
                      <a:r>
                        <a:rPr lang="hu-HU" sz="1200" dirty="0" err="1"/>
                        <a:t>Glacier</a:t>
                      </a:r>
                      <a:r>
                        <a:rPr lang="hu-HU" sz="12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/>
                        <a:t>S3 </a:t>
                      </a:r>
                      <a:r>
                        <a:rPr lang="hu-HU" sz="1200" dirty="0" err="1"/>
                        <a:t>Glacier</a:t>
                      </a:r>
                      <a:r>
                        <a:rPr lang="hu-HU" sz="1200" dirty="0"/>
                        <a:t> Deep </a:t>
                      </a:r>
                      <a:r>
                        <a:rPr lang="hu-HU" sz="1200" dirty="0" err="1"/>
                        <a:t>Archive</a:t>
                      </a:r>
                      <a:endParaRPr lang="hu-H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/>
                        <a:t>S3 </a:t>
                      </a:r>
                      <a:r>
                        <a:rPr lang="hu-HU" sz="1200" dirty="0" err="1"/>
                        <a:t>Outposts</a:t>
                      </a:r>
                      <a:endParaRPr lang="hu-HU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2492708"/>
                  </a:ext>
                </a:extLst>
              </a:tr>
              <a:tr h="833748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/>
                        <a:t>Tulajdonság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Általános célra. aktív fájl írásra és olvasásra. Rendszeres adathozzáférés esetén.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Hasonló, mint a Standard. Automatikus költségcsökkentés adathozzáférés alapján.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Alacsony költség a ritka adathozzáférés esetére. (havi)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Hasonló, mint a Standard-IA, de csak 1 rendelkezésre állás zónában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Alacsony költség hosszútávon tárolt adatokra. (&lt; 1 év)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Alacsony költség hosszútávon tárolt adatokra. (&gt; 1 év)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Alacsony költség hosszútávon tárolt adatokra. (7 - 10 év)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S3 objektumok kezelése helyi adatközpontban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1357241"/>
                  </a:ext>
                </a:extLst>
              </a:tr>
              <a:tr h="833748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/>
                        <a:t>Ár kalkuláció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Írás és olvasás egyensúlyban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Vegyes: általános, ritka, archív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Írás olcsó, olvasás drágább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Írás olcsó, olvasás drágább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Írás nagyon olcsó, olvasás nagyon drága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Írás nagyon olcsó, olvasás nagyon drága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Írás nagyon olcsó, olvasás nagyon drága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5595074"/>
                  </a:ext>
                </a:extLst>
              </a:tr>
              <a:tr h="1019814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/>
                        <a:t>Adat hozzáférési idő (olvasás)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Azonnal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Azonnal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Azonnal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Azonnal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Azonnal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1 - 300 perc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&lt; 12 óra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1109596"/>
                  </a:ext>
                </a:extLst>
              </a:tr>
              <a:tr h="1019814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/>
                        <a:t>Felhasználási eset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Képek, </a:t>
                      </a:r>
                      <a:r>
                        <a:rPr lang="hu-HU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logok</a:t>
                      </a:r>
                      <a:r>
                        <a:rPr lang="hu-H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videók általános tárolása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Képek, </a:t>
                      </a:r>
                      <a:r>
                        <a:rPr lang="hu-HU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logok</a:t>
                      </a:r>
                      <a:r>
                        <a:rPr lang="hu-H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videók általános tárolása. (részben ritkán használt) </a:t>
                      </a:r>
                    </a:p>
                    <a:p>
                      <a:pPr algn="ctr"/>
                      <a:endParaRPr lang="hu-H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Mentések, </a:t>
                      </a:r>
                      <a:r>
                        <a:rPr lang="hu-HU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Disaster-Recovery</a:t>
                      </a:r>
                      <a:r>
                        <a:rPr lang="hu-H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állományok tárolása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Mentések másodlagos helyen tárolása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Egészségügyi állományok (röntgen felvételek) tárolása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Mentések hosszútávú tárolása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Forever</a:t>
                      </a:r>
                      <a:r>
                        <a:rPr lang="hu-H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backup (szalag)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Adatok szinkronizálása AWS-be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71537484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B9EBDD4D-33C3-1448-F2CD-A544BF65FCE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360658" y="275586"/>
            <a:ext cx="993142" cy="99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61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HU" dirty="0">
                <a:solidFill>
                  <a:schemeClr val="bg1"/>
                </a:solidFill>
              </a:rPr>
              <a:t>Mi a felhő?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392BE0-C50A-6A28-F6A3-EC6139EC11CA}"/>
              </a:ext>
            </a:extLst>
          </p:cNvPr>
          <p:cNvSpPr txBox="1"/>
          <p:nvPr/>
        </p:nvSpPr>
        <p:spPr>
          <a:xfrm>
            <a:off x="1189655" y="1504355"/>
            <a:ext cx="1014262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2800" b="1" dirty="0">
                <a:solidFill>
                  <a:schemeClr val="bg1"/>
                </a:solidFill>
              </a:rPr>
              <a:t>“Internetről elérhető számítógépek összessége, amelyeken valamilyen alkalmazás és/vagy adatbázis működik”</a:t>
            </a:r>
          </a:p>
          <a:p>
            <a:pPr algn="ctr"/>
            <a:endParaRPr lang="en-HU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HU" sz="2800" dirty="0">
                <a:solidFill>
                  <a:schemeClr val="bg1"/>
                </a:solidFill>
              </a:rPr>
              <a:t>Szerverek (host)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HU" sz="2800" dirty="0">
                <a:solidFill>
                  <a:schemeClr val="bg1"/>
                </a:solidFill>
              </a:rPr>
              <a:t>adatközpontokban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HU" sz="2800" dirty="0">
                <a:solidFill>
                  <a:schemeClr val="bg1"/>
                </a:solidFill>
              </a:rPr>
              <a:t>a világ több pontján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HU" sz="2800" dirty="0">
                <a:solidFill>
                  <a:schemeClr val="bg1"/>
                </a:solidFill>
              </a:rPr>
              <a:t>felhasználók/cégek közvetlenül nem férnek hozzá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HU" sz="2800" dirty="0">
                <a:solidFill>
                  <a:schemeClr val="bg1"/>
                </a:solidFill>
              </a:rPr>
              <a:t>alkalmazásokat futtatnak rajta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HU" sz="2800" dirty="0">
                <a:solidFill>
                  <a:schemeClr val="bg1"/>
                </a:solidFill>
              </a:rPr>
              <a:t>Cégek kiadásait drasztikusan csökkeni (eszköz és ember)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HU" sz="2800" dirty="0">
                <a:solidFill>
                  <a:schemeClr val="bg1"/>
                </a:solidFill>
              </a:rPr>
              <a:t>Pl.: Google szolgáltatások, Dropbox, Facebook, Instagram, TikTok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HU" sz="2800" dirty="0">
                <a:solidFill>
                  <a:schemeClr val="bg1"/>
                </a:solidFill>
              </a:rPr>
              <a:t>Legnagyobbak: Amazon AWS, Microsoft Azure, Google GCP </a:t>
            </a:r>
          </a:p>
        </p:txBody>
      </p:sp>
    </p:spTree>
    <p:extLst>
      <p:ext uri="{BB962C8B-B14F-4D97-AF65-F5344CB8AC3E}">
        <p14:creationId xmlns:p14="http://schemas.microsoft.com/office/powerpoint/2010/main" val="257103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400" dirty="0">
                <a:solidFill>
                  <a:schemeClr val="bg1"/>
                </a:solidFill>
                <a:effectLst/>
              </a:rPr>
              <a:t>Mentési stratégia S3-al</a:t>
            </a:r>
            <a:endParaRPr lang="en-HU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EBDD4D-33C3-1448-F2CD-A544BF65FCE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360658" y="275586"/>
            <a:ext cx="993142" cy="993142"/>
          </a:xfrm>
          <a:prstGeom prst="rect">
            <a:avLst/>
          </a:prstGeom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58C53CB-266A-1FDC-E003-78E758F44E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730049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55804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57B63EF-55AE-F84F-86D9-32265DD77B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657B63EF-55AE-F84F-86D9-32265DD77B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D419B41-A5B6-8D49-8A9B-6F635C7537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graphicEl>
                                              <a:dgm id="{6D419B41-A5B6-8D49-8A9B-6F635C7537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027F13D-6AC4-3045-8833-61378DF6EB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graphicEl>
                                              <a:dgm id="{4027F13D-6AC4-3045-8833-61378DF6EB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83C96E0-55C0-1545-A071-859A7D2898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graphicEl>
                                              <a:dgm id="{883C96E0-55C0-1545-A071-859A7D2898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600A1A8-3D18-1C4B-A8AF-E994C0CC52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graphicEl>
                                              <a:dgm id="{1600A1A8-3D18-1C4B-A8AF-E994C0CC52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F097BDD-3737-C84D-AFC2-F82BD24068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graphicEl>
                                              <a:dgm id="{0F097BDD-3737-C84D-AFC2-F82BD24068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2B6280-A145-7B43-8418-2376114084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5685" y="2836637"/>
            <a:ext cx="4992985" cy="1759005"/>
          </a:xfrm>
        </p:spPr>
        <p:txBody>
          <a:bodyPr>
            <a:normAutofit/>
          </a:bodyPr>
          <a:lstStyle/>
          <a:p>
            <a:r>
              <a:rPr lang="hu-HU" sz="115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Demó</a:t>
            </a:r>
          </a:p>
        </p:txBody>
      </p:sp>
      <p:pic>
        <p:nvPicPr>
          <p:cNvPr id="7" name="Graphic 6" descr="Thought bubble outline">
            <a:extLst>
              <a:ext uri="{FF2B5EF4-FFF2-40B4-BE49-F238E27FC236}">
                <a16:creationId xmlns:a16="http://schemas.microsoft.com/office/drawing/2014/main" id="{3EFB47F1-9699-819C-65A3-60B8F84207D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20533" y="-219516"/>
            <a:ext cx="4639516" cy="4462072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6639A45E-C9F3-05C5-9E2E-ADEF29EE02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0077" y="1183639"/>
            <a:ext cx="3120428" cy="827881"/>
          </a:xfrm>
        </p:spPr>
        <p:txBody>
          <a:bodyPr>
            <a:normAutofit fontScale="92500" lnSpcReduction="10000"/>
          </a:bodyPr>
          <a:lstStyle/>
          <a:p>
            <a:r>
              <a:rPr lang="hu-HU" sz="6000" dirty="0">
                <a:solidFill>
                  <a:schemeClr val="bg1"/>
                </a:solidFill>
              </a:rPr>
              <a:t>S3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65225A-95EA-328C-B714-F9E193FC5A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2208" y="2116996"/>
            <a:ext cx="1609969" cy="9056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158928-305B-02C3-1B19-8A9C5F02E3A1}"/>
              </a:ext>
            </a:extLst>
          </p:cNvPr>
          <p:cNvSpPr txBox="1"/>
          <p:nvPr/>
        </p:nvSpPr>
        <p:spPr>
          <a:xfrm>
            <a:off x="276446" y="219588"/>
            <a:ext cx="4762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https://</a:t>
            </a:r>
            <a:r>
              <a:rPr lang="hu-HU" dirty="0" err="1">
                <a:solidFill>
                  <a:schemeClr val="bg1"/>
                </a:solidFill>
              </a:rPr>
              <a:t>github.com</a:t>
            </a:r>
            <a:r>
              <a:rPr lang="hu-HU" dirty="0">
                <a:solidFill>
                  <a:schemeClr val="bg1"/>
                </a:solidFill>
              </a:rPr>
              <a:t>/</a:t>
            </a:r>
            <a:r>
              <a:rPr lang="hu-HU" dirty="0" err="1">
                <a:solidFill>
                  <a:schemeClr val="bg1"/>
                </a:solidFill>
              </a:rPr>
              <a:t>cloudsteak</a:t>
            </a:r>
            <a:r>
              <a:rPr lang="hu-HU" dirty="0">
                <a:solidFill>
                  <a:schemeClr val="bg1"/>
                </a:solidFill>
              </a:rPr>
              <a:t>/</a:t>
            </a:r>
            <a:r>
              <a:rPr lang="hu-HU" dirty="0" err="1">
                <a:solidFill>
                  <a:schemeClr val="bg1"/>
                </a:solidFill>
              </a:rPr>
              <a:t>trn-aws-common</a:t>
            </a:r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4982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400" dirty="0">
                <a:solidFill>
                  <a:schemeClr val="bg1"/>
                </a:solidFill>
                <a:effectLst/>
              </a:rPr>
              <a:t>Amazon </a:t>
            </a:r>
            <a:r>
              <a:rPr lang="hu-HU" sz="4400" dirty="0" err="1">
                <a:solidFill>
                  <a:schemeClr val="bg1"/>
                </a:solidFill>
                <a:effectLst/>
              </a:rPr>
              <a:t>Elastic</a:t>
            </a:r>
            <a:r>
              <a:rPr lang="hu-HU" sz="4400" dirty="0">
                <a:solidFill>
                  <a:schemeClr val="bg1"/>
                </a:solidFill>
                <a:effectLst/>
              </a:rPr>
              <a:t> File System (EFS)</a:t>
            </a:r>
            <a:endParaRPr lang="en-HU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86AC8-15EA-8316-6B14-5EED8882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664" y="1631107"/>
            <a:ext cx="8890332" cy="5226894"/>
          </a:xfrm>
        </p:spPr>
        <p:txBody>
          <a:bodyPr numCol="1"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Kiszolgálómentes fájlszerver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NFS (4.0, 4.1)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Biztonságos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Standard-IA, </a:t>
            </a:r>
            <a:r>
              <a:rPr lang="hu-HU" sz="3200" dirty="0" err="1">
                <a:solidFill>
                  <a:schemeClr val="bg1"/>
                </a:solidFill>
              </a:rPr>
              <a:t>One</a:t>
            </a:r>
            <a:r>
              <a:rPr lang="hu-HU" sz="3200" dirty="0">
                <a:solidFill>
                  <a:schemeClr val="bg1"/>
                </a:solidFill>
              </a:rPr>
              <a:t> </a:t>
            </a:r>
            <a:r>
              <a:rPr lang="hu-HU" sz="3200" dirty="0" err="1">
                <a:solidFill>
                  <a:schemeClr val="bg1"/>
                </a:solidFill>
              </a:rPr>
              <a:t>Zone</a:t>
            </a:r>
            <a:r>
              <a:rPr lang="hu-HU" sz="3200" dirty="0">
                <a:solidFill>
                  <a:schemeClr val="bg1"/>
                </a:solidFill>
              </a:rPr>
              <a:t>-IA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Adat Titkosítás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Könnyen integrálható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DDAE44-4A01-1BFB-E549-7A59F7B0725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626052" y="212355"/>
            <a:ext cx="1205948" cy="12059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F4B6F5-F1ED-6B54-3117-E59954E75C8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107061" y="1631107"/>
            <a:ext cx="5312895" cy="49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73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56064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hu-HU" sz="6000" b="1" dirty="0">
                <a:solidFill>
                  <a:schemeClr val="bg1"/>
                </a:solidFill>
                <a:effectLst/>
              </a:rPr>
              <a:t>Adat tárolás a felhőben</a:t>
            </a:r>
            <a:br>
              <a:rPr lang="hu-HU" sz="6000" b="1" dirty="0">
                <a:solidFill>
                  <a:schemeClr val="bg1"/>
                </a:solidFill>
                <a:effectLst/>
              </a:rPr>
            </a:br>
            <a:r>
              <a:rPr lang="hu-HU" sz="4000" b="1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</a:rPr>
              <a:t>- adatbázisok -</a:t>
            </a:r>
            <a:endParaRPr lang="hu-HU" sz="6000" b="1" dirty="0">
              <a:solidFill>
                <a:schemeClr val="accent6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3881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400" y="417218"/>
            <a:ext cx="10515600" cy="1325563"/>
          </a:xfrm>
        </p:spPr>
        <p:txBody>
          <a:bodyPr/>
          <a:lstStyle/>
          <a:p>
            <a:pPr algn="ctr"/>
            <a:r>
              <a:rPr lang="hu-HU" sz="4400" dirty="0">
                <a:solidFill>
                  <a:schemeClr val="bg1"/>
                </a:solidFill>
                <a:effectLst/>
              </a:rPr>
              <a:t>Adat tárolás a felhőben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86AC8-15EA-8316-6B14-5EED8882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824" y="2209800"/>
            <a:ext cx="11828352" cy="4479235"/>
          </a:xfrm>
        </p:spPr>
        <p:txBody>
          <a:bodyPr numCol="2"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Amazon Aurora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Amazon RDS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Amazon Redshift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Amazon </a:t>
            </a:r>
            <a:r>
              <a:rPr lang="hu-HU" sz="3200" dirty="0" err="1">
                <a:solidFill>
                  <a:schemeClr val="bg1"/>
                </a:solidFill>
              </a:rPr>
              <a:t>DynamoDB</a:t>
            </a:r>
            <a:endParaRPr lang="hu-HU" sz="3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Amazon </a:t>
            </a:r>
            <a:r>
              <a:rPr lang="hu-HU" sz="3200" dirty="0" err="1">
                <a:solidFill>
                  <a:schemeClr val="bg1"/>
                </a:solidFill>
              </a:rPr>
              <a:t>Elastic</a:t>
            </a:r>
            <a:r>
              <a:rPr lang="hu-HU" sz="3200" dirty="0">
                <a:solidFill>
                  <a:schemeClr val="bg1"/>
                </a:solidFill>
              </a:rPr>
              <a:t> Cache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Amazon </a:t>
            </a:r>
            <a:r>
              <a:rPr lang="hu-HU" sz="3200" dirty="0" err="1">
                <a:solidFill>
                  <a:schemeClr val="bg1"/>
                </a:solidFill>
              </a:rPr>
              <a:t>MemoryDB</a:t>
            </a:r>
            <a:r>
              <a:rPr lang="hu-HU" sz="3200" dirty="0">
                <a:solidFill>
                  <a:schemeClr val="bg1"/>
                </a:solidFill>
              </a:rPr>
              <a:t> </a:t>
            </a:r>
            <a:r>
              <a:rPr lang="hu-HU" sz="3200" dirty="0" err="1">
                <a:solidFill>
                  <a:schemeClr val="bg1"/>
                </a:solidFill>
              </a:rPr>
              <a:t>for</a:t>
            </a:r>
            <a:r>
              <a:rPr lang="hu-HU" sz="3200" dirty="0">
                <a:solidFill>
                  <a:schemeClr val="bg1"/>
                </a:solidFill>
              </a:rPr>
              <a:t> </a:t>
            </a:r>
            <a:r>
              <a:rPr lang="hu-HU" sz="3200" dirty="0" err="1">
                <a:solidFill>
                  <a:schemeClr val="bg1"/>
                </a:solidFill>
              </a:rPr>
              <a:t>Redis</a:t>
            </a:r>
            <a:endParaRPr lang="hu-HU" sz="3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Amazon </a:t>
            </a:r>
            <a:r>
              <a:rPr lang="hu-HU" sz="3200" dirty="0" err="1">
                <a:solidFill>
                  <a:schemeClr val="bg1"/>
                </a:solidFill>
              </a:rPr>
              <a:t>DocumentDB</a:t>
            </a:r>
            <a:endParaRPr lang="hu-HU" sz="3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Amazon </a:t>
            </a:r>
            <a:r>
              <a:rPr lang="hu-HU" sz="3200" dirty="0" err="1">
                <a:solidFill>
                  <a:schemeClr val="bg1"/>
                </a:solidFill>
              </a:rPr>
              <a:t>Keyspaces</a:t>
            </a:r>
            <a:endParaRPr lang="hu-HU" sz="3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Amazon </a:t>
            </a:r>
            <a:r>
              <a:rPr lang="hu-HU" sz="3200" dirty="0" err="1">
                <a:solidFill>
                  <a:schemeClr val="bg1"/>
                </a:solidFill>
              </a:rPr>
              <a:t>Neptune</a:t>
            </a:r>
            <a:endParaRPr lang="hu-HU" sz="3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Amazon </a:t>
            </a:r>
            <a:r>
              <a:rPr lang="hu-HU" sz="3200" dirty="0" err="1">
                <a:solidFill>
                  <a:schemeClr val="bg1"/>
                </a:solidFill>
              </a:rPr>
              <a:t>Timestream</a:t>
            </a:r>
            <a:endParaRPr lang="hu-HU" sz="3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Amazon </a:t>
            </a:r>
            <a:r>
              <a:rPr lang="hu-HU" sz="3200" dirty="0" err="1">
                <a:solidFill>
                  <a:schemeClr val="bg1"/>
                </a:solidFill>
              </a:rPr>
              <a:t>Ledger</a:t>
            </a:r>
            <a:r>
              <a:rPr lang="hu-HU" sz="3200" dirty="0">
                <a:solidFill>
                  <a:schemeClr val="bg1"/>
                </a:solidFill>
              </a:rPr>
              <a:t> </a:t>
            </a:r>
            <a:r>
              <a:rPr lang="hu-HU" sz="3200" dirty="0" err="1">
                <a:solidFill>
                  <a:schemeClr val="bg1"/>
                </a:solidFill>
              </a:rPr>
              <a:t>Database</a:t>
            </a:r>
            <a:r>
              <a:rPr lang="hu-HU" sz="3200" dirty="0">
                <a:solidFill>
                  <a:schemeClr val="bg1"/>
                </a:solidFill>
              </a:rPr>
              <a:t> </a:t>
            </a:r>
            <a:r>
              <a:rPr lang="hu-HU" sz="3200" dirty="0" err="1">
                <a:solidFill>
                  <a:schemeClr val="bg1"/>
                </a:solidFill>
              </a:rPr>
              <a:t>Services</a:t>
            </a:r>
            <a:r>
              <a:rPr lang="hu-HU" sz="3200" dirty="0">
                <a:solidFill>
                  <a:schemeClr val="bg1"/>
                </a:solidFill>
              </a:rPr>
              <a:t> (QLDB)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F735EE-A1A7-E832-A852-E29E66DECCB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383320" y="591091"/>
            <a:ext cx="1145092" cy="114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44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1D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798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798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2DFF1E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0EE9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60F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2FF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E72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F720F92-F8F9-3219-92BE-E7F21276B3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66106" y="1620000"/>
            <a:ext cx="5697930" cy="4716000"/>
          </a:xfrm>
        </p:spPr>
        <p:txBody>
          <a:bodyPr/>
          <a:lstStyle/>
          <a:p>
            <a:pPr marL="0" indent="0">
              <a:lnSpc>
                <a:spcPct val="200000"/>
              </a:lnSpc>
              <a:spcBef>
                <a:spcPts val="0"/>
              </a:spcBef>
            </a:pPr>
            <a:r>
              <a:rPr lang="hu-HU" sz="2200" dirty="0">
                <a:solidFill>
                  <a:schemeClr val="bg1"/>
                </a:solidFill>
                <a:latin typeface="Calibri" panose="020F0502020204030204" pitchFamily="34" charset="0"/>
              </a:rPr>
              <a:t>Nem relációs adatbázis</a:t>
            </a:r>
            <a:endParaRPr lang="en-HU" sz="22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indent="0">
              <a:lnSpc>
                <a:spcPct val="200000"/>
              </a:lnSpc>
              <a:spcBef>
                <a:spcPts val="0"/>
              </a:spcBef>
            </a:pPr>
            <a:r>
              <a:rPr lang="hu-HU" sz="2200" dirty="0">
                <a:solidFill>
                  <a:schemeClr val="bg1"/>
                </a:solidFill>
                <a:latin typeface="Calibri" panose="020F0502020204030204" pitchFamily="34" charset="0"/>
              </a:rPr>
              <a:t>Dinamikus adatszerkezet (a tárolt objektum határozza meg a struktúrát)</a:t>
            </a:r>
            <a:endParaRPr lang="en-HU" sz="22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indent="0">
              <a:lnSpc>
                <a:spcPct val="200000"/>
              </a:lnSpc>
              <a:spcBef>
                <a:spcPts val="0"/>
              </a:spcBef>
            </a:pPr>
            <a:r>
              <a:rPr lang="hu-HU" sz="2200" dirty="0">
                <a:solidFill>
                  <a:schemeClr val="bg1"/>
                </a:solidFill>
                <a:latin typeface="Calibri" panose="020F0502020204030204" pitchFamily="34" charset="0"/>
              </a:rPr>
              <a:t>Hierarchikus adatok tárolására optimalizálva</a:t>
            </a:r>
            <a:endParaRPr lang="en-HU" sz="22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indent="0">
              <a:lnSpc>
                <a:spcPct val="200000"/>
              </a:lnSpc>
              <a:spcBef>
                <a:spcPts val="0"/>
              </a:spcBef>
            </a:pPr>
            <a:r>
              <a:rPr lang="hu-HU" sz="2200" dirty="0">
                <a:solidFill>
                  <a:schemeClr val="bg1"/>
                </a:solidFill>
                <a:latin typeface="Calibri" panose="020F0502020204030204" pitchFamily="34" charset="0"/>
              </a:rPr>
              <a:t>Egyszerű </a:t>
            </a:r>
            <a:r>
              <a:rPr lang="hu-HU" sz="2200" dirty="0" err="1">
                <a:solidFill>
                  <a:schemeClr val="bg1"/>
                </a:solidFill>
                <a:latin typeface="Calibri" panose="020F0502020204030204" pitchFamily="34" charset="0"/>
              </a:rPr>
              <a:t>adatlekérdezsre</a:t>
            </a:r>
            <a:r>
              <a:rPr lang="hu-HU" sz="2200" dirty="0">
                <a:solidFill>
                  <a:schemeClr val="bg1"/>
                </a:solidFill>
                <a:latin typeface="Calibri" panose="020F0502020204030204" pitchFamily="34" charset="0"/>
              </a:rPr>
              <a:t> optimalizálva</a:t>
            </a:r>
            <a:endParaRPr lang="en-HU" sz="22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indent="0">
              <a:lnSpc>
                <a:spcPct val="200000"/>
              </a:lnSpc>
              <a:spcBef>
                <a:spcPts val="0"/>
              </a:spcBef>
            </a:pPr>
            <a:r>
              <a:rPr lang="hu-HU" sz="2200" dirty="0">
                <a:solidFill>
                  <a:schemeClr val="bg1"/>
                </a:solidFill>
                <a:latin typeface="Calibri" panose="020F0502020204030204" pitchFamily="34" charset="0"/>
              </a:rPr>
              <a:t>Horizontális skálázás jellemzi</a:t>
            </a:r>
            <a:endParaRPr lang="en-HU" sz="22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indent="0">
              <a:lnSpc>
                <a:spcPct val="200000"/>
              </a:lnSpc>
              <a:spcBef>
                <a:spcPts val="0"/>
              </a:spcBef>
            </a:pPr>
            <a:r>
              <a:rPr lang="hu-HU" sz="2200" dirty="0" err="1">
                <a:solidFill>
                  <a:schemeClr val="bg1"/>
                </a:solidFill>
                <a:latin typeface="Calibri" panose="020F0502020204030204" pitchFamily="34" charset="0"/>
              </a:rPr>
              <a:t>MongoDB</a:t>
            </a:r>
            <a:r>
              <a:rPr lang="hu-HU" sz="2200" dirty="0">
                <a:solidFill>
                  <a:schemeClr val="bg1"/>
                </a:solidFill>
                <a:latin typeface="Calibri" panose="020F0502020204030204" pitchFamily="34" charset="0"/>
              </a:rPr>
              <a:t>, </a:t>
            </a:r>
            <a:r>
              <a:rPr lang="hu-HU" sz="2200" dirty="0" err="1">
                <a:solidFill>
                  <a:schemeClr val="bg1"/>
                </a:solidFill>
                <a:latin typeface="Calibri" panose="020F0502020204030204" pitchFamily="34" charset="0"/>
              </a:rPr>
              <a:t>CosmosDB</a:t>
            </a:r>
            <a:r>
              <a:rPr lang="hu-HU" sz="2200" dirty="0">
                <a:solidFill>
                  <a:schemeClr val="bg1"/>
                </a:solidFill>
                <a:latin typeface="Calibri" panose="020F0502020204030204" pitchFamily="34" charset="0"/>
              </a:rPr>
              <a:t>, Cassandra</a:t>
            </a:r>
            <a:endParaRPr lang="en-HU" sz="2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143BF6C-F13F-2A1C-ADD2-F2B00381B8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2553" y="1620000"/>
            <a:ext cx="5697930" cy="4716000"/>
          </a:xfrm>
        </p:spPr>
        <p:txBody>
          <a:bodyPr>
            <a:normAutofit fontScale="92500"/>
          </a:bodyPr>
          <a:lstStyle/>
          <a:p>
            <a:pPr marL="0" marR="0" indent="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hu-HU" sz="2400" b="0" i="0" u="none" strike="noStrike" kern="12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Relációs adatbázis (RDBMS)</a:t>
            </a:r>
          </a:p>
          <a:p>
            <a:pPr marL="0" marR="0" indent="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hu-HU" sz="2400" b="0" i="0" u="none" strike="noStrike" kern="12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Előre </a:t>
            </a:r>
            <a:r>
              <a:rPr lang="hu-HU" sz="2400" dirty="0">
                <a:solidFill>
                  <a:schemeClr val="bg1"/>
                </a:solidFill>
                <a:latin typeface="Calibri" panose="020F0502020204030204" pitchFamily="34" charset="0"/>
              </a:rPr>
              <a:t>definiált</a:t>
            </a:r>
            <a:r>
              <a:rPr lang="hu-HU" sz="2400" b="0" i="0" u="none" strike="noStrike" kern="12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, statikus adatszerkezet(táblák, mezők, indexek)</a:t>
            </a:r>
            <a:endParaRPr lang="en-HU" sz="24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indent="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hu-HU" sz="2400" b="0" i="0" u="none" strike="noStrike" kern="12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Hierarchikus adattárolás nem támogatott</a:t>
            </a:r>
            <a:endParaRPr lang="en-HU" sz="24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indent="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hu-HU" sz="2400" b="0" i="0" u="none" strike="noStrike" kern="12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Bonyolult </a:t>
            </a:r>
            <a:r>
              <a:rPr lang="hu-HU" sz="2400" b="0" i="0" u="none" strike="noStrike" kern="1200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adatlekérdezsre</a:t>
            </a:r>
            <a:r>
              <a:rPr lang="hu-HU" sz="2400" b="0" i="0" u="none" strike="noStrike" kern="12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optimalizálva</a:t>
            </a:r>
            <a:endParaRPr lang="en-HU" sz="24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indent="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hu-HU" sz="2400" b="0" i="0" u="none" strike="noStrike" kern="12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Vertikális skálázás jellemzi</a:t>
            </a:r>
            <a:endParaRPr lang="en-HU" sz="24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indent="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hu-HU" sz="2400" b="0" i="0" u="none" strike="noStrike" kern="12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MS SQL, </a:t>
            </a:r>
            <a:r>
              <a:rPr lang="hu-HU" sz="2400" b="0" i="0" u="none" strike="noStrike" kern="1200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MySQL</a:t>
            </a:r>
            <a:r>
              <a:rPr lang="hu-HU" sz="2400" b="0" i="0" u="none" strike="noStrike" kern="12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hu-HU" sz="2400" b="0" i="0" u="none" strike="noStrike" kern="1200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MariaDB</a:t>
            </a:r>
            <a:r>
              <a:rPr lang="hu-HU" sz="2400" b="0" i="0" u="none" strike="noStrike" kern="12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hu-HU" sz="2400" b="0" i="0" u="none" strike="noStrike" kern="1200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PostgreSQL</a:t>
            </a:r>
            <a:endParaRPr lang="en-HU" sz="24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sz="2800" dirty="0">
                <a:solidFill>
                  <a:schemeClr val="bg1"/>
                </a:solidFill>
                <a:effectLst/>
              </a:rPr>
              <a:t>Adat tárolás a felhőben</a:t>
            </a:r>
            <a:br>
              <a:rPr lang="hu-HU" sz="4400" dirty="0">
                <a:solidFill>
                  <a:schemeClr val="bg1"/>
                </a:solidFill>
                <a:effectLst/>
              </a:rPr>
            </a:br>
            <a:r>
              <a:rPr lang="hu-HU" sz="4400" dirty="0">
                <a:solidFill>
                  <a:schemeClr val="bg1"/>
                </a:solidFill>
                <a:effectLst/>
              </a:rPr>
              <a:t>SQL </a:t>
            </a:r>
            <a:r>
              <a:rPr lang="hu-HU" sz="4400" dirty="0" err="1">
                <a:solidFill>
                  <a:schemeClr val="bg1"/>
                </a:solidFill>
                <a:effectLst/>
              </a:rPr>
              <a:t>vs</a:t>
            </a:r>
            <a:r>
              <a:rPr lang="hu-HU" sz="4400" dirty="0">
                <a:solidFill>
                  <a:schemeClr val="bg1"/>
                </a:solidFill>
                <a:effectLst/>
              </a:rPr>
              <a:t>. </a:t>
            </a:r>
            <a:r>
              <a:rPr lang="hu-HU" sz="4400" dirty="0" err="1">
                <a:solidFill>
                  <a:schemeClr val="bg1"/>
                </a:solidFill>
                <a:effectLst/>
              </a:rPr>
              <a:t>NoSQL</a:t>
            </a:r>
            <a:endParaRPr lang="hu-HU" sz="4400" dirty="0">
              <a:solidFill>
                <a:schemeClr val="bg1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F735EE-A1A7-E832-A852-E29E66DECCB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542342" y="268240"/>
            <a:ext cx="1145092" cy="11450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600385-4F48-9D02-E1DA-C547213AD6B4}"/>
              </a:ext>
            </a:extLst>
          </p:cNvPr>
          <p:cNvSpPr/>
          <p:nvPr/>
        </p:nvSpPr>
        <p:spPr>
          <a:xfrm>
            <a:off x="2400552" y="951667"/>
            <a:ext cx="12987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SQL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122522-0BEF-46A4-515B-3A927F1E467E}"/>
              </a:ext>
            </a:extLst>
          </p:cNvPr>
          <p:cNvSpPr/>
          <p:nvPr/>
        </p:nvSpPr>
        <p:spPr>
          <a:xfrm>
            <a:off x="7355213" y="961817"/>
            <a:ext cx="21082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NoSQL</a:t>
            </a:r>
          </a:p>
        </p:txBody>
      </p:sp>
    </p:spTree>
    <p:extLst>
      <p:ext uri="{BB962C8B-B14F-4D97-AF65-F5344CB8AC3E}">
        <p14:creationId xmlns:p14="http://schemas.microsoft.com/office/powerpoint/2010/main" val="4603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1D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0EE9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1D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0EE9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1D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0EE9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1D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0EE9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1D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0EE9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1D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0EE9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2B6280-A145-7B43-8418-2376114084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5685" y="2836637"/>
            <a:ext cx="4992985" cy="1759005"/>
          </a:xfrm>
        </p:spPr>
        <p:txBody>
          <a:bodyPr>
            <a:normAutofit/>
          </a:bodyPr>
          <a:lstStyle/>
          <a:p>
            <a:r>
              <a:rPr lang="hu-HU" sz="115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Demó</a:t>
            </a:r>
          </a:p>
        </p:txBody>
      </p:sp>
      <p:pic>
        <p:nvPicPr>
          <p:cNvPr id="7" name="Graphic 6" descr="Thought bubble outline">
            <a:extLst>
              <a:ext uri="{FF2B5EF4-FFF2-40B4-BE49-F238E27FC236}">
                <a16:creationId xmlns:a16="http://schemas.microsoft.com/office/drawing/2014/main" id="{3EFB47F1-9699-819C-65A3-60B8F84207D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20533" y="-219516"/>
            <a:ext cx="4639516" cy="4462072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6639A45E-C9F3-05C5-9E2E-ADEF29EE02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0077" y="1289115"/>
            <a:ext cx="3120428" cy="827881"/>
          </a:xfrm>
        </p:spPr>
        <p:txBody>
          <a:bodyPr>
            <a:normAutofit fontScale="77500" lnSpcReduction="20000"/>
          </a:bodyPr>
          <a:lstStyle/>
          <a:p>
            <a:r>
              <a:rPr lang="hu-HU" sz="6000" dirty="0">
                <a:solidFill>
                  <a:schemeClr val="bg1"/>
                </a:solidFill>
              </a:rPr>
              <a:t>Adatbázisok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65225A-95EA-328C-B714-F9E193FC5A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2208" y="2116996"/>
            <a:ext cx="1609969" cy="90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3570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56064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hu-HU" sz="6000" b="1" dirty="0">
                <a:solidFill>
                  <a:schemeClr val="bg1"/>
                </a:solidFill>
                <a:effectLst/>
              </a:rPr>
              <a:t>Konténer megoldások és </a:t>
            </a:r>
            <a:r>
              <a:rPr lang="hu-HU" sz="6000" b="1" dirty="0" err="1">
                <a:solidFill>
                  <a:schemeClr val="bg1"/>
                </a:solidFill>
                <a:effectLst/>
              </a:rPr>
              <a:t>mikroszolgáltatások</a:t>
            </a:r>
            <a:endParaRPr lang="hu-HU" sz="6000" b="1" dirty="0">
              <a:solidFill>
                <a:schemeClr val="accent6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664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218" y="535334"/>
            <a:ext cx="11183564" cy="369332"/>
          </a:xfrm>
        </p:spPr>
        <p:txBody>
          <a:bodyPr>
            <a:normAutofit fontScale="90000"/>
          </a:bodyPr>
          <a:lstStyle/>
          <a:p>
            <a:pPr algn="ctr"/>
            <a:r>
              <a:rPr lang="hu-HU" sz="2800" dirty="0" err="1">
                <a:solidFill>
                  <a:schemeClr val="bg1"/>
                </a:solidFill>
                <a:effectLst/>
              </a:rPr>
              <a:t>Mikroszolgáltatások</a:t>
            </a:r>
            <a:br>
              <a:rPr lang="hu-HU" sz="4400" dirty="0">
                <a:solidFill>
                  <a:schemeClr val="bg1"/>
                </a:solidFill>
                <a:effectLst/>
              </a:rPr>
            </a:br>
            <a:r>
              <a:rPr lang="hu-HU" sz="4400" dirty="0">
                <a:solidFill>
                  <a:schemeClr val="bg1"/>
                </a:solidFill>
                <a:effectLst/>
              </a:rPr>
              <a:t>Monolitikus </a:t>
            </a:r>
            <a:r>
              <a:rPr lang="hu-HU" sz="4400" dirty="0" err="1">
                <a:solidFill>
                  <a:schemeClr val="bg1"/>
                </a:solidFill>
                <a:effectLst/>
              </a:rPr>
              <a:t>vs</a:t>
            </a:r>
            <a:r>
              <a:rPr lang="hu-HU" sz="4400" dirty="0">
                <a:solidFill>
                  <a:schemeClr val="bg1"/>
                </a:solidFill>
                <a:effectLst/>
              </a:rPr>
              <a:t>. </a:t>
            </a:r>
            <a:r>
              <a:rPr lang="hu-HU" sz="4400" dirty="0" err="1">
                <a:solidFill>
                  <a:schemeClr val="bg1"/>
                </a:solidFill>
                <a:effectLst/>
              </a:rPr>
              <a:t>Mikroszolgáltatás</a:t>
            </a:r>
            <a:endParaRPr lang="hu-HU" sz="4400" dirty="0">
              <a:solidFill>
                <a:schemeClr val="bg1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AD5DFC7-93A0-E087-78A1-A7E9F0E325C5}"/>
              </a:ext>
            </a:extLst>
          </p:cNvPr>
          <p:cNvCxnSpPr/>
          <p:nvPr/>
        </p:nvCxnSpPr>
        <p:spPr>
          <a:xfrm>
            <a:off x="3776870" y="1580322"/>
            <a:ext cx="0" cy="4740965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n 3">
            <a:extLst>
              <a:ext uri="{FF2B5EF4-FFF2-40B4-BE49-F238E27FC236}">
                <a16:creationId xmlns:a16="http://schemas.microsoft.com/office/drawing/2014/main" id="{06D698FB-CAF7-922E-776F-FE9A2DD165EE}"/>
              </a:ext>
            </a:extLst>
          </p:cNvPr>
          <p:cNvSpPr/>
          <p:nvPr/>
        </p:nvSpPr>
        <p:spPr>
          <a:xfrm>
            <a:off x="914400" y="5357191"/>
            <a:ext cx="2017643" cy="89452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dirty="0"/>
              <a:t>Adatbázis</a:t>
            </a:r>
          </a:p>
        </p:txBody>
      </p:sp>
      <p:sp>
        <p:nvSpPr>
          <p:cNvPr id="6" name="Can 5">
            <a:extLst>
              <a:ext uri="{FF2B5EF4-FFF2-40B4-BE49-F238E27FC236}">
                <a16:creationId xmlns:a16="http://schemas.microsoft.com/office/drawing/2014/main" id="{C920702F-0237-F872-EA70-8FDE18DE32A7}"/>
              </a:ext>
            </a:extLst>
          </p:cNvPr>
          <p:cNvSpPr/>
          <p:nvPr/>
        </p:nvSpPr>
        <p:spPr>
          <a:xfrm>
            <a:off x="4444126" y="5446644"/>
            <a:ext cx="1408042" cy="68580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Adatbázis</a:t>
            </a:r>
          </a:p>
        </p:txBody>
      </p:sp>
      <p:sp>
        <p:nvSpPr>
          <p:cNvPr id="10" name="Can 9">
            <a:extLst>
              <a:ext uri="{FF2B5EF4-FFF2-40B4-BE49-F238E27FC236}">
                <a16:creationId xmlns:a16="http://schemas.microsoft.com/office/drawing/2014/main" id="{FB0599F6-7544-CCAE-0769-7540FF25CB49}"/>
              </a:ext>
            </a:extLst>
          </p:cNvPr>
          <p:cNvSpPr/>
          <p:nvPr/>
        </p:nvSpPr>
        <p:spPr>
          <a:xfrm>
            <a:off x="6412076" y="5446644"/>
            <a:ext cx="1408042" cy="68580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Adatbázis</a:t>
            </a:r>
          </a:p>
        </p:txBody>
      </p:sp>
      <p:sp>
        <p:nvSpPr>
          <p:cNvPr id="11" name="Can 10">
            <a:extLst>
              <a:ext uri="{FF2B5EF4-FFF2-40B4-BE49-F238E27FC236}">
                <a16:creationId xmlns:a16="http://schemas.microsoft.com/office/drawing/2014/main" id="{D42462E6-437F-10FB-931B-92468E41AB31}"/>
              </a:ext>
            </a:extLst>
          </p:cNvPr>
          <p:cNvSpPr/>
          <p:nvPr/>
        </p:nvSpPr>
        <p:spPr>
          <a:xfrm>
            <a:off x="8380026" y="5446644"/>
            <a:ext cx="1408042" cy="68580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Adatbázis</a:t>
            </a:r>
          </a:p>
        </p:txBody>
      </p:sp>
      <p:sp>
        <p:nvSpPr>
          <p:cNvPr id="12" name="Can 11">
            <a:extLst>
              <a:ext uri="{FF2B5EF4-FFF2-40B4-BE49-F238E27FC236}">
                <a16:creationId xmlns:a16="http://schemas.microsoft.com/office/drawing/2014/main" id="{B77FE833-3A0C-AF63-FC6A-136300DD54F5}"/>
              </a:ext>
            </a:extLst>
          </p:cNvPr>
          <p:cNvSpPr/>
          <p:nvPr/>
        </p:nvSpPr>
        <p:spPr>
          <a:xfrm>
            <a:off x="10347976" y="5446644"/>
            <a:ext cx="1408042" cy="68580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Adatbázis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3F5DDF4-F534-7576-D87C-96E91167DC0D}"/>
              </a:ext>
            </a:extLst>
          </p:cNvPr>
          <p:cNvSpPr/>
          <p:nvPr/>
        </p:nvSpPr>
        <p:spPr>
          <a:xfrm>
            <a:off x="435982" y="1580322"/>
            <a:ext cx="2974478" cy="4850295"/>
          </a:xfrm>
          <a:prstGeom prst="round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DC356FE-8EEE-31FF-22ED-247C71DF3DE8}"/>
              </a:ext>
            </a:extLst>
          </p:cNvPr>
          <p:cNvSpPr/>
          <p:nvPr/>
        </p:nvSpPr>
        <p:spPr>
          <a:xfrm>
            <a:off x="914400" y="3673107"/>
            <a:ext cx="2012670" cy="862116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dirty="0"/>
              <a:t>Adat kezelő réteg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B25BCE-4851-3F78-546D-06BFDEEB5986}"/>
              </a:ext>
            </a:extLst>
          </p:cNvPr>
          <p:cNvSpPr/>
          <p:nvPr/>
        </p:nvSpPr>
        <p:spPr>
          <a:xfrm>
            <a:off x="914400" y="2741727"/>
            <a:ext cx="2012670" cy="862116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dirty="0"/>
              <a:t>Üzleti logika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9081E8A0-ED5A-B5C6-906B-BE019DB2F250}"/>
              </a:ext>
            </a:extLst>
          </p:cNvPr>
          <p:cNvSpPr/>
          <p:nvPr/>
        </p:nvSpPr>
        <p:spPr>
          <a:xfrm>
            <a:off x="917556" y="1816442"/>
            <a:ext cx="2012670" cy="86211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dirty="0"/>
              <a:t>Felhasználói felület</a:t>
            </a:r>
            <a:br>
              <a:rPr lang="hu-HU" sz="1600" dirty="0"/>
            </a:br>
            <a:r>
              <a:rPr lang="hu-HU" sz="1600" dirty="0"/>
              <a:t>(UI)</a:t>
            </a:r>
          </a:p>
        </p:txBody>
      </p:sp>
      <p:sp>
        <p:nvSpPr>
          <p:cNvPr id="34" name="Up-down Arrow 33">
            <a:extLst>
              <a:ext uri="{FF2B5EF4-FFF2-40B4-BE49-F238E27FC236}">
                <a16:creationId xmlns:a16="http://schemas.microsoft.com/office/drawing/2014/main" id="{8BAC6418-CCCA-7A32-8C22-6442F41BCE73}"/>
              </a:ext>
            </a:extLst>
          </p:cNvPr>
          <p:cNvSpPr/>
          <p:nvPr/>
        </p:nvSpPr>
        <p:spPr>
          <a:xfrm>
            <a:off x="1821751" y="4652319"/>
            <a:ext cx="197968" cy="572069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3EA0D6A0-48AF-DD77-5B86-214B3075D3B0}"/>
              </a:ext>
            </a:extLst>
          </p:cNvPr>
          <p:cNvSpPr/>
          <p:nvPr/>
        </p:nvSpPr>
        <p:spPr>
          <a:xfrm>
            <a:off x="4712881" y="1961316"/>
            <a:ext cx="1408042" cy="59523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dirty="0" err="1"/>
              <a:t>Mikro</a:t>
            </a:r>
            <a:r>
              <a:rPr lang="hu-HU" sz="1200" dirty="0"/>
              <a:t> UI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DEE1E849-D7DC-05D1-4135-E3308B1C2D5E}"/>
              </a:ext>
            </a:extLst>
          </p:cNvPr>
          <p:cNvSpPr/>
          <p:nvPr/>
        </p:nvSpPr>
        <p:spPr>
          <a:xfrm>
            <a:off x="7429975" y="1941759"/>
            <a:ext cx="1408042" cy="59523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dirty="0" err="1"/>
              <a:t>Mikro</a:t>
            </a:r>
            <a:r>
              <a:rPr lang="hu-HU" sz="1200" dirty="0"/>
              <a:t> UI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711CB55C-0FE1-3AFD-BD5D-7B85C7E0F9D4}"/>
              </a:ext>
            </a:extLst>
          </p:cNvPr>
          <p:cNvSpPr/>
          <p:nvPr/>
        </p:nvSpPr>
        <p:spPr>
          <a:xfrm>
            <a:off x="4444126" y="3892496"/>
            <a:ext cx="1408042" cy="595232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dirty="0" err="1"/>
              <a:t>Mikroszolgáltatás</a:t>
            </a:r>
            <a:endParaRPr lang="hu-HU" sz="1200" dirty="0"/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D81BB7B6-0B1E-38DC-EE25-7022A399EA51}"/>
              </a:ext>
            </a:extLst>
          </p:cNvPr>
          <p:cNvSpPr/>
          <p:nvPr/>
        </p:nvSpPr>
        <p:spPr>
          <a:xfrm>
            <a:off x="10347975" y="1941759"/>
            <a:ext cx="1408042" cy="595232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dirty="0" err="1"/>
              <a:t>Mikroszolgáltatás</a:t>
            </a:r>
            <a:endParaRPr lang="hu-HU" sz="1200" dirty="0"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5A29B548-F0FF-FD18-3399-818256D60003}"/>
              </a:ext>
            </a:extLst>
          </p:cNvPr>
          <p:cNvSpPr/>
          <p:nvPr/>
        </p:nvSpPr>
        <p:spPr>
          <a:xfrm>
            <a:off x="6412076" y="3892496"/>
            <a:ext cx="1408042" cy="59523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dirty="0" err="1"/>
              <a:t>Mikroszolgáltatás</a:t>
            </a:r>
            <a:endParaRPr lang="hu-HU" sz="1200" dirty="0"/>
          </a:p>
        </p:txBody>
      </p:sp>
      <p:sp>
        <p:nvSpPr>
          <p:cNvPr id="44" name="Up-down Arrow 43">
            <a:extLst>
              <a:ext uri="{FF2B5EF4-FFF2-40B4-BE49-F238E27FC236}">
                <a16:creationId xmlns:a16="http://schemas.microsoft.com/office/drawing/2014/main" id="{20BB961E-B339-F44E-BDCE-4901B2FB4E28}"/>
              </a:ext>
            </a:extLst>
          </p:cNvPr>
          <p:cNvSpPr/>
          <p:nvPr/>
        </p:nvSpPr>
        <p:spPr>
          <a:xfrm>
            <a:off x="5049163" y="4652319"/>
            <a:ext cx="197968" cy="572069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5" name="Up-down Arrow 44">
            <a:extLst>
              <a:ext uri="{FF2B5EF4-FFF2-40B4-BE49-F238E27FC236}">
                <a16:creationId xmlns:a16="http://schemas.microsoft.com/office/drawing/2014/main" id="{B91D9B6C-99FD-3BFB-B023-08987454D2B2}"/>
              </a:ext>
            </a:extLst>
          </p:cNvPr>
          <p:cNvSpPr/>
          <p:nvPr/>
        </p:nvSpPr>
        <p:spPr>
          <a:xfrm>
            <a:off x="7017113" y="4642783"/>
            <a:ext cx="197968" cy="572069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6" name="Down Arrow 45">
            <a:extLst>
              <a:ext uri="{FF2B5EF4-FFF2-40B4-BE49-F238E27FC236}">
                <a16:creationId xmlns:a16="http://schemas.microsoft.com/office/drawing/2014/main" id="{C7BCBB2C-CB0F-89BE-F3E5-1B5BEC9A57AE}"/>
              </a:ext>
            </a:extLst>
          </p:cNvPr>
          <p:cNvSpPr/>
          <p:nvPr/>
        </p:nvSpPr>
        <p:spPr>
          <a:xfrm>
            <a:off x="5005426" y="2731433"/>
            <a:ext cx="277557" cy="9861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7" name="Down Arrow 46">
            <a:extLst>
              <a:ext uri="{FF2B5EF4-FFF2-40B4-BE49-F238E27FC236}">
                <a16:creationId xmlns:a16="http://schemas.microsoft.com/office/drawing/2014/main" id="{F992611E-A6C2-F4D5-EACE-25EE5DE8D6CD}"/>
              </a:ext>
            </a:extLst>
          </p:cNvPr>
          <p:cNvSpPr/>
          <p:nvPr/>
        </p:nvSpPr>
        <p:spPr>
          <a:xfrm rot="19101892">
            <a:off x="5886871" y="2523658"/>
            <a:ext cx="277557" cy="15202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13D0E8E6-647C-2BA4-B5A1-1A1E975BEEE2}"/>
              </a:ext>
            </a:extLst>
          </p:cNvPr>
          <p:cNvSpPr/>
          <p:nvPr/>
        </p:nvSpPr>
        <p:spPr>
          <a:xfrm>
            <a:off x="8380026" y="3892496"/>
            <a:ext cx="1408042" cy="595232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dirty="0" err="1"/>
              <a:t>Mikroszolgáltatás</a:t>
            </a:r>
            <a:endParaRPr lang="hu-HU" sz="1200" dirty="0"/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74B55A5E-C00F-6999-3D16-FB72510DB34C}"/>
              </a:ext>
            </a:extLst>
          </p:cNvPr>
          <p:cNvSpPr/>
          <p:nvPr/>
        </p:nvSpPr>
        <p:spPr>
          <a:xfrm>
            <a:off x="10347976" y="3892496"/>
            <a:ext cx="1408042" cy="59523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dirty="0" err="1"/>
              <a:t>Mikroszolgáltatás</a:t>
            </a:r>
            <a:endParaRPr lang="hu-HU" sz="1200" dirty="0"/>
          </a:p>
        </p:txBody>
      </p:sp>
      <p:sp>
        <p:nvSpPr>
          <p:cNvPr id="51" name="Down Arrow 50">
            <a:extLst>
              <a:ext uri="{FF2B5EF4-FFF2-40B4-BE49-F238E27FC236}">
                <a16:creationId xmlns:a16="http://schemas.microsoft.com/office/drawing/2014/main" id="{86E756A1-5D0E-37F8-A253-E628F13C09EB}"/>
              </a:ext>
            </a:extLst>
          </p:cNvPr>
          <p:cNvSpPr/>
          <p:nvPr/>
        </p:nvSpPr>
        <p:spPr>
          <a:xfrm rot="1413169">
            <a:off x="7504163" y="2613346"/>
            <a:ext cx="277557" cy="12296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2" name="Down Arrow 51">
            <a:extLst>
              <a:ext uri="{FF2B5EF4-FFF2-40B4-BE49-F238E27FC236}">
                <a16:creationId xmlns:a16="http://schemas.microsoft.com/office/drawing/2014/main" id="{5432FE15-EF2D-4A95-BC5E-B72145C83912}"/>
              </a:ext>
            </a:extLst>
          </p:cNvPr>
          <p:cNvSpPr/>
          <p:nvPr/>
        </p:nvSpPr>
        <p:spPr>
          <a:xfrm rot="19801858">
            <a:off x="8566202" y="2596231"/>
            <a:ext cx="277557" cy="12296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3" name="Down Arrow 52">
            <a:extLst>
              <a:ext uri="{FF2B5EF4-FFF2-40B4-BE49-F238E27FC236}">
                <a16:creationId xmlns:a16="http://schemas.microsoft.com/office/drawing/2014/main" id="{1E4813BD-FACE-0909-FF39-E7A6BA5E5CCA}"/>
              </a:ext>
            </a:extLst>
          </p:cNvPr>
          <p:cNvSpPr/>
          <p:nvPr/>
        </p:nvSpPr>
        <p:spPr>
          <a:xfrm>
            <a:off x="10913217" y="2741727"/>
            <a:ext cx="277557" cy="9861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4" name="Down Arrow 53">
            <a:extLst>
              <a:ext uri="{FF2B5EF4-FFF2-40B4-BE49-F238E27FC236}">
                <a16:creationId xmlns:a16="http://schemas.microsoft.com/office/drawing/2014/main" id="{4191CBD6-F185-3BA1-B3A9-BEF596C32F05}"/>
              </a:ext>
            </a:extLst>
          </p:cNvPr>
          <p:cNvSpPr/>
          <p:nvPr/>
        </p:nvSpPr>
        <p:spPr>
          <a:xfrm rot="16200000">
            <a:off x="9486634" y="1754410"/>
            <a:ext cx="277557" cy="9861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5" name="Up-down Arrow 54">
            <a:extLst>
              <a:ext uri="{FF2B5EF4-FFF2-40B4-BE49-F238E27FC236}">
                <a16:creationId xmlns:a16="http://schemas.microsoft.com/office/drawing/2014/main" id="{1B33CF33-B085-3B23-82EC-2D57FA769017}"/>
              </a:ext>
            </a:extLst>
          </p:cNvPr>
          <p:cNvSpPr/>
          <p:nvPr/>
        </p:nvSpPr>
        <p:spPr>
          <a:xfrm>
            <a:off x="8985063" y="4605128"/>
            <a:ext cx="197968" cy="572069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6" name="Up-down Arrow 55">
            <a:extLst>
              <a:ext uri="{FF2B5EF4-FFF2-40B4-BE49-F238E27FC236}">
                <a16:creationId xmlns:a16="http://schemas.microsoft.com/office/drawing/2014/main" id="{9CD37BB3-1297-C032-FDFE-A500C15395B6}"/>
              </a:ext>
            </a:extLst>
          </p:cNvPr>
          <p:cNvSpPr/>
          <p:nvPr/>
        </p:nvSpPr>
        <p:spPr>
          <a:xfrm>
            <a:off x="10953013" y="4605128"/>
            <a:ext cx="197968" cy="572069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732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0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5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0" grpId="0" animBg="1"/>
      <p:bldP spid="11" grpId="0" animBg="1"/>
      <p:bldP spid="12" grpId="0" animBg="1"/>
      <p:bldP spid="13" grpId="0" animBg="1"/>
      <p:bldP spid="20" grpId="0" animBg="1"/>
      <p:bldP spid="21" grpId="0" animBg="1"/>
      <p:bldP spid="22" grpId="0" animBg="1"/>
      <p:bldP spid="34" grpId="0" animBg="1"/>
      <p:bldP spid="36" grpId="0" animBg="1"/>
      <p:bldP spid="37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sz="2800" dirty="0">
                <a:solidFill>
                  <a:schemeClr val="bg1"/>
                </a:solidFill>
                <a:effectLst/>
              </a:rPr>
              <a:t>Konténer megoldások</a:t>
            </a:r>
            <a:br>
              <a:rPr lang="hu-HU" sz="4400" dirty="0">
                <a:solidFill>
                  <a:schemeClr val="bg1"/>
                </a:solidFill>
                <a:effectLst/>
              </a:rPr>
            </a:br>
            <a:r>
              <a:rPr lang="hu-HU" sz="4400" dirty="0">
                <a:solidFill>
                  <a:schemeClr val="bg1"/>
                </a:solidFill>
                <a:effectLst/>
              </a:rPr>
              <a:t>Docker </a:t>
            </a:r>
            <a:r>
              <a:rPr lang="hu-HU" sz="4400" dirty="0" err="1">
                <a:solidFill>
                  <a:schemeClr val="bg1"/>
                </a:solidFill>
                <a:effectLst/>
              </a:rPr>
              <a:t>vs</a:t>
            </a:r>
            <a:r>
              <a:rPr lang="hu-HU" sz="4400" dirty="0">
                <a:solidFill>
                  <a:schemeClr val="bg1"/>
                </a:solidFill>
                <a:effectLst/>
              </a:rPr>
              <a:t>. </a:t>
            </a:r>
            <a:r>
              <a:rPr lang="hu-HU" sz="4400" dirty="0" err="1">
                <a:solidFill>
                  <a:schemeClr val="bg1"/>
                </a:solidFill>
                <a:effectLst/>
              </a:rPr>
              <a:t>Virtualizáció</a:t>
            </a:r>
            <a:endParaRPr lang="hu-HU" sz="4400" dirty="0">
              <a:solidFill>
                <a:schemeClr val="bg1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78618F8-7475-B8E2-B4D2-16F12F316133}"/>
              </a:ext>
            </a:extLst>
          </p:cNvPr>
          <p:cNvSpPr/>
          <p:nvPr/>
        </p:nvSpPr>
        <p:spPr>
          <a:xfrm>
            <a:off x="643466" y="5422667"/>
            <a:ext cx="4275667" cy="93133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Fizikai szerver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B93CF8F-DC1B-3171-6E36-B37AAB21FE37}"/>
              </a:ext>
            </a:extLst>
          </p:cNvPr>
          <p:cNvSpPr/>
          <p:nvPr/>
        </p:nvSpPr>
        <p:spPr>
          <a:xfrm>
            <a:off x="6637867" y="5422666"/>
            <a:ext cx="4275667" cy="93133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Fizikai szerver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170851D-2506-EE3D-9F34-591FEF644D5F}"/>
              </a:ext>
            </a:extLst>
          </p:cNvPr>
          <p:cNvSpPr/>
          <p:nvPr/>
        </p:nvSpPr>
        <p:spPr>
          <a:xfrm>
            <a:off x="643466" y="4381267"/>
            <a:ext cx="4275667" cy="9313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/>
              <a:t>Host</a:t>
            </a:r>
            <a:r>
              <a:rPr lang="hu-HU" dirty="0"/>
              <a:t> Operációs rendszer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F3653CA-E5EA-E48C-2D94-72AFF590D9C9}"/>
              </a:ext>
            </a:extLst>
          </p:cNvPr>
          <p:cNvSpPr/>
          <p:nvPr/>
        </p:nvSpPr>
        <p:spPr>
          <a:xfrm>
            <a:off x="6637867" y="4381266"/>
            <a:ext cx="4275667" cy="9313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/>
              <a:t>Host</a:t>
            </a:r>
            <a:r>
              <a:rPr lang="hu-HU" dirty="0"/>
              <a:t> Operációs rendszer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EDD996A-CF19-49E0-1272-C836683F3922}"/>
              </a:ext>
            </a:extLst>
          </p:cNvPr>
          <p:cNvSpPr/>
          <p:nvPr/>
        </p:nvSpPr>
        <p:spPr>
          <a:xfrm>
            <a:off x="6637867" y="3339866"/>
            <a:ext cx="4275667" cy="93133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/>
              <a:t>Hypervisor</a:t>
            </a:r>
            <a:r>
              <a:rPr lang="hu-HU" dirty="0"/>
              <a:t> (</a:t>
            </a:r>
            <a:r>
              <a:rPr lang="hu-HU" dirty="0" err="1"/>
              <a:t>virtulizációs</a:t>
            </a:r>
            <a:r>
              <a:rPr lang="hu-HU" dirty="0"/>
              <a:t> réteg)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EF4993A-BAFD-3622-0A63-64FC51A5BED7}"/>
              </a:ext>
            </a:extLst>
          </p:cNvPr>
          <p:cNvSpPr/>
          <p:nvPr/>
        </p:nvSpPr>
        <p:spPr>
          <a:xfrm>
            <a:off x="643465" y="3901867"/>
            <a:ext cx="4275667" cy="36933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Docker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9DC40EA-12A0-F036-CFFF-2D45962E5552}"/>
              </a:ext>
            </a:extLst>
          </p:cNvPr>
          <p:cNvGrpSpPr/>
          <p:nvPr/>
        </p:nvGrpSpPr>
        <p:grpSpPr>
          <a:xfrm>
            <a:off x="6637867" y="1544932"/>
            <a:ext cx="1346200" cy="1684867"/>
            <a:chOff x="6637867" y="1544932"/>
            <a:chExt cx="1346200" cy="1684867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7FA2482B-81BF-0D14-82CD-0B934B1C97EA}"/>
                </a:ext>
              </a:extLst>
            </p:cNvPr>
            <p:cNvSpPr/>
            <p:nvPr/>
          </p:nvSpPr>
          <p:spPr>
            <a:xfrm>
              <a:off x="6637867" y="1544932"/>
              <a:ext cx="1346200" cy="1684867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E252C93F-E7D0-E69E-453B-6A32EA0CEA68}"/>
                </a:ext>
              </a:extLst>
            </p:cNvPr>
            <p:cNvSpPr/>
            <p:nvPr/>
          </p:nvSpPr>
          <p:spPr>
            <a:xfrm>
              <a:off x="6718311" y="2429933"/>
              <a:ext cx="1181089" cy="72849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100" dirty="0" err="1"/>
                <a:t>Guest</a:t>
              </a:r>
              <a:r>
                <a:rPr lang="hu-HU" sz="1100" dirty="0"/>
                <a:t> Operációs rendszer</a:t>
              </a: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51872BAA-718F-3891-6F93-955DA8A9C8D1}"/>
                </a:ext>
              </a:extLst>
            </p:cNvPr>
            <p:cNvSpPr/>
            <p:nvPr/>
          </p:nvSpPr>
          <p:spPr>
            <a:xfrm>
              <a:off x="6718310" y="1623183"/>
              <a:ext cx="1181089" cy="728499"/>
            </a:xfrm>
            <a:prstGeom prst="roundRect">
              <a:avLst/>
            </a:prstGeom>
            <a:solidFill>
              <a:srgbClr val="B44CB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100" dirty="0"/>
                <a:t>Alkalmazás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8927117-AD7A-86EA-3DBA-A8AFEB49C1B6}"/>
              </a:ext>
            </a:extLst>
          </p:cNvPr>
          <p:cNvGrpSpPr/>
          <p:nvPr/>
        </p:nvGrpSpPr>
        <p:grpSpPr>
          <a:xfrm>
            <a:off x="9563100" y="1544930"/>
            <a:ext cx="1346200" cy="1684867"/>
            <a:chOff x="6637867" y="1544932"/>
            <a:chExt cx="1346200" cy="1684867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B3CDAC5E-AC09-D469-4A0A-542FD8F51F59}"/>
                </a:ext>
              </a:extLst>
            </p:cNvPr>
            <p:cNvSpPr/>
            <p:nvPr/>
          </p:nvSpPr>
          <p:spPr>
            <a:xfrm>
              <a:off x="6637867" y="1544932"/>
              <a:ext cx="1346200" cy="1684867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2182E1CB-4FBF-F06F-B794-10F60B0AD58B}"/>
                </a:ext>
              </a:extLst>
            </p:cNvPr>
            <p:cNvSpPr/>
            <p:nvPr/>
          </p:nvSpPr>
          <p:spPr>
            <a:xfrm>
              <a:off x="6718311" y="2429933"/>
              <a:ext cx="1181089" cy="72849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100" dirty="0" err="1"/>
                <a:t>Guest</a:t>
              </a:r>
              <a:r>
                <a:rPr lang="hu-HU" sz="1100" dirty="0"/>
                <a:t> Operációs rendszer</a:t>
              </a: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18A7F8E0-F63B-2A06-FC0A-D760023B43A4}"/>
                </a:ext>
              </a:extLst>
            </p:cNvPr>
            <p:cNvSpPr/>
            <p:nvPr/>
          </p:nvSpPr>
          <p:spPr>
            <a:xfrm>
              <a:off x="6718310" y="1623183"/>
              <a:ext cx="1181089" cy="728499"/>
            </a:xfrm>
            <a:prstGeom prst="roundRect">
              <a:avLst/>
            </a:prstGeom>
            <a:solidFill>
              <a:srgbClr val="B44CB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100" dirty="0"/>
                <a:t>Alkalmazás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E953D7-1D7B-91DD-6CB3-6B8470F3EDCA}"/>
              </a:ext>
            </a:extLst>
          </p:cNvPr>
          <p:cNvGrpSpPr/>
          <p:nvPr/>
        </p:nvGrpSpPr>
        <p:grpSpPr>
          <a:xfrm>
            <a:off x="8100483" y="1544930"/>
            <a:ext cx="1346200" cy="1684867"/>
            <a:chOff x="6637867" y="1544932"/>
            <a:chExt cx="1346200" cy="1684867"/>
          </a:xfrm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7048D846-5DCF-863D-D8C6-5F2538C2A94E}"/>
                </a:ext>
              </a:extLst>
            </p:cNvPr>
            <p:cNvSpPr/>
            <p:nvPr/>
          </p:nvSpPr>
          <p:spPr>
            <a:xfrm>
              <a:off x="6637867" y="1544932"/>
              <a:ext cx="1346200" cy="1684867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0FCFE947-75C6-A7C6-F380-873B140562FC}"/>
                </a:ext>
              </a:extLst>
            </p:cNvPr>
            <p:cNvSpPr/>
            <p:nvPr/>
          </p:nvSpPr>
          <p:spPr>
            <a:xfrm>
              <a:off x="6718311" y="2429933"/>
              <a:ext cx="1181089" cy="72849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100" dirty="0" err="1"/>
                <a:t>Guest</a:t>
              </a:r>
              <a:r>
                <a:rPr lang="hu-HU" sz="1100" dirty="0"/>
                <a:t> Operációs rendszer</a:t>
              </a: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9AFB881A-0EC0-C578-0F00-D9855B27A503}"/>
                </a:ext>
              </a:extLst>
            </p:cNvPr>
            <p:cNvSpPr/>
            <p:nvPr/>
          </p:nvSpPr>
          <p:spPr>
            <a:xfrm>
              <a:off x="6718310" y="1623183"/>
              <a:ext cx="1181089" cy="728499"/>
            </a:xfrm>
            <a:prstGeom prst="roundRect">
              <a:avLst/>
            </a:prstGeom>
            <a:solidFill>
              <a:srgbClr val="B44CB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100" dirty="0"/>
                <a:t>Alkalmazás</a:t>
              </a:r>
            </a:p>
          </p:txBody>
        </p:sp>
      </p:grp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F7F4D741-7986-C9BB-9E7E-4781397595B1}"/>
              </a:ext>
            </a:extLst>
          </p:cNvPr>
          <p:cNvSpPr/>
          <p:nvPr/>
        </p:nvSpPr>
        <p:spPr>
          <a:xfrm>
            <a:off x="643466" y="3063300"/>
            <a:ext cx="922868" cy="728499"/>
          </a:xfrm>
          <a:prstGeom prst="roundRect">
            <a:avLst/>
          </a:prstGeom>
          <a:solidFill>
            <a:srgbClr val="B44C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00" dirty="0"/>
              <a:t>Alkalmazás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EB9CC7ED-2B3C-672B-DCDE-4656473D85B8}"/>
              </a:ext>
            </a:extLst>
          </p:cNvPr>
          <p:cNvSpPr/>
          <p:nvPr/>
        </p:nvSpPr>
        <p:spPr>
          <a:xfrm>
            <a:off x="3996264" y="3063733"/>
            <a:ext cx="922868" cy="728499"/>
          </a:xfrm>
          <a:prstGeom prst="roundRect">
            <a:avLst/>
          </a:prstGeom>
          <a:solidFill>
            <a:srgbClr val="B44C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00" dirty="0"/>
              <a:t>Alkalmazás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6272AC28-0FDA-AC68-431B-E3E539745499}"/>
              </a:ext>
            </a:extLst>
          </p:cNvPr>
          <p:cNvSpPr/>
          <p:nvPr/>
        </p:nvSpPr>
        <p:spPr>
          <a:xfrm>
            <a:off x="1733551" y="3063299"/>
            <a:ext cx="922868" cy="728499"/>
          </a:xfrm>
          <a:prstGeom prst="roundRect">
            <a:avLst/>
          </a:prstGeom>
          <a:solidFill>
            <a:srgbClr val="B44C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00" dirty="0"/>
              <a:t>Alkalmazás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EED155AA-BDD2-EA09-404A-06D922AF64A6}"/>
              </a:ext>
            </a:extLst>
          </p:cNvPr>
          <p:cNvSpPr/>
          <p:nvPr/>
        </p:nvSpPr>
        <p:spPr>
          <a:xfrm>
            <a:off x="2906179" y="3077033"/>
            <a:ext cx="922868" cy="728499"/>
          </a:xfrm>
          <a:prstGeom prst="roundRect">
            <a:avLst/>
          </a:prstGeom>
          <a:solidFill>
            <a:srgbClr val="B44C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00" dirty="0"/>
              <a:t>Alkalmazás</a:t>
            </a:r>
          </a:p>
        </p:txBody>
      </p:sp>
    </p:spTree>
    <p:extLst>
      <p:ext uri="{BB962C8B-B14F-4D97-AF65-F5344CB8AC3E}">
        <p14:creationId xmlns:p14="http://schemas.microsoft.com/office/powerpoint/2010/main" val="119014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4" grpId="0" animBg="1"/>
      <p:bldP spid="15" grpId="0" animBg="1"/>
      <p:bldP spid="16" grpId="0" animBg="1"/>
      <p:bldP spid="17" grpId="0" animBg="1"/>
      <p:bldP spid="35" grpId="0" animBg="1"/>
      <p:bldP spid="38" grpId="0" animBg="1"/>
      <p:bldP spid="39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400" dirty="0">
                <a:solidFill>
                  <a:schemeClr val="bg1"/>
                </a:solidFill>
                <a:effectLst/>
              </a:rPr>
              <a:t>AWS története és fejlődése</a:t>
            </a:r>
            <a:endParaRPr lang="en-HU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86AC8-15EA-8316-6B14-5EED8882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642" y="1403287"/>
            <a:ext cx="6511105" cy="5350598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hu-HU" dirty="0">
                <a:solidFill>
                  <a:schemeClr val="bg1"/>
                </a:solidFill>
              </a:rPr>
              <a:t>Indulás: 2002.</a:t>
            </a:r>
          </a:p>
          <a:p>
            <a:pPr lvl="1">
              <a:lnSpc>
                <a:spcPct val="150000"/>
              </a:lnSpc>
            </a:pPr>
            <a:r>
              <a:rPr lang="hu-HU" dirty="0">
                <a:solidFill>
                  <a:schemeClr val="bg1"/>
                </a:solidFill>
              </a:rPr>
              <a:t>Hatalmas befektetés, egyeduralom</a:t>
            </a:r>
          </a:p>
          <a:p>
            <a:pPr lvl="1">
              <a:lnSpc>
                <a:spcPct val="150000"/>
              </a:lnSpc>
            </a:pPr>
            <a:r>
              <a:rPr lang="hu-HU" dirty="0">
                <a:solidFill>
                  <a:schemeClr val="bg1"/>
                </a:solidFill>
              </a:rPr>
              <a:t>Biztonsági problémák és bizalmatlanság</a:t>
            </a:r>
          </a:p>
          <a:p>
            <a:pPr lvl="1">
              <a:lnSpc>
                <a:spcPct val="150000"/>
              </a:lnSpc>
            </a:pPr>
            <a:r>
              <a:rPr lang="hu-HU" dirty="0">
                <a:solidFill>
                  <a:schemeClr val="bg1"/>
                </a:solidFill>
              </a:rPr>
              <a:t>Üzenet sor szolgáltatások (</a:t>
            </a:r>
            <a:r>
              <a:rPr lang="hu-HU" dirty="0" err="1">
                <a:solidFill>
                  <a:schemeClr val="bg1"/>
                </a:solidFill>
              </a:rPr>
              <a:t>Simple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Queue</a:t>
            </a:r>
            <a:r>
              <a:rPr lang="hu-HU" dirty="0">
                <a:solidFill>
                  <a:schemeClr val="bg1"/>
                </a:solidFill>
              </a:rPr>
              <a:t> Service)</a:t>
            </a:r>
          </a:p>
          <a:p>
            <a:pPr>
              <a:lnSpc>
                <a:spcPct val="150000"/>
              </a:lnSpc>
            </a:pPr>
            <a:r>
              <a:rPr lang="hu-HU" dirty="0">
                <a:solidFill>
                  <a:schemeClr val="bg1"/>
                </a:solidFill>
              </a:rPr>
              <a:t>„Hivatalos” indulás: 2006. </a:t>
            </a:r>
          </a:p>
          <a:p>
            <a:pPr lvl="1">
              <a:lnSpc>
                <a:spcPct val="150000"/>
              </a:lnSpc>
            </a:pPr>
            <a:r>
              <a:rPr lang="hu-HU" dirty="0">
                <a:solidFill>
                  <a:schemeClr val="bg1"/>
                </a:solidFill>
              </a:rPr>
              <a:t>EC2 (Amazon </a:t>
            </a:r>
            <a:r>
              <a:rPr lang="hu-HU" dirty="0" err="1">
                <a:solidFill>
                  <a:schemeClr val="bg1"/>
                </a:solidFill>
              </a:rPr>
              <a:t>Elastic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Compute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Cloud</a:t>
            </a:r>
            <a:r>
              <a:rPr lang="hu-HU" dirty="0">
                <a:solidFill>
                  <a:schemeClr val="bg1"/>
                </a:solidFill>
              </a:rPr>
              <a:t>)</a:t>
            </a:r>
          </a:p>
          <a:p>
            <a:pPr lvl="1">
              <a:lnSpc>
                <a:spcPct val="150000"/>
              </a:lnSpc>
            </a:pPr>
            <a:r>
              <a:rPr lang="hu-HU" dirty="0">
                <a:solidFill>
                  <a:schemeClr val="bg1"/>
                </a:solidFill>
              </a:rPr>
              <a:t>S3 (Amazon </a:t>
            </a:r>
            <a:r>
              <a:rPr lang="hu-HU" dirty="0" err="1">
                <a:solidFill>
                  <a:schemeClr val="bg1"/>
                </a:solidFill>
              </a:rPr>
              <a:t>Simple</a:t>
            </a:r>
            <a:r>
              <a:rPr lang="hu-HU" dirty="0">
                <a:solidFill>
                  <a:schemeClr val="bg1"/>
                </a:solidFill>
              </a:rPr>
              <a:t> Storage Service)</a:t>
            </a:r>
          </a:p>
          <a:p>
            <a:pPr lvl="1">
              <a:lnSpc>
                <a:spcPct val="150000"/>
              </a:lnSpc>
            </a:pPr>
            <a:r>
              <a:rPr lang="hu-HU" dirty="0">
                <a:solidFill>
                  <a:schemeClr val="bg1"/>
                </a:solidFill>
              </a:rPr>
              <a:t>Ügyfelek még nem bízták adataikat a felhőre</a:t>
            </a:r>
          </a:p>
          <a:p>
            <a:pPr lvl="1"/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015072-DA19-CE43-32DA-7412035DCD3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679851" y="3483173"/>
            <a:ext cx="3794340" cy="30792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A8949E-98AB-0985-1F69-02EA59FCDC0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220" t="31720" b="5557"/>
          <a:stretch/>
        </p:blipFill>
        <p:spPr>
          <a:xfrm>
            <a:off x="6619747" y="1403287"/>
            <a:ext cx="5586771" cy="1888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10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F720F92-F8F9-3219-92BE-E7F21276B3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84090" y="1512797"/>
            <a:ext cx="5697930" cy="5094000"/>
          </a:xfrm>
        </p:spPr>
        <p:txBody>
          <a:bodyPr>
            <a:noAutofit/>
          </a:bodyPr>
          <a:lstStyle/>
          <a:p>
            <a:pPr marL="0" indent="0">
              <a:lnSpc>
                <a:spcPct val="210000"/>
              </a:lnSpc>
              <a:spcBef>
                <a:spcPts val="0"/>
              </a:spcBef>
            </a:pPr>
            <a:r>
              <a:rPr lang="hu-HU" sz="2400" dirty="0">
                <a:solidFill>
                  <a:schemeClr val="bg1"/>
                </a:solidFill>
                <a:latin typeface="Calibri" panose="020F0502020204030204" pitchFamily="34" charset="0"/>
              </a:rPr>
              <a:t>Teljes izoláció a </a:t>
            </a:r>
            <a:r>
              <a:rPr lang="hu-HU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host</a:t>
            </a:r>
            <a:r>
              <a:rPr lang="hu-HU" sz="2400" dirty="0">
                <a:solidFill>
                  <a:schemeClr val="bg1"/>
                </a:solidFill>
                <a:latin typeface="Calibri" panose="020F0502020204030204" pitchFamily="34" charset="0"/>
              </a:rPr>
              <a:t> és a </a:t>
            </a:r>
            <a:r>
              <a:rPr lang="hu-HU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guest</a:t>
            </a:r>
            <a:r>
              <a:rPr lang="hu-HU" sz="2400" dirty="0">
                <a:solidFill>
                  <a:schemeClr val="bg1"/>
                </a:solidFill>
                <a:latin typeface="Calibri" panose="020F0502020204030204" pitchFamily="34" charset="0"/>
              </a:rPr>
              <a:t>-ek között</a:t>
            </a:r>
            <a:endParaRPr lang="en-HU" sz="2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indent="0">
              <a:lnSpc>
                <a:spcPct val="210000"/>
              </a:lnSpc>
              <a:spcBef>
                <a:spcPts val="0"/>
              </a:spcBef>
            </a:pPr>
            <a:r>
              <a:rPr lang="hu-HU" sz="2400" dirty="0">
                <a:solidFill>
                  <a:schemeClr val="bg1"/>
                </a:solidFill>
                <a:latin typeface="Calibri" panose="020F0502020204030204" pitchFamily="34" charset="0"/>
              </a:rPr>
              <a:t>Külön vendég operációs rendszer</a:t>
            </a:r>
            <a:endParaRPr lang="en-HU" sz="2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indent="0">
              <a:lnSpc>
                <a:spcPct val="210000"/>
              </a:lnSpc>
              <a:spcBef>
                <a:spcPts val="0"/>
              </a:spcBef>
            </a:pPr>
            <a:r>
              <a:rPr lang="hu-HU" sz="2400" dirty="0">
                <a:solidFill>
                  <a:schemeClr val="bg1"/>
                </a:solidFill>
                <a:latin typeface="Calibri" panose="020F0502020204030204" pitchFamily="34" charset="0"/>
              </a:rPr>
              <a:t>A virtuális gépek, különböző verziójú OS-t is használhatnak</a:t>
            </a:r>
            <a:endParaRPr lang="en-HU" sz="2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indent="0">
              <a:lnSpc>
                <a:spcPct val="210000"/>
              </a:lnSpc>
              <a:spcBef>
                <a:spcPts val="0"/>
              </a:spcBef>
            </a:pPr>
            <a:r>
              <a:rPr lang="hu-HU" sz="2400" dirty="0">
                <a:solidFill>
                  <a:schemeClr val="bg1"/>
                </a:solidFill>
                <a:latin typeface="Calibri" panose="020F0502020204030204" pitchFamily="34" charset="0"/>
              </a:rPr>
              <a:t>Kezelés: </a:t>
            </a:r>
            <a:r>
              <a:rPr lang="hu-HU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Virtualizációs</a:t>
            </a:r>
            <a:r>
              <a:rPr lang="hu-HU" sz="2400" dirty="0">
                <a:solidFill>
                  <a:schemeClr val="bg1"/>
                </a:solidFill>
                <a:latin typeface="Calibri" panose="020F0502020204030204" pitchFamily="34" charset="0"/>
              </a:rPr>
              <a:t> megoldás</a:t>
            </a:r>
            <a:endParaRPr lang="en-HU" sz="2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indent="0">
              <a:lnSpc>
                <a:spcPct val="210000"/>
              </a:lnSpc>
              <a:spcBef>
                <a:spcPts val="0"/>
              </a:spcBef>
            </a:pPr>
            <a:r>
              <a:rPr lang="hu-HU" sz="2400" dirty="0">
                <a:solidFill>
                  <a:schemeClr val="bg1"/>
                </a:solidFill>
                <a:latin typeface="Calibri" panose="020F0502020204030204" pitchFamily="34" charset="0"/>
              </a:rPr>
              <a:t>Terheléselosztás: </a:t>
            </a:r>
            <a:r>
              <a:rPr lang="hu-HU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Load</a:t>
            </a:r>
            <a:r>
              <a:rPr lang="hu-HU" sz="2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hu-HU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balancer</a:t>
            </a:r>
            <a:endParaRPr lang="hu-HU" sz="2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indent="0">
              <a:lnSpc>
                <a:spcPct val="210000"/>
              </a:lnSpc>
              <a:spcBef>
                <a:spcPts val="0"/>
              </a:spcBef>
            </a:pPr>
            <a:r>
              <a:rPr lang="hu-HU" sz="2400" dirty="0">
                <a:solidFill>
                  <a:schemeClr val="bg1"/>
                </a:solidFill>
                <a:latin typeface="Calibri" panose="020F0502020204030204" pitchFamily="34" charset="0"/>
              </a:rPr>
              <a:t>Alkalmazás telepítés körülményes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143BF6C-F13F-2A1C-ADD2-F2B00381B8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1019" y="1512797"/>
            <a:ext cx="5697930" cy="4716000"/>
          </a:xfrm>
        </p:spPr>
        <p:txBody>
          <a:bodyPr>
            <a:noAutofit/>
          </a:bodyPr>
          <a:lstStyle/>
          <a:p>
            <a:pPr marL="0" marR="0" indent="0" fontAlgn="auto">
              <a:lnSpc>
                <a:spcPct val="210000"/>
              </a:lnSpc>
              <a:spcBef>
                <a:spcPts val="0"/>
              </a:spcBef>
              <a:spcAft>
                <a:spcPts val="0"/>
              </a:spcAft>
            </a:pPr>
            <a:r>
              <a:rPr lang="hu-HU" sz="2400" dirty="0">
                <a:solidFill>
                  <a:schemeClr val="bg1"/>
                </a:solidFill>
                <a:latin typeface="Calibri" panose="020F0502020204030204" pitchFamily="34" charset="0"/>
              </a:rPr>
              <a:t>„Enyhe” izoláció a konténer és a </a:t>
            </a:r>
            <a:r>
              <a:rPr lang="hu-HU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host</a:t>
            </a:r>
            <a:r>
              <a:rPr lang="hu-HU" sz="2400" dirty="0">
                <a:solidFill>
                  <a:schemeClr val="bg1"/>
                </a:solidFill>
                <a:latin typeface="Calibri" panose="020F0502020204030204" pitchFamily="34" charset="0"/>
              </a:rPr>
              <a:t> között</a:t>
            </a:r>
          </a:p>
          <a:p>
            <a:pPr marL="0" marR="0" indent="0" fontAlgn="auto">
              <a:lnSpc>
                <a:spcPct val="210000"/>
              </a:lnSpc>
              <a:spcBef>
                <a:spcPts val="0"/>
              </a:spcBef>
              <a:spcAft>
                <a:spcPts val="0"/>
              </a:spcAft>
            </a:pPr>
            <a:r>
              <a:rPr lang="hu-HU" sz="2400" dirty="0">
                <a:solidFill>
                  <a:schemeClr val="bg1"/>
                </a:solidFill>
                <a:latin typeface="Calibri" panose="020F0502020204030204" pitchFamily="34" charset="0"/>
              </a:rPr>
              <a:t>Nincs külön vendég operációs rendszer</a:t>
            </a:r>
            <a:endParaRPr lang="en-HU" sz="2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marR="0" indent="0" fontAlgn="auto">
              <a:lnSpc>
                <a:spcPct val="210000"/>
              </a:lnSpc>
              <a:spcBef>
                <a:spcPts val="0"/>
              </a:spcBef>
              <a:spcAft>
                <a:spcPts val="0"/>
              </a:spcAft>
            </a:pPr>
            <a:r>
              <a:rPr lang="hu-HU" sz="2400" dirty="0">
                <a:solidFill>
                  <a:schemeClr val="bg1"/>
                </a:solidFill>
                <a:latin typeface="Calibri" panose="020F0502020204030204" pitchFamily="34" charset="0"/>
              </a:rPr>
              <a:t>Minden Docker konténer példány ugyanazon verziójú OS-t használ</a:t>
            </a:r>
            <a:endParaRPr lang="en-HU" sz="2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marR="0" indent="0" fontAlgn="auto">
              <a:lnSpc>
                <a:spcPct val="210000"/>
              </a:lnSpc>
              <a:spcBef>
                <a:spcPts val="0"/>
              </a:spcBef>
              <a:spcAft>
                <a:spcPts val="0"/>
              </a:spcAft>
            </a:pPr>
            <a:r>
              <a:rPr lang="hu-HU" sz="2400" dirty="0">
                <a:solidFill>
                  <a:schemeClr val="bg1"/>
                </a:solidFill>
                <a:latin typeface="Calibri" panose="020F0502020204030204" pitchFamily="34" charset="0"/>
              </a:rPr>
              <a:t>Kezelés: Docker, </a:t>
            </a:r>
            <a:r>
              <a:rPr lang="hu-HU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Kubernetes</a:t>
            </a:r>
            <a:r>
              <a:rPr lang="hu-HU" sz="2400" dirty="0">
                <a:solidFill>
                  <a:schemeClr val="bg1"/>
                </a:solidFill>
                <a:latin typeface="Calibri" panose="020F0502020204030204" pitchFamily="34" charset="0"/>
              </a:rPr>
              <a:t>, </a:t>
            </a:r>
            <a:r>
              <a:rPr lang="hu-HU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OpenShift</a:t>
            </a:r>
            <a:endParaRPr lang="en-HU" sz="2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indent="0">
              <a:lnSpc>
                <a:spcPct val="210000"/>
              </a:lnSpc>
              <a:spcBef>
                <a:spcPts val="0"/>
              </a:spcBef>
            </a:pPr>
            <a:r>
              <a:rPr lang="hu-HU" sz="2400" dirty="0">
                <a:solidFill>
                  <a:schemeClr val="bg1"/>
                </a:solidFill>
                <a:latin typeface="Calibri" panose="020F0502020204030204" pitchFamily="34" charset="0"/>
              </a:rPr>
              <a:t>Terheléselosztás: </a:t>
            </a:r>
            <a:r>
              <a:rPr lang="hu-HU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Orchestrator</a:t>
            </a:r>
            <a:endParaRPr lang="en-HU" sz="2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marR="0" indent="0" fontAlgn="auto">
              <a:lnSpc>
                <a:spcPct val="210000"/>
              </a:lnSpc>
              <a:spcBef>
                <a:spcPts val="0"/>
              </a:spcBef>
              <a:spcAft>
                <a:spcPts val="0"/>
              </a:spcAft>
            </a:pPr>
            <a:r>
              <a:rPr lang="hu-HU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Komlex</a:t>
            </a:r>
            <a:r>
              <a:rPr lang="hu-HU" sz="2400" dirty="0">
                <a:solidFill>
                  <a:schemeClr val="bg1"/>
                </a:solidFill>
                <a:latin typeface="Calibri" panose="020F0502020204030204" pitchFamily="34" charset="0"/>
              </a:rPr>
              <a:t> alkalmazások egyben költöztetése</a:t>
            </a:r>
            <a:endParaRPr lang="en-HU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600385-4F48-9D02-E1DA-C547213AD6B4}"/>
              </a:ext>
            </a:extLst>
          </p:cNvPr>
          <p:cNvSpPr/>
          <p:nvPr/>
        </p:nvSpPr>
        <p:spPr>
          <a:xfrm>
            <a:off x="1954757" y="951667"/>
            <a:ext cx="21903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Docker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122522-0BEF-46A4-515B-3A927F1E467E}"/>
              </a:ext>
            </a:extLst>
          </p:cNvPr>
          <p:cNvSpPr/>
          <p:nvPr/>
        </p:nvSpPr>
        <p:spPr>
          <a:xfrm>
            <a:off x="6537268" y="961817"/>
            <a:ext cx="37441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Virtualizáció</a:t>
            </a:r>
            <a:endParaRPr lang="en-GB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B8DA570F-D225-A08C-FC53-A42753540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870" y="504000"/>
            <a:ext cx="11183564" cy="369332"/>
          </a:xfrm>
        </p:spPr>
        <p:txBody>
          <a:bodyPr>
            <a:no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effectLst/>
              </a:rPr>
              <a:t>Konténer megoldások</a:t>
            </a:r>
            <a:endParaRPr lang="hu-HU" sz="6600" dirty="0">
              <a:solidFill>
                <a:schemeClr val="bg1"/>
              </a:solidFill>
              <a:effectLst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325B18-BBCD-A997-4F85-6B3A2AE376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009" y="144000"/>
            <a:ext cx="100399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44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1D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0EE9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1D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0EE9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1D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0EE9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1D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0EE9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1D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0EE9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1D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0EE9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7218"/>
            <a:ext cx="10515600" cy="1325563"/>
          </a:xfrm>
        </p:spPr>
        <p:txBody>
          <a:bodyPr/>
          <a:lstStyle/>
          <a:p>
            <a:pPr algn="ctr"/>
            <a:r>
              <a:rPr lang="hu-HU" sz="4400" dirty="0">
                <a:solidFill>
                  <a:schemeClr val="bg1"/>
                </a:solidFill>
                <a:effectLst/>
              </a:rPr>
              <a:t>Konténer megoldások és</a:t>
            </a:r>
            <a:br>
              <a:rPr lang="hu-HU" sz="4400" dirty="0">
                <a:solidFill>
                  <a:schemeClr val="bg1"/>
                </a:solidFill>
                <a:effectLst/>
              </a:rPr>
            </a:br>
            <a:r>
              <a:rPr lang="hu-HU" sz="4400" dirty="0" err="1">
                <a:solidFill>
                  <a:schemeClr val="bg1"/>
                </a:solidFill>
                <a:effectLst/>
              </a:rPr>
              <a:t>mikroszolgáltatások</a:t>
            </a:r>
            <a:endParaRPr lang="hu-HU" sz="4400" dirty="0">
              <a:solidFill>
                <a:schemeClr val="bg1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796C68-02AA-6027-0545-BAD8FEC22C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3259" y="360000"/>
            <a:ext cx="1848407" cy="132556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B53705E-4A5F-5007-985E-BEE9DC37CA05}"/>
              </a:ext>
            </a:extLst>
          </p:cNvPr>
          <p:cNvSpPr txBox="1">
            <a:spLocks/>
          </p:cNvSpPr>
          <p:nvPr/>
        </p:nvSpPr>
        <p:spPr>
          <a:xfrm>
            <a:off x="181824" y="2209800"/>
            <a:ext cx="11828352" cy="3484563"/>
          </a:xfrm>
          <a:prstGeom prst="rect">
            <a:avLst/>
          </a:prstGeom>
        </p:spPr>
        <p:txBody>
          <a:bodyPr vert="horz" lIns="91440" tIns="45720" rIns="91440" bIns="45720" numCol="2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EKS (Amazon </a:t>
            </a:r>
            <a:r>
              <a:rPr lang="hu-HU" sz="3200" dirty="0" err="1">
                <a:solidFill>
                  <a:schemeClr val="bg1"/>
                </a:solidFill>
              </a:rPr>
              <a:t>Kubernetes</a:t>
            </a:r>
            <a:r>
              <a:rPr lang="hu-HU" sz="3200" dirty="0">
                <a:solidFill>
                  <a:schemeClr val="bg1"/>
                </a:solidFill>
              </a:rPr>
              <a:t> Service)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AWS Proton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Red Hat </a:t>
            </a:r>
            <a:r>
              <a:rPr lang="hu-HU" sz="3200" dirty="0" err="1">
                <a:solidFill>
                  <a:schemeClr val="bg1"/>
                </a:solidFill>
              </a:rPr>
              <a:t>OpenShift</a:t>
            </a:r>
            <a:r>
              <a:rPr lang="hu-HU" sz="3200" dirty="0">
                <a:solidFill>
                  <a:schemeClr val="bg1"/>
                </a:solidFill>
              </a:rPr>
              <a:t> Service (ROSA)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ECS (</a:t>
            </a:r>
            <a:r>
              <a:rPr lang="hu-HU" sz="3200" dirty="0" err="1">
                <a:solidFill>
                  <a:schemeClr val="bg1"/>
                </a:solidFill>
              </a:rPr>
              <a:t>Elastic</a:t>
            </a:r>
            <a:r>
              <a:rPr lang="hu-HU" sz="3200" dirty="0">
                <a:solidFill>
                  <a:schemeClr val="bg1"/>
                </a:solidFill>
              </a:rPr>
              <a:t> </a:t>
            </a:r>
            <a:r>
              <a:rPr lang="hu-HU" sz="3200" dirty="0" err="1">
                <a:solidFill>
                  <a:schemeClr val="bg1"/>
                </a:solidFill>
              </a:rPr>
              <a:t>Container</a:t>
            </a:r>
            <a:r>
              <a:rPr lang="hu-HU" sz="3200" dirty="0">
                <a:solidFill>
                  <a:schemeClr val="bg1"/>
                </a:solidFill>
              </a:rPr>
              <a:t> Service)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ECR (</a:t>
            </a:r>
            <a:r>
              <a:rPr lang="hu-HU" sz="3200" dirty="0" err="1">
                <a:solidFill>
                  <a:schemeClr val="bg1"/>
                </a:solidFill>
              </a:rPr>
              <a:t>Elactic</a:t>
            </a:r>
            <a:r>
              <a:rPr lang="hu-HU" sz="3200" dirty="0">
                <a:solidFill>
                  <a:schemeClr val="bg1"/>
                </a:solidFill>
              </a:rPr>
              <a:t> </a:t>
            </a:r>
            <a:r>
              <a:rPr lang="hu-HU" sz="3200" dirty="0" err="1">
                <a:solidFill>
                  <a:schemeClr val="bg1"/>
                </a:solidFill>
              </a:rPr>
              <a:t>Container</a:t>
            </a:r>
            <a:r>
              <a:rPr lang="hu-HU" sz="3200" dirty="0">
                <a:solidFill>
                  <a:schemeClr val="bg1"/>
                </a:solidFill>
              </a:rPr>
              <a:t> </a:t>
            </a:r>
            <a:r>
              <a:rPr lang="hu-HU" sz="3200" dirty="0" err="1">
                <a:solidFill>
                  <a:schemeClr val="bg1"/>
                </a:solidFill>
              </a:rPr>
              <a:t>Registry</a:t>
            </a:r>
            <a:r>
              <a:rPr lang="hu-HU" sz="3200" dirty="0">
                <a:solidFill>
                  <a:schemeClr val="bg1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AWS App </a:t>
            </a:r>
            <a:r>
              <a:rPr lang="hu-HU" sz="3200" dirty="0" err="1">
                <a:solidFill>
                  <a:schemeClr val="bg1"/>
                </a:solidFill>
              </a:rPr>
              <a:t>Runner</a:t>
            </a:r>
            <a:endParaRPr lang="hu-HU" sz="3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Amazon </a:t>
            </a:r>
            <a:r>
              <a:rPr lang="hu-HU" sz="3200" dirty="0" err="1">
                <a:solidFill>
                  <a:schemeClr val="bg1"/>
                </a:solidFill>
              </a:rPr>
              <a:t>Lightsail</a:t>
            </a:r>
            <a:endParaRPr lang="hu-HU" sz="3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AWS Lambda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AWS </a:t>
            </a:r>
            <a:r>
              <a:rPr lang="hu-HU" sz="3200" dirty="0" err="1">
                <a:solidFill>
                  <a:schemeClr val="bg1"/>
                </a:solidFill>
              </a:rPr>
              <a:t>Fargate</a:t>
            </a:r>
            <a:endParaRPr lang="hu-HU" sz="3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AWS </a:t>
            </a:r>
            <a:r>
              <a:rPr lang="hu-HU" sz="3200" dirty="0" err="1">
                <a:solidFill>
                  <a:schemeClr val="bg1"/>
                </a:solidFill>
              </a:rPr>
              <a:t>Copilot</a:t>
            </a:r>
            <a:endParaRPr lang="hu-H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46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2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400" dirty="0" err="1">
                <a:solidFill>
                  <a:schemeClr val="bg1"/>
                </a:solidFill>
                <a:effectLst/>
              </a:rPr>
              <a:t>Elastic</a:t>
            </a:r>
            <a:r>
              <a:rPr lang="hu-HU" sz="4400" dirty="0">
                <a:solidFill>
                  <a:schemeClr val="bg1"/>
                </a:solidFill>
                <a:effectLst/>
              </a:rPr>
              <a:t> </a:t>
            </a:r>
            <a:r>
              <a:rPr lang="hu-HU" sz="4400" dirty="0" err="1">
                <a:solidFill>
                  <a:schemeClr val="bg1"/>
                </a:solidFill>
                <a:effectLst/>
              </a:rPr>
              <a:t>Container</a:t>
            </a:r>
            <a:r>
              <a:rPr lang="hu-HU" sz="4400" dirty="0">
                <a:solidFill>
                  <a:schemeClr val="bg1"/>
                </a:solidFill>
                <a:effectLst/>
              </a:rPr>
              <a:t> Service</a:t>
            </a:r>
            <a:endParaRPr lang="en-HU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86AC8-15EA-8316-6B14-5EED8882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663" y="1713369"/>
            <a:ext cx="11156803" cy="5122146"/>
          </a:xfrm>
        </p:spPr>
        <p:txBody>
          <a:bodyPr numCol="1"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hu-HU" sz="2400" dirty="0">
                <a:solidFill>
                  <a:schemeClr val="bg1"/>
                </a:solidFill>
              </a:rPr>
              <a:t>Docker </a:t>
            </a:r>
            <a:r>
              <a:rPr lang="hu-HU" sz="2400" dirty="0" err="1">
                <a:solidFill>
                  <a:schemeClr val="bg1"/>
                </a:solidFill>
              </a:rPr>
              <a:t>container</a:t>
            </a:r>
            <a:r>
              <a:rPr lang="hu-HU" sz="2400" dirty="0">
                <a:solidFill>
                  <a:schemeClr val="bg1"/>
                </a:solidFill>
              </a:rPr>
              <a:t> (tároló)</a:t>
            </a:r>
          </a:p>
          <a:p>
            <a:pPr>
              <a:lnSpc>
                <a:spcPct val="150000"/>
              </a:lnSpc>
            </a:pPr>
            <a:r>
              <a:rPr lang="hu-HU" sz="2400" dirty="0">
                <a:solidFill>
                  <a:schemeClr val="bg1"/>
                </a:solidFill>
              </a:rPr>
              <a:t>Nincs kiszolgáló</a:t>
            </a:r>
          </a:p>
          <a:p>
            <a:pPr>
              <a:lnSpc>
                <a:spcPct val="150000"/>
              </a:lnSpc>
            </a:pPr>
            <a:r>
              <a:rPr lang="hu-HU" sz="2400" dirty="0">
                <a:solidFill>
                  <a:schemeClr val="bg1"/>
                </a:solidFill>
              </a:rPr>
              <a:t>Gyors létrehozás</a:t>
            </a:r>
          </a:p>
          <a:p>
            <a:pPr>
              <a:lnSpc>
                <a:spcPct val="150000"/>
              </a:lnSpc>
            </a:pPr>
            <a:r>
              <a:rPr lang="hu-HU" sz="2400" dirty="0">
                <a:solidFill>
                  <a:schemeClr val="bg1"/>
                </a:solidFill>
              </a:rPr>
              <a:t>Biztonság és izoláció</a:t>
            </a:r>
          </a:p>
          <a:p>
            <a:pPr>
              <a:lnSpc>
                <a:spcPct val="150000"/>
              </a:lnSpc>
            </a:pPr>
            <a:r>
              <a:rPr lang="hu-HU" sz="2400" dirty="0">
                <a:solidFill>
                  <a:schemeClr val="bg1"/>
                </a:solidFill>
              </a:rPr>
              <a:t>Linux és Windows image</a:t>
            </a:r>
          </a:p>
          <a:p>
            <a:pPr>
              <a:lnSpc>
                <a:spcPct val="150000"/>
              </a:lnSpc>
            </a:pPr>
            <a:r>
              <a:rPr lang="hu-HU" sz="2400" dirty="0" err="1">
                <a:solidFill>
                  <a:schemeClr val="bg1"/>
                </a:solidFill>
              </a:rPr>
              <a:t>Registry</a:t>
            </a:r>
            <a:r>
              <a:rPr lang="hu-HU" sz="2400" dirty="0">
                <a:solidFill>
                  <a:schemeClr val="bg1"/>
                </a:solidFill>
              </a:rPr>
              <a:t>: ECR</a:t>
            </a:r>
          </a:p>
          <a:p>
            <a:pPr>
              <a:lnSpc>
                <a:spcPct val="150000"/>
              </a:lnSpc>
            </a:pPr>
            <a:r>
              <a:rPr lang="hu-HU" sz="2400" dirty="0">
                <a:solidFill>
                  <a:schemeClr val="bg1"/>
                </a:solidFill>
              </a:rPr>
              <a:t>„</a:t>
            </a:r>
            <a:r>
              <a:rPr lang="hu-HU" sz="2400" dirty="0" err="1">
                <a:solidFill>
                  <a:schemeClr val="bg1"/>
                </a:solidFill>
              </a:rPr>
              <a:t>Blue</a:t>
            </a:r>
            <a:r>
              <a:rPr lang="hu-HU" sz="2400" dirty="0">
                <a:solidFill>
                  <a:schemeClr val="bg1"/>
                </a:solidFill>
              </a:rPr>
              <a:t>/</a:t>
            </a:r>
            <a:r>
              <a:rPr lang="hu-HU" sz="2400" dirty="0" err="1">
                <a:solidFill>
                  <a:schemeClr val="bg1"/>
                </a:solidFill>
              </a:rPr>
              <a:t>Green</a:t>
            </a:r>
            <a:r>
              <a:rPr lang="hu-HU" sz="2400" dirty="0">
                <a:solidFill>
                  <a:schemeClr val="bg1"/>
                </a:solidFill>
              </a:rPr>
              <a:t> </a:t>
            </a:r>
            <a:r>
              <a:rPr lang="hu-HU" sz="2400" dirty="0" err="1">
                <a:solidFill>
                  <a:schemeClr val="bg1"/>
                </a:solidFill>
              </a:rPr>
              <a:t>Deployments</a:t>
            </a:r>
            <a:r>
              <a:rPr lang="hu-HU" sz="2400" dirty="0">
                <a:solidFill>
                  <a:schemeClr val="bg1"/>
                </a:solidFill>
              </a:rPr>
              <a:t>”</a:t>
            </a:r>
          </a:p>
          <a:p>
            <a:pPr>
              <a:lnSpc>
                <a:spcPct val="150000"/>
              </a:lnSpc>
            </a:pPr>
            <a:r>
              <a:rPr lang="hu-HU" sz="2400" dirty="0">
                <a:solidFill>
                  <a:schemeClr val="bg1"/>
                </a:solidFill>
              </a:rPr>
              <a:t>Automatizáció: AWS Lambda, Amazon </a:t>
            </a:r>
            <a:r>
              <a:rPr lang="hu-HU" sz="2400" dirty="0" err="1">
                <a:solidFill>
                  <a:schemeClr val="bg1"/>
                </a:solidFill>
              </a:rPr>
              <a:t>Lightsail</a:t>
            </a:r>
            <a:r>
              <a:rPr lang="hu-HU" sz="2400" dirty="0">
                <a:solidFill>
                  <a:schemeClr val="bg1"/>
                </a:solidFill>
              </a:rPr>
              <a:t>, AWS App </a:t>
            </a:r>
            <a:r>
              <a:rPr lang="hu-HU" sz="2400" dirty="0" err="1">
                <a:solidFill>
                  <a:schemeClr val="bg1"/>
                </a:solidFill>
              </a:rPr>
              <a:t>Runner</a:t>
            </a:r>
            <a:endParaRPr lang="hu-HU" sz="2400" dirty="0">
              <a:solidFill>
                <a:schemeClr val="bg1"/>
              </a:solidFill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C222578-1C10-B90E-4C36-5247D0633C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6916200"/>
              </p:ext>
            </p:extLst>
          </p:nvPr>
        </p:nvGraphicFramePr>
        <p:xfrm>
          <a:off x="5129562" y="1763157"/>
          <a:ext cx="6892278" cy="3968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68A38383-B14A-2B11-A2B9-D1135E231A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2117" y="198362"/>
            <a:ext cx="1178220" cy="1178220"/>
          </a:xfrm>
          <a:prstGeom prst="rect">
            <a:avLst/>
          </a:prstGeom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85D9CF1C-6D69-B891-7E96-FE627CBF40A1}"/>
              </a:ext>
            </a:extLst>
          </p:cNvPr>
          <p:cNvSpPr/>
          <p:nvPr/>
        </p:nvSpPr>
        <p:spPr>
          <a:xfrm>
            <a:off x="7211113" y="4636956"/>
            <a:ext cx="446049" cy="822328"/>
          </a:xfrm>
          <a:prstGeom prst="rightArrow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65BF64F4-C0A0-7CD9-D85D-C250081E7E69}"/>
              </a:ext>
            </a:extLst>
          </p:cNvPr>
          <p:cNvSpPr/>
          <p:nvPr/>
        </p:nvSpPr>
        <p:spPr>
          <a:xfrm rot="10800000">
            <a:off x="9656937" y="4636956"/>
            <a:ext cx="631901" cy="822328"/>
          </a:xfrm>
          <a:prstGeom prst="rightArrow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596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366A60E-B73A-B74F-B006-269D08AA99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graphicEl>
                                              <a:dgm id="{1366A60E-B73A-B74F-B006-269D08AA99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CFD8800-AE28-C147-98AC-A4C4E15E28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>
                                            <p:graphicEl>
                                              <a:dgm id="{6CFD8800-AE28-C147-98AC-A4C4E15E28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FCA1D95-E061-FF45-8DAB-C37237DD0D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>
                                            <p:graphicEl>
                                              <a:dgm id="{7FCA1D95-E061-FF45-8DAB-C37237DD0D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26101D4-57E2-0542-9FAE-B555DE13DC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>
                                            <p:graphicEl>
                                              <a:dgm id="{626101D4-57E2-0542-9FAE-B555DE13DC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370779A-AFDD-4144-B800-9B9522CF41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>
                                            <p:graphicEl>
                                              <a:dgm id="{F370779A-AFDD-4144-B800-9B9522CF41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53ED43D-6570-B942-BBFC-EF647A3695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">
                                            <p:graphicEl>
                                              <a:dgm id="{C53ED43D-6570-B942-BBFC-EF647A3695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AC333BD-43F8-134A-91E3-AFDB0340E4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">
                                            <p:graphicEl>
                                              <a:dgm id="{7AC333BD-43F8-134A-91E3-AFDB0340E4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D9206A8-EBDA-2947-8498-8F78F7FAD7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">
                                            <p:graphicEl>
                                              <a:dgm id="{FD9206A8-EBDA-2947-8498-8F78F7FAD7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0074F20-9436-9845-AA04-9C8929B645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">
                                            <p:graphicEl>
                                              <a:dgm id="{C0074F20-9436-9845-AA04-9C8929B645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one"/>
        </p:bldSub>
      </p:bldGraphic>
      <p:bldP spid="11" grpId="0" animBg="1"/>
      <p:bldP spid="1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400" dirty="0" err="1">
                <a:solidFill>
                  <a:schemeClr val="bg1"/>
                </a:solidFill>
                <a:effectLst/>
              </a:rPr>
              <a:t>Elastic</a:t>
            </a:r>
            <a:r>
              <a:rPr lang="hu-HU" sz="4400" dirty="0">
                <a:solidFill>
                  <a:schemeClr val="bg1"/>
                </a:solidFill>
                <a:effectLst/>
              </a:rPr>
              <a:t> </a:t>
            </a:r>
            <a:r>
              <a:rPr lang="hu-HU" sz="4400" dirty="0" err="1">
                <a:solidFill>
                  <a:schemeClr val="bg1"/>
                </a:solidFill>
                <a:effectLst/>
              </a:rPr>
              <a:t>Container</a:t>
            </a:r>
            <a:r>
              <a:rPr lang="hu-HU" sz="4400" dirty="0">
                <a:solidFill>
                  <a:schemeClr val="bg1"/>
                </a:solidFill>
                <a:effectLst/>
              </a:rPr>
              <a:t> </a:t>
            </a:r>
            <a:r>
              <a:rPr lang="hu-HU" sz="4400" dirty="0" err="1">
                <a:solidFill>
                  <a:schemeClr val="bg1"/>
                </a:solidFill>
                <a:effectLst/>
              </a:rPr>
              <a:t>Registry</a:t>
            </a:r>
            <a:r>
              <a:rPr lang="hu-HU" sz="4400" dirty="0">
                <a:solidFill>
                  <a:schemeClr val="bg1"/>
                </a:solidFill>
                <a:effectLst/>
              </a:rPr>
              <a:t> (ECR)</a:t>
            </a:r>
            <a:endParaRPr lang="en-HU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86AC8-15EA-8316-6B14-5EED8882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663" y="1631106"/>
            <a:ext cx="11800269" cy="5142227"/>
          </a:xfrm>
        </p:spPr>
        <p:txBody>
          <a:bodyPr numCol="1"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OCI és Docker image (kép) tároló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Privát és Publikus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Védett (titkosítás, IAM)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Standardizált: </a:t>
            </a:r>
            <a:r>
              <a:rPr lang="hu-HU" sz="3200" dirty="0" err="1">
                <a:solidFill>
                  <a:schemeClr val="bg1"/>
                </a:solidFill>
              </a:rPr>
              <a:t>Kubernetes</a:t>
            </a:r>
            <a:r>
              <a:rPr lang="hu-HU" sz="3200" dirty="0">
                <a:solidFill>
                  <a:schemeClr val="bg1"/>
                </a:solidFill>
              </a:rPr>
              <a:t>, </a:t>
            </a:r>
            <a:r>
              <a:rPr lang="hu-HU" sz="3200" dirty="0" err="1">
                <a:solidFill>
                  <a:schemeClr val="bg1"/>
                </a:solidFill>
              </a:rPr>
              <a:t>OpenShift</a:t>
            </a:r>
            <a:r>
              <a:rPr lang="hu-HU" sz="3200" dirty="0">
                <a:solidFill>
                  <a:schemeClr val="bg1"/>
                </a:solidFill>
              </a:rPr>
              <a:t>, Docker </a:t>
            </a:r>
            <a:r>
              <a:rPr lang="hu-HU" sz="3200" dirty="0" err="1">
                <a:solidFill>
                  <a:schemeClr val="bg1"/>
                </a:solidFill>
              </a:rPr>
              <a:t>instances</a:t>
            </a:r>
            <a:r>
              <a:rPr lang="hu-HU" sz="3200" dirty="0">
                <a:solidFill>
                  <a:schemeClr val="bg1"/>
                </a:solidFill>
              </a:rPr>
              <a:t>, AWS Lambda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Automatizálás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Multi-</a:t>
            </a:r>
            <a:r>
              <a:rPr lang="hu-HU" sz="3200" dirty="0" err="1">
                <a:solidFill>
                  <a:schemeClr val="bg1"/>
                </a:solidFill>
              </a:rPr>
              <a:t>Region</a:t>
            </a:r>
            <a:endParaRPr lang="hu-HU" sz="3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Marketplace</a:t>
            </a:r>
          </a:p>
          <a:p>
            <a:pPr>
              <a:lnSpc>
                <a:spcPct val="150000"/>
              </a:lnSpc>
            </a:pPr>
            <a:endParaRPr lang="hu-HU" sz="3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hu-HU" sz="32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727FE3-A1EB-29CF-1E97-909E36B2C9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160" t="14052" r="18924" b="14179"/>
          <a:stretch/>
        </p:blipFill>
        <p:spPr>
          <a:xfrm>
            <a:off x="10704074" y="326836"/>
            <a:ext cx="1013792" cy="122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77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400" dirty="0" err="1">
                <a:solidFill>
                  <a:schemeClr val="bg1"/>
                </a:solidFill>
                <a:effectLst/>
              </a:rPr>
              <a:t>Elastic</a:t>
            </a:r>
            <a:r>
              <a:rPr lang="hu-HU" sz="4400" dirty="0">
                <a:solidFill>
                  <a:schemeClr val="bg1"/>
                </a:solidFill>
                <a:effectLst/>
              </a:rPr>
              <a:t> </a:t>
            </a:r>
            <a:r>
              <a:rPr lang="hu-HU" sz="4400" dirty="0" err="1">
                <a:solidFill>
                  <a:schemeClr val="bg1"/>
                </a:solidFill>
                <a:effectLst/>
              </a:rPr>
              <a:t>Kubernetes</a:t>
            </a:r>
            <a:r>
              <a:rPr lang="hu-HU" sz="4400" dirty="0">
                <a:solidFill>
                  <a:schemeClr val="bg1"/>
                </a:solidFill>
                <a:effectLst/>
              </a:rPr>
              <a:t> </a:t>
            </a:r>
            <a:r>
              <a:rPr lang="hu-HU" sz="4400" dirty="0" err="1">
                <a:solidFill>
                  <a:schemeClr val="bg1"/>
                </a:solidFill>
                <a:effectLst/>
              </a:rPr>
              <a:t>Services</a:t>
            </a:r>
            <a:r>
              <a:rPr lang="hu-HU" sz="4400" dirty="0">
                <a:solidFill>
                  <a:schemeClr val="bg1"/>
                </a:solidFill>
                <a:effectLst/>
              </a:rPr>
              <a:t> (EKS)</a:t>
            </a:r>
            <a:endParaRPr lang="en-HU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86AC8-15EA-8316-6B14-5EED8882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663" y="1295401"/>
            <a:ext cx="11800269" cy="5664200"/>
          </a:xfrm>
        </p:spPr>
        <p:txBody>
          <a:bodyPr numCol="1">
            <a:normAutofit fontScale="70000" lnSpcReduction="20000"/>
          </a:bodyPr>
          <a:lstStyle/>
          <a:p>
            <a:pPr>
              <a:lnSpc>
                <a:spcPct val="150000"/>
              </a:lnSpc>
            </a:pPr>
            <a:r>
              <a:rPr lang="hu-HU" sz="3200" dirty="0" err="1">
                <a:solidFill>
                  <a:schemeClr val="bg1"/>
                </a:solidFill>
              </a:rPr>
              <a:t>Kubernetes</a:t>
            </a:r>
            <a:r>
              <a:rPr lang="hu-HU" sz="3200" dirty="0">
                <a:solidFill>
                  <a:schemeClr val="bg1"/>
                </a:solidFill>
              </a:rPr>
              <a:t> (K8s)</a:t>
            </a:r>
          </a:p>
          <a:p>
            <a:pPr>
              <a:lnSpc>
                <a:spcPct val="150000"/>
              </a:lnSpc>
            </a:pPr>
            <a:r>
              <a:rPr lang="hu-HU" sz="3200" dirty="0" err="1">
                <a:solidFill>
                  <a:schemeClr val="bg1"/>
                </a:solidFill>
              </a:rPr>
              <a:t>Container</a:t>
            </a:r>
            <a:r>
              <a:rPr lang="hu-HU" sz="3200" dirty="0">
                <a:solidFill>
                  <a:schemeClr val="bg1"/>
                </a:solidFill>
              </a:rPr>
              <a:t> </a:t>
            </a:r>
            <a:r>
              <a:rPr lang="hu-HU" sz="3200" dirty="0" err="1">
                <a:solidFill>
                  <a:schemeClr val="bg1"/>
                </a:solidFill>
              </a:rPr>
              <a:t>Orchestrator</a:t>
            </a:r>
            <a:endParaRPr lang="hu-HU" sz="3200" dirty="0">
              <a:solidFill>
                <a:schemeClr val="bg1"/>
              </a:solidFill>
            </a:endParaRPr>
          </a:p>
          <a:p>
            <a:pPr lvl="1">
              <a:lnSpc>
                <a:spcPct val="150000"/>
              </a:lnSpc>
            </a:pPr>
            <a:r>
              <a:rPr lang="hu-HU" sz="2600" dirty="0">
                <a:solidFill>
                  <a:schemeClr val="bg1"/>
                </a:solidFill>
              </a:rPr>
              <a:t>Üzembehelyezés</a:t>
            </a:r>
          </a:p>
          <a:p>
            <a:pPr lvl="1">
              <a:lnSpc>
                <a:spcPct val="150000"/>
              </a:lnSpc>
            </a:pPr>
            <a:r>
              <a:rPr lang="hu-HU" sz="2600" dirty="0">
                <a:solidFill>
                  <a:schemeClr val="bg1"/>
                </a:solidFill>
              </a:rPr>
              <a:t>Felügyelet</a:t>
            </a:r>
          </a:p>
          <a:p>
            <a:pPr lvl="1">
              <a:lnSpc>
                <a:spcPct val="150000"/>
              </a:lnSpc>
            </a:pPr>
            <a:r>
              <a:rPr lang="hu-HU" sz="2600" dirty="0">
                <a:solidFill>
                  <a:schemeClr val="bg1"/>
                </a:solidFill>
              </a:rPr>
              <a:t>Kezelés (tárhely, hálózat)</a:t>
            </a:r>
          </a:p>
          <a:p>
            <a:pPr lvl="1">
              <a:lnSpc>
                <a:spcPct val="150000"/>
              </a:lnSpc>
            </a:pPr>
            <a:r>
              <a:rPr lang="hu-HU" sz="2600" dirty="0">
                <a:solidFill>
                  <a:schemeClr val="bg1"/>
                </a:solidFill>
              </a:rPr>
              <a:t>Terheléselosztás</a:t>
            </a:r>
          </a:p>
          <a:p>
            <a:pPr lvl="1">
              <a:lnSpc>
                <a:spcPct val="150000"/>
              </a:lnSpc>
            </a:pPr>
            <a:r>
              <a:rPr lang="hu-HU" sz="2600" dirty="0">
                <a:solidFill>
                  <a:schemeClr val="bg1"/>
                </a:solidFill>
              </a:rPr>
              <a:t>Skálázás</a:t>
            </a:r>
          </a:p>
          <a:p>
            <a:pPr>
              <a:lnSpc>
                <a:spcPct val="150000"/>
              </a:lnSpc>
            </a:pPr>
            <a:r>
              <a:rPr lang="hu-HU" sz="3200" dirty="0" err="1">
                <a:solidFill>
                  <a:schemeClr val="bg1"/>
                </a:solidFill>
              </a:rPr>
              <a:t>Node</a:t>
            </a:r>
            <a:r>
              <a:rPr lang="hu-HU" sz="3200" dirty="0">
                <a:solidFill>
                  <a:schemeClr val="bg1"/>
                </a:solidFill>
              </a:rPr>
              <a:t>, </a:t>
            </a:r>
            <a:r>
              <a:rPr lang="hu-HU" sz="3200" dirty="0" err="1">
                <a:solidFill>
                  <a:schemeClr val="bg1"/>
                </a:solidFill>
              </a:rPr>
              <a:t>Namespace</a:t>
            </a:r>
            <a:r>
              <a:rPr lang="hu-HU" sz="3200" dirty="0">
                <a:solidFill>
                  <a:schemeClr val="bg1"/>
                </a:solidFill>
              </a:rPr>
              <a:t>, </a:t>
            </a:r>
            <a:r>
              <a:rPr lang="hu-HU" sz="3200" dirty="0" err="1">
                <a:solidFill>
                  <a:schemeClr val="bg1"/>
                </a:solidFill>
              </a:rPr>
              <a:t>Pod</a:t>
            </a:r>
            <a:r>
              <a:rPr lang="hu-HU" sz="3200" dirty="0">
                <a:solidFill>
                  <a:schemeClr val="bg1"/>
                </a:solidFill>
              </a:rPr>
              <a:t> (több konténer)</a:t>
            </a:r>
          </a:p>
          <a:p>
            <a:pPr>
              <a:lnSpc>
                <a:spcPct val="150000"/>
              </a:lnSpc>
            </a:pPr>
            <a:r>
              <a:rPr lang="hu-HU" sz="3200" dirty="0" err="1">
                <a:solidFill>
                  <a:schemeClr val="bg1"/>
                </a:solidFill>
              </a:rPr>
              <a:t>Mikroszolgáltatások</a:t>
            </a:r>
            <a:endParaRPr lang="hu-HU" sz="3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Visual </a:t>
            </a:r>
            <a:r>
              <a:rPr lang="hu-HU" sz="3200" dirty="0" err="1">
                <a:solidFill>
                  <a:schemeClr val="bg1"/>
                </a:solidFill>
              </a:rPr>
              <a:t>Studio</a:t>
            </a:r>
            <a:r>
              <a:rPr lang="hu-HU" sz="3200" dirty="0">
                <a:solidFill>
                  <a:schemeClr val="bg1"/>
                </a:solidFill>
              </a:rPr>
              <a:t> </a:t>
            </a:r>
            <a:r>
              <a:rPr lang="hu-HU" sz="3200" dirty="0" err="1">
                <a:solidFill>
                  <a:schemeClr val="bg1"/>
                </a:solidFill>
              </a:rPr>
              <a:t>Code</a:t>
            </a:r>
            <a:endParaRPr lang="hu-HU" sz="3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ECR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727FE3-A1EB-29CF-1E97-909E36B2C94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643616" y="221572"/>
            <a:ext cx="1247699" cy="12476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E822DD-FAB5-1A87-1A7E-056105221E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374899" y="1150832"/>
            <a:ext cx="1371600" cy="91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5BD455-B7E8-C788-030A-B6FA8AA1AC4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46"/>
          <a:stretch/>
        </p:blipFill>
        <p:spPr>
          <a:xfrm>
            <a:off x="5193792" y="1770233"/>
            <a:ext cx="7123515" cy="417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9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2B6280-A145-7B43-8418-2376114084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5685" y="2836637"/>
            <a:ext cx="4992985" cy="1759005"/>
          </a:xfrm>
        </p:spPr>
        <p:txBody>
          <a:bodyPr>
            <a:normAutofit/>
          </a:bodyPr>
          <a:lstStyle/>
          <a:p>
            <a:r>
              <a:rPr lang="hu-HU" sz="115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Demó</a:t>
            </a:r>
          </a:p>
        </p:txBody>
      </p:sp>
      <p:pic>
        <p:nvPicPr>
          <p:cNvPr id="7" name="Graphic 6" descr="Thought bubble outline">
            <a:extLst>
              <a:ext uri="{FF2B5EF4-FFF2-40B4-BE49-F238E27FC236}">
                <a16:creationId xmlns:a16="http://schemas.microsoft.com/office/drawing/2014/main" id="{3EFB47F1-9699-819C-65A3-60B8F84207D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20533" y="-219516"/>
            <a:ext cx="4639516" cy="4462072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6639A45E-C9F3-05C5-9E2E-ADEF29EE02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39373" y="1183639"/>
            <a:ext cx="3401835" cy="827881"/>
          </a:xfrm>
        </p:spPr>
        <p:txBody>
          <a:bodyPr>
            <a:normAutofit fontScale="92500" lnSpcReduction="10000"/>
          </a:bodyPr>
          <a:lstStyle/>
          <a:p>
            <a:r>
              <a:rPr lang="hu-HU" sz="6000" dirty="0">
                <a:solidFill>
                  <a:schemeClr val="bg1"/>
                </a:solidFill>
              </a:rPr>
              <a:t>EKS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165125-4687-5EB1-5830-EC2B048795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2208" y="2116996"/>
            <a:ext cx="1609969" cy="9056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7F2B5A-F844-DD27-078A-AC4C28E19561}"/>
              </a:ext>
            </a:extLst>
          </p:cNvPr>
          <p:cNvSpPr txBox="1"/>
          <p:nvPr/>
        </p:nvSpPr>
        <p:spPr>
          <a:xfrm>
            <a:off x="276446" y="219588"/>
            <a:ext cx="4762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https://</a:t>
            </a:r>
            <a:r>
              <a:rPr lang="hu-HU" dirty="0" err="1">
                <a:solidFill>
                  <a:schemeClr val="bg1"/>
                </a:solidFill>
              </a:rPr>
              <a:t>github.com</a:t>
            </a:r>
            <a:r>
              <a:rPr lang="hu-HU" dirty="0">
                <a:solidFill>
                  <a:schemeClr val="bg1"/>
                </a:solidFill>
              </a:rPr>
              <a:t>/</a:t>
            </a:r>
            <a:r>
              <a:rPr lang="hu-HU" dirty="0" err="1">
                <a:solidFill>
                  <a:schemeClr val="bg1"/>
                </a:solidFill>
              </a:rPr>
              <a:t>cloudsteak</a:t>
            </a:r>
            <a:r>
              <a:rPr lang="hu-HU" dirty="0">
                <a:solidFill>
                  <a:schemeClr val="bg1"/>
                </a:solidFill>
              </a:rPr>
              <a:t>/</a:t>
            </a:r>
            <a:r>
              <a:rPr lang="hu-HU" dirty="0" err="1">
                <a:solidFill>
                  <a:schemeClr val="bg1"/>
                </a:solidFill>
              </a:rPr>
              <a:t>trn-aws-common</a:t>
            </a:r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2707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2B6280-A145-7B43-8418-2376114084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9507" y="2549497"/>
            <a:ext cx="4992985" cy="1759005"/>
          </a:xfrm>
        </p:spPr>
        <p:txBody>
          <a:bodyPr>
            <a:normAutofit/>
          </a:bodyPr>
          <a:lstStyle/>
          <a:p>
            <a:r>
              <a:rPr lang="hu-HU" sz="115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3. rész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85E40E-B89D-CF96-582B-F831ACEFC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014" y="1330627"/>
            <a:ext cx="1609969" cy="90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6171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56064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hu-HU" sz="6000" b="1" dirty="0">
                <a:solidFill>
                  <a:schemeClr val="bg1"/>
                </a:solidFill>
                <a:effectLst/>
              </a:rPr>
              <a:t>Egyéb szolgáltatások</a:t>
            </a:r>
            <a:endParaRPr lang="hu-HU" sz="6000" b="1" dirty="0">
              <a:solidFill>
                <a:schemeClr val="accent6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4890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7218"/>
            <a:ext cx="10515600" cy="1325563"/>
          </a:xfrm>
        </p:spPr>
        <p:txBody>
          <a:bodyPr/>
          <a:lstStyle/>
          <a:p>
            <a:pPr algn="ctr"/>
            <a:r>
              <a:rPr lang="hu-HU" sz="4400" dirty="0">
                <a:solidFill>
                  <a:schemeClr val="bg1"/>
                </a:solidFill>
                <a:effectLst/>
              </a:rPr>
              <a:t>Ami nem maradhat ki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796C68-02AA-6027-0545-BAD8FEC22CF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383865" y="360000"/>
            <a:ext cx="1325563" cy="132556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B53705E-4A5F-5007-985E-BEE9DC37CA05}"/>
              </a:ext>
            </a:extLst>
          </p:cNvPr>
          <p:cNvSpPr txBox="1">
            <a:spLocks/>
          </p:cNvSpPr>
          <p:nvPr/>
        </p:nvSpPr>
        <p:spPr>
          <a:xfrm>
            <a:off x="922488" y="1524909"/>
            <a:ext cx="11828352" cy="990600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hu-HU" sz="3200" dirty="0" err="1">
                <a:solidFill>
                  <a:schemeClr val="bg1"/>
                </a:solidFill>
              </a:rPr>
              <a:t>Step</a:t>
            </a:r>
            <a:r>
              <a:rPr lang="hu-HU" sz="3200" dirty="0">
                <a:solidFill>
                  <a:schemeClr val="bg1"/>
                </a:solidFill>
              </a:rPr>
              <a:t> </a:t>
            </a:r>
            <a:r>
              <a:rPr lang="hu-HU" sz="3200" dirty="0" err="1">
                <a:solidFill>
                  <a:schemeClr val="bg1"/>
                </a:solidFill>
              </a:rPr>
              <a:t>Function</a:t>
            </a:r>
            <a:endParaRPr lang="hu-HU" sz="3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AWS </a:t>
            </a:r>
            <a:r>
              <a:rPr lang="hu-HU" sz="3200" dirty="0" err="1">
                <a:solidFill>
                  <a:schemeClr val="bg1"/>
                </a:solidFill>
              </a:rPr>
              <a:t>CloudFormation</a:t>
            </a:r>
            <a:endParaRPr lang="hu-HU" sz="32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43273E-CF4A-DD91-1435-6729C77C94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515509"/>
            <a:ext cx="4669200" cy="3858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F17EE0-78DD-633D-88D1-EFB6F48EC5C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52"/>
          <a:stretch/>
        </p:blipFill>
        <p:spPr>
          <a:xfrm>
            <a:off x="4818888" y="2793254"/>
            <a:ext cx="7543488" cy="3412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324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2B6280-A145-7B43-8418-2376114084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5685" y="2836637"/>
            <a:ext cx="4992985" cy="1759005"/>
          </a:xfrm>
        </p:spPr>
        <p:txBody>
          <a:bodyPr>
            <a:normAutofit/>
          </a:bodyPr>
          <a:lstStyle/>
          <a:p>
            <a:r>
              <a:rPr lang="hu-HU" sz="115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Demó</a:t>
            </a:r>
          </a:p>
        </p:txBody>
      </p:sp>
      <p:pic>
        <p:nvPicPr>
          <p:cNvPr id="7" name="Graphic 6" descr="Thought bubble outline">
            <a:extLst>
              <a:ext uri="{FF2B5EF4-FFF2-40B4-BE49-F238E27FC236}">
                <a16:creationId xmlns:a16="http://schemas.microsoft.com/office/drawing/2014/main" id="{3EFB47F1-9699-819C-65A3-60B8F84207D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20533" y="-219516"/>
            <a:ext cx="4639516" cy="4462072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6639A45E-C9F3-05C5-9E2E-ADEF29EE02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39373" y="1361439"/>
            <a:ext cx="3401835" cy="827881"/>
          </a:xfrm>
        </p:spPr>
        <p:txBody>
          <a:bodyPr>
            <a:normAutofit fontScale="62500" lnSpcReduction="20000"/>
          </a:bodyPr>
          <a:lstStyle/>
          <a:p>
            <a:r>
              <a:rPr lang="hu-HU" sz="6000" dirty="0" err="1">
                <a:solidFill>
                  <a:schemeClr val="bg1"/>
                </a:solidFill>
              </a:rPr>
              <a:t>CloudFormation</a:t>
            </a:r>
            <a:endParaRPr lang="hu-HU" sz="60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165125-4687-5EB1-5830-EC2B048795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2208" y="2116996"/>
            <a:ext cx="1609969" cy="90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803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400" dirty="0">
                <a:solidFill>
                  <a:schemeClr val="bg1"/>
                </a:solidFill>
                <a:effectLst/>
              </a:rPr>
              <a:t>Tények az AWS-</a:t>
            </a:r>
            <a:r>
              <a:rPr lang="hu-HU" sz="4400" dirty="0" err="1">
                <a:solidFill>
                  <a:schemeClr val="bg1"/>
                </a:solidFill>
                <a:effectLst/>
              </a:rPr>
              <a:t>ről</a:t>
            </a:r>
            <a:endParaRPr lang="en-HU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86AC8-15EA-8316-6B14-5EED8882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642" y="1403287"/>
            <a:ext cx="6511105" cy="535059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dirty="0">
                <a:solidFill>
                  <a:schemeClr val="bg1"/>
                </a:solidFill>
              </a:rPr>
              <a:t>IaaS, PaaS, SaaS, </a:t>
            </a:r>
            <a:r>
              <a:rPr lang="hu-HU" dirty="0" err="1">
                <a:solidFill>
                  <a:schemeClr val="bg1"/>
                </a:solidFill>
              </a:rPr>
              <a:t>XaaS</a:t>
            </a:r>
            <a:r>
              <a:rPr lang="hu-HU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hu-HU" dirty="0">
                <a:solidFill>
                  <a:schemeClr val="bg1"/>
                </a:solidFill>
              </a:rPr>
              <a:t>Folyamatos fejlődés</a:t>
            </a:r>
          </a:p>
          <a:p>
            <a:pPr>
              <a:lnSpc>
                <a:spcPct val="150000"/>
              </a:lnSpc>
            </a:pPr>
            <a:r>
              <a:rPr lang="hu-HU" dirty="0">
                <a:solidFill>
                  <a:schemeClr val="bg1"/>
                </a:solidFill>
              </a:rPr>
              <a:t>Nem neki van a legtöbb adatközpontja</a:t>
            </a:r>
          </a:p>
          <a:p>
            <a:pPr>
              <a:lnSpc>
                <a:spcPct val="150000"/>
              </a:lnSpc>
            </a:pPr>
            <a:r>
              <a:rPr lang="hu-HU" dirty="0">
                <a:solidFill>
                  <a:schemeClr val="bg1"/>
                </a:solidFill>
              </a:rPr>
              <a:t>„Nagy nevű” ügyfelek</a:t>
            </a:r>
          </a:p>
          <a:p>
            <a:pPr lvl="1"/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D5D916-44ED-CEF8-9F53-1F4C6DE09F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5988" y="245377"/>
            <a:ext cx="1565058" cy="15650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47CD29-E619-B4A4-0689-04FF89A32F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72474" y="2127657"/>
            <a:ext cx="1325563" cy="13255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88FA16-0CEB-1C9C-D493-DE2450CB1A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7748" y="4077231"/>
            <a:ext cx="1827978" cy="251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7564CAA-8F9B-D6C8-1B8A-17F3A71B71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4151" y="1650052"/>
            <a:ext cx="2921065" cy="11422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E627254-3A1A-905D-32B2-F94ED3283A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90183" y="3562225"/>
            <a:ext cx="1474078" cy="14740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6D39D5B-9057-4315-F8FB-A07C77AE7D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33072" y="3737966"/>
            <a:ext cx="1827978" cy="111083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D7180A7-EFA0-54FB-9108-B2A244297F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68669" y="1528536"/>
            <a:ext cx="1739453" cy="17394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4F76167-1B7F-599E-1496-EE5ACED7F29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39682" y="5166021"/>
            <a:ext cx="3960629" cy="16919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80B4367-DD1A-F247-A336-5A59039500F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5996" y="5036173"/>
            <a:ext cx="3419061" cy="114057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98A79DD-E754-6548-CB4A-CD233981A9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93767" y="3008584"/>
            <a:ext cx="1611647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70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50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0"/>
                            </p:stCondLst>
                            <p:childTnLst>
                              <p:par>
                                <p:cTn id="48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4500"/>
                            </p:stCondLst>
                            <p:childTnLst>
                              <p:par>
                                <p:cTn id="52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500"/>
                            </p:stCondLst>
                            <p:childTnLst>
                              <p:par>
                                <p:cTn id="56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8500"/>
                            </p:stCondLst>
                            <p:childTnLst>
                              <p:par>
                                <p:cTn id="60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56064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hu-HU" sz="6000" b="1" dirty="0">
                <a:solidFill>
                  <a:schemeClr val="bg1"/>
                </a:solidFill>
                <a:effectLst/>
              </a:rPr>
              <a:t>Erőforrás elemzés és riasztás</a:t>
            </a:r>
            <a:endParaRPr lang="hu-HU" sz="6000" b="1" dirty="0">
              <a:solidFill>
                <a:schemeClr val="accent6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9596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7218"/>
            <a:ext cx="10515600" cy="1325563"/>
          </a:xfrm>
        </p:spPr>
        <p:txBody>
          <a:bodyPr/>
          <a:lstStyle/>
          <a:p>
            <a:pPr algn="ctr"/>
            <a:r>
              <a:rPr lang="hu-HU" sz="4400" dirty="0">
                <a:solidFill>
                  <a:schemeClr val="bg1"/>
                </a:solidFill>
                <a:effectLst/>
              </a:rPr>
              <a:t>Erőforrás elemzés és riasztás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796C68-02AA-6027-0545-BAD8FEC22CF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492434" y="360000"/>
            <a:ext cx="1339566" cy="1339566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B53705E-4A5F-5007-985E-BEE9DC37CA05}"/>
              </a:ext>
            </a:extLst>
          </p:cNvPr>
          <p:cNvSpPr txBox="1">
            <a:spLocks/>
          </p:cNvSpPr>
          <p:nvPr/>
        </p:nvSpPr>
        <p:spPr>
          <a:xfrm>
            <a:off x="838200" y="2667529"/>
            <a:ext cx="11828352" cy="1735667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AWS </a:t>
            </a:r>
            <a:r>
              <a:rPr lang="hu-HU" sz="3200" dirty="0" err="1">
                <a:solidFill>
                  <a:schemeClr val="bg1"/>
                </a:solidFill>
              </a:rPr>
              <a:t>CloudWatch</a:t>
            </a:r>
            <a:endParaRPr lang="hu-HU" sz="3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AWS </a:t>
            </a:r>
            <a:r>
              <a:rPr lang="hu-HU" sz="3200" dirty="0" err="1">
                <a:solidFill>
                  <a:schemeClr val="bg1"/>
                </a:solidFill>
              </a:rPr>
              <a:t>CloudTrail</a:t>
            </a:r>
            <a:endParaRPr lang="hu-HU" sz="3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AWS </a:t>
            </a:r>
            <a:r>
              <a:rPr lang="hu-HU" sz="3200" dirty="0" err="1">
                <a:solidFill>
                  <a:schemeClr val="bg1"/>
                </a:solidFill>
              </a:rPr>
              <a:t>CostExplorer</a:t>
            </a:r>
            <a:endParaRPr lang="hu-HU" sz="3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Cost Management</a:t>
            </a:r>
          </a:p>
        </p:txBody>
      </p:sp>
    </p:spTree>
    <p:extLst>
      <p:ext uri="{BB962C8B-B14F-4D97-AF65-F5344CB8AC3E}">
        <p14:creationId xmlns:p14="http://schemas.microsoft.com/office/powerpoint/2010/main" val="287170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400" dirty="0">
                <a:solidFill>
                  <a:schemeClr val="bg1"/>
                </a:solidFill>
                <a:effectLst/>
              </a:rPr>
              <a:t>AWS </a:t>
            </a:r>
            <a:r>
              <a:rPr lang="hu-HU" sz="4400" dirty="0" err="1">
                <a:solidFill>
                  <a:schemeClr val="bg1"/>
                </a:solidFill>
                <a:effectLst/>
              </a:rPr>
              <a:t>CloudWatch</a:t>
            </a:r>
            <a:endParaRPr lang="en-HU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86AC8-15EA-8316-6B14-5EED8882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663" y="1631106"/>
            <a:ext cx="11800269" cy="2571113"/>
          </a:xfrm>
        </p:spPr>
        <p:txBody>
          <a:bodyPr numCol="2">
            <a:noAutofit/>
          </a:bodyPr>
          <a:lstStyle/>
          <a:p>
            <a:pPr>
              <a:lnSpc>
                <a:spcPct val="150000"/>
              </a:lnSpc>
            </a:pPr>
            <a:r>
              <a:rPr lang="hu-HU" sz="1800" dirty="0">
                <a:solidFill>
                  <a:schemeClr val="bg1"/>
                </a:solidFill>
              </a:rPr>
              <a:t>Telemetrikák gyűjtése és elemzése (Monitoring)</a:t>
            </a:r>
          </a:p>
          <a:p>
            <a:pPr lvl="1">
              <a:lnSpc>
                <a:spcPct val="150000"/>
              </a:lnSpc>
            </a:pPr>
            <a:r>
              <a:rPr lang="hu-HU" sz="1600" dirty="0">
                <a:solidFill>
                  <a:schemeClr val="bg1"/>
                </a:solidFill>
              </a:rPr>
              <a:t>Teljesítmény és rendelkezésre állás</a:t>
            </a:r>
          </a:p>
          <a:p>
            <a:pPr lvl="1">
              <a:lnSpc>
                <a:spcPct val="150000"/>
              </a:lnSpc>
            </a:pPr>
            <a:r>
              <a:rPr lang="hu-HU" sz="1600" dirty="0" err="1">
                <a:solidFill>
                  <a:schemeClr val="bg1"/>
                </a:solidFill>
              </a:rPr>
              <a:t>Logok</a:t>
            </a:r>
            <a:r>
              <a:rPr lang="hu-HU" sz="1600" dirty="0">
                <a:solidFill>
                  <a:schemeClr val="bg1"/>
                </a:solidFill>
              </a:rPr>
              <a:t> elemzése</a:t>
            </a:r>
          </a:p>
          <a:p>
            <a:pPr lvl="1">
              <a:lnSpc>
                <a:spcPct val="150000"/>
              </a:lnSpc>
            </a:pPr>
            <a:r>
              <a:rPr lang="hu-HU" sz="1600" dirty="0">
                <a:solidFill>
                  <a:schemeClr val="bg1"/>
                </a:solidFill>
              </a:rPr>
              <a:t>Diagnosztikai beállítások</a:t>
            </a:r>
          </a:p>
          <a:p>
            <a:pPr lvl="1">
              <a:lnSpc>
                <a:spcPct val="150000"/>
              </a:lnSpc>
            </a:pPr>
            <a:r>
              <a:rPr lang="hu-HU" sz="1600" dirty="0">
                <a:solidFill>
                  <a:schemeClr val="bg1"/>
                </a:solidFill>
              </a:rPr>
              <a:t>Riasztások</a:t>
            </a:r>
          </a:p>
          <a:p>
            <a:pPr lvl="1">
              <a:lnSpc>
                <a:spcPct val="150000"/>
              </a:lnSpc>
            </a:pPr>
            <a:r>
              <a:rPr lang="hu-HU" sz="1600" dirty="0">
                <a:solidFill>
                  <a:schemeClr val="bg1"/>
                </a:solidFill>
              </a:rPr>
              <a:t>Alkalmazás és virtuálisgép elemzés</a:t>
            </a:r>
          </a:p>
          <a:p>
            <a:pPr lvl="1">
              <a:lnSpc>
                <a:spcPct val="150000"/>
              </a:lnSpc>
            </a:pPr>
            <a:r>
              <a:rPr lang="hu-HU" sz="1600" dirty="0">
                <a:solidFill>
                  <a:schemeClr val="bg1"/>
                </a:solidFill>
              </a:rPr>
              <a:t>Központi felügyelet</a:t>
            </a:r>
          </a:p>
          <a:p>
            <a:pPr lvl="1">
              <a:lnSpc>
                <a:spcPct val="150000"/>
              </a:lnSpc>
            </a:pPr>
            <a:r>
              <a:rPr lang="hu-HU" sz="1600" dirty="0">
                <a:solidFill>
                  <a:schemeClr val="bg1"/>
                </a:solidFill>
              </a:rPr>
              <a:t>Anomáliák észlelése</a:t>
            </a:r>
          </a:p>
          <a:p>
            <a:pPr lvl="1">
              <a:lnSpc>
                <a:spcPct val="150000"/>
              </a:lnSpc>
            </a:pPr>
            <a:r>
              <a:rPr lang="hu-HU" sz="1600" dirty="0">
                <a:solidFill>
                  <a:schemeClr val="bg1"/>
                </a:solidFill>
              </a:rPr>
              <a:t>Skálázás vezérlés</a:t>
            </a:r>
          </a:p>
          <a:p>
            <a:pPr>
              <a:lnSpc>
                <a:spcPct val="150000"/>
              </a:lnSpc>
            </a:pPr>
            <a:r>
              <a:rPr lang="hu-HU" sz="1800" dirty="0">
                <a:solidFill>
                  <a:schemeClr val="bg1"/>
                </a:solidFill>
              </a:rPr>
              <a:t>Diagramok létrehozása</a:t>
            </a:r>
          </a:p>
          <a:p>
            <a:pPr lvl="1">
              <a:lnSpc>
                <a:spcPct val="150000"/>
              </a:lnSpc>
            </a:pPr>
            <a:r>
              <a:rPr lang="hu-HU" sz="1600" dirty="0">
                <a:solidFill>
                  <a:schemeClr val="bg1"/>
                </a:solidFill>
              </a:rPr>
              <a:t>Service </a:t>
            </a:r>
            <a:r>
              <a:rPr lang="hu-HU" sz="1600" dirty="0" err="1">
                <a:solidFill>
                  <a:schemeClr val="bg1"/>
                </a:solidFill>
              </a:rPr>
              <a:t>Lens</a:t>
            </a:r>
            <a:endParaRPr lang="hu-HU" sz="16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727FE3-A1EB-29CF-1E97-909E36B2C9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928924" y="344385"/>
            <a:ext cx="903076" cy="9030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F9044D-F752-4B6F-1DAB-50F53DEDC3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9998" y="4202219"/>
            <a:ext cx="8384474" cy="251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5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2B6280-A145-7B43-8418-2376114084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5685" y="2836637"/>
            <a:ext cx="4992985" cy="1759005"/>
          </a:xfrm>
        </p:spPr>
        <p:txBody>
          <a:bodyPr>
            <a:normAutofit/>
          </a:bodyPr>
          <a:lstStyle/>
          <a:p>
            <a:r>
              <a:rPr lang="hu-HU" sz="115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Demó</a:t>
            </a:r>
          </a:p>
        </p:txBody>
      </p:sp>
      <p:pic>
        <p:nvPicPr>
          <p:cNvPr id="7" name="Graphic 6" descr="Thought bubble outline">
            <a:extLst>
              <a:ext uri="{FF2B5EF4-FFF2-40B4-BE49-F238E27FC236}">
                <a16:creationId xmlns:a16="http://schemas.microsoft.com/office/drawing/2014/main" id="{3EFB47F1-9699-819C-65A3-60B8F84207D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0533" y="-219516"/>
            <a:ext cx="4639516" cy="4462072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6639A45E-C9F3-05C5-9E2E-ADEF29EE02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39373" y="1361439"/>
            <a:ext cx="3401835" cy="827881"/>
          </a:xfrm>
        </p:spPr>
        <p:txBody>
          <a:bodyPr>
            <a:normAutofit fontScale="55000" lnSpcReduction="20000"/>
          </a:bodyPr>
          <a:lstStyle/>
          <a:p>
            <a:r>
              <a:rPr lang="hu-HU" sz="6000" dirty="0">
                <a:solidFill>
                  <a:schemeClr val="bg1"/>
                </a:solidFill>
              </a:rPr>
              <a:t>Elemzés és riasztás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EB3618-6C7B-4C3D-A99B-8E5A9A2A58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2208" y="2116996"/>
            <a:ext cx="1609969" cy="90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07519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56064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hu-HU" sz="6000" b="1" dirty="0">
                <a:solidFill>
                  <a:schemeClr val="bg1"/>
                </a:solidFill>
                <a:effectLst/>
              </a:rPr>
              <a:t>Biztonságos felhő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86577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7218"/>
            <a:ext cx="10515600" cy="1325563"/>
          </a:xfrm>
        </p:spPr>
        <p:txBody>
          <a:bodyPr/>
          <a:lstStyle/>
          <a:p>
            <a:pPr algn="ctr"/>
            <a:r>
              <a:rPr lang="hu-HU" dirty="0">
                <a:solidFill>
                  <a:schemeClr val="bg1"/>
                </a:solidFill>
              </a:rPr>
              <a:t>Biztonságos felhő</a:t>
            </a:r>
            <a:endParaRPr lang="hu-HU" sz="4400" dirty="0">
              <a:solidFill>
                <a:schemeClr val="bg1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796C68-02AA-6027-0545-BAD8FEC22CF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047680" y="352998"/>
            <a:ext cx="1339566" cy="1339566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B53705E-4A5F-5007-985E-BEE9DC37CA05}"/>
              </a:ext>
            </a:extLst>
          </p:cNvPr>
          <p:cNvSpPr txBox="1">
            <a:spLocks/>
          </p:cNvSpPr>
          <p:nvPr/>
        </p:nvSpPr>
        <p:spPr>
          <a:xfrm>
            <a:off x="360000" y="1580323"/>
            <a:ext cx="11679600" cy="5565544"/>
          </a:xfrm>
          <a:prstGeom prst="rect">
            <a:avLst/>
          </a:prstGeom>
        </p:spPr>
        <p:txBody>
          <a:bodyPr vert="horz" lIns="91440" tIns="45720" rIns="91440" bIns="45720" numCol="2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</a:pPr>
            <a:r>
              <a:rPr lang="hu-HU" sz="3200" dirty="0">
                <a:solidFill>
                  <a:schemeClr val="bg1"/>
                </a:solidFill>
              </a:rPr>
              <a:t>Termékek:</a:t>
            </a:r>
          </a:p>
          <a:p>
            <a:pPr lvl="1">
              <a:lnSpc>
                <a:spcPct val="170000"/>
              </a:lnSpc>
            </a:pPr>
            <a:r>
              <a:rPr lang="hu-HU" sz="2800" dirty="0">
                <a:solidFill>
                  <a:schemeClr val="bg1"/>
                </a:solidFill>
              </a:rPr>
              <a:t>IAM</a:t>
            </a:r>
          </a:p>
          <a:p>
            <a:pPr lvl="1">
              <a:lnSpc>
                <a:spcPct val="170000"/>
              </a:lnSpc>
            </a:pPr>
            <a:r>
              <a:rPr lang="hu-HU" sz="2800" dirty="0">
                <a:solidFill>
                  <a:schemeClr val="bg1"/>
                </a:solidFill>
              </a:rPr>
              <a:t>Amazon </a:t>
            </a:r>
            <a:r>
              <a:rPr lang="hu-HU" sz="2800" dirty="0" err="1">
                <a:solidFill>
                  <a:schemeClr val="bg1"/>
                </a:solidFill>
              </a:rPr>
              <a:t>Cognito</a:t>
            </a:r>
            <a:endParaRPr lang="hu-HU" sz="2800" dirty="0">
              <a:solidFill>
                <a:schemeClr val="bg1"/>
              </a:solidFill>
            </a:endParaRPr>
          </a:p>
          <a:p>
            <a:pPr lvl="1">
              <a:lnSpc>
                <a:spcPct val="170000"/>
              </a:lnSpc>
            </a:pPr>
            <a:r>
              <a:rPr lang="hu-HU" sz="3200" dirty="0">
                <a:solidFill>
                  <a:schemeClr val="bg1"/>
                </a:solidFill>
              </a:rPr>
              <a:t>Amazon </a:t>
            </a:r>
            <a:r>
              <a:rPr lang="hu-HU" sz="3200" dirty="0" err="1">
                <a:solidFill>
                  <a:schemeClr val="bg1"/>
                </a:solidFill>
              </a:rPr>
              <a:t>Inspector</a:t>
            </a:r>
            <a:endParaRPr lang="hu-HU" sz="3200" dirty="0">
              <a:solidFill>
                <a:schemeClr val="bg1"/>
              </a:solidFill>
            </a:endParaRPr>
          </a:p>
          <a:p>
            <a:pPr lvl="1">
              <a:lnSpc>
                <a:spcPct val="170000"/>
              </a:lnSpc>
            </a:pPr>
            <a:r>
              <a:rPr lang="hu-HU" sz="3200" dirty="0">
                <a:solidFill>
                  <a:schemeClr val="bg1"/>
                </a:solidFill>
              </a:rPr>
              <a:t>AWS </a:t>
            </a:r>
            <a:r>
              <a:rPr lang="hu-HU" sz="3200" dirty="0" err="1">
                <a:solidFill>
                  <a:schemeClr val="bg1"/>
                </a:solidFill>
              </a:rPr>
              <a:t>CloudTrail</a:t>
            </a:r>
            <a:endParaRPr lang="hu-HU" sz="3200" dirty="0">
              <a:solidFill>
                <a:schemeClr val="bg1"/>
              </a:solidFill>
            </a:endParaRPr>
          </a:p>
          <a:p>
            <a:pPr lvl="1">
              <a:lnSpc>
                <a:spcPct val="170000"/>
              </a:lnSpc>
            </a:pPr>
            <a:r>
              <a:rPr lang="hu-HU" sz="3200" dirty="0">
                <a:solidFill>
                  <a:schemeClr val="bg1"/>
                </a:solidFill>
              </a:rPr>
              <a:t>Amazon </a:t>
            </a:r>
            <a:r>
              <a:rPr lang="hu-HU" sz="3200" dirty="0" err="1">
                <a:solidFill>
                  <a:schemeClr val="bg1"/>
                </a:solidFill>
              </a:rPr>
              <a:t>Detective</a:t>
            </a:r>
            <a:endParaRPr lang="hu-HU" sz="3200" dirty="0">
              <a:solidFill>
                <a:schemeClr val="bg1"/>
              </a:solidFill>
            </a:endParaRPr>
          </a:p>
          <a:p>
            <a:pPr lvl="1">
              <a:lnSpc>
                <a:spcPct val="170000"/>
              </a:lnSpc>
            </a:pPr>
            <a:r>
              <a:rPr lang="hu-HU" sz="3200" dirty="0">
                <a:solidFill>
                  <a:schemeClr val="bg1"/>
                </a:solidFill>
              </a:rPr>
              <a:t>AWS Audit Manager</a:t>
            </a:r>
          </a:p>
          <a:p>
            <a:pPr lvl="1">
              <a:lnSpc>
                <a:spcPct val="270000"/>
              </a:lnSpc>
            </a:pPr>
            <a:endParaRPr lang="hu-HU" sz="3200" dirty="0">
              <a:solidFill>
                <a:schemeClr val="bg1"/>
              </a:solidFill>
            </a:endParaRPr>
          </a:p>
          <a:p>
            <a:pPr lvl="1">
              <a:lnSpc>
                <a:spcPct val="220000"/>
              </a:lnSpc>
            </a:pPr>
            <a:endParaRPr lang="hu-HU" sz="3200" dirty="0">
              <a:solidFill>
                <a:schemeClr val="bg1"/>
              </a:solidFill>
            </a:endParaRPr>
          </a:p>
          <a:p>
            <a:pPr marL="228600" lvl="1">
              <a:lnSpc>
                <a:spcPct val="150000"/>
              </a:lnSpc>
              <a:spcBef>
                <a:spcPts val="1000"/>
              </a:spcBef>
            </a:pPr>
            <a:r>
              <a:rPr lang="hu-HU" sz="3200" dirty="0">
                <a:solidFill>
                  <a:schemeClr val="bg1"/>
                </a:solidFill>
              </a:rPr>
              <a:t>Aktivitások:</a:t>
            </a:r>
          </a:p>
          <a:p>
            <a:pPr marL="685800" lvl="2">
              <a:lnSpc>
                <a:spcPct val="150000"/>
              </a:lnSpc>
              <a:spcBef>
                <a:spcPts val="1000"/>
              </a:spcBef>
            </a:pPr>
            <a:r>
              <a:rPr lang="hu-HU" sz="2800" dirty="0">
                <a:solidFill>
                  <a:schemeClr val="bg1"/>
                </a:solidFill>
              </a:rPr>
              <a:t>SSL tanúsítvány</a:t>
            </a:r>
          </a:p>
          <a:p>
            <a:pPr marL="685800" lvl="2">
              <a:lnSpc>
                <a:spcPct val="150000"/>
              </a:lnSpc>
              <a:spcBef>
                <a:spcPts val="1000"/>
              </a:spcBef>
            </a:pPr>
            <a:r>
              <a:rPr lang="hu-HU" sz="2800" dirty="0">
                <a:solidFill>
                  <a:schemeClr val="bg1"/>
                </a:solidFill>
              </a:rPr>
              <a:t>Titkosítás</a:t>
            </a:r>
          </a:p>
          <a:p>
            <a:pPr marL="685800" lvl="2">
              <a:lnSpc>
                <a:spcPct val="150000"/>
              </a:lnSpc>
              <a:spcBef>
                <a:spcPts val="1000"/>
              </a:spcBef>
            </a:pPr>
            <a:r>
              <a:rPr lang="hu-HU" sz="2800" dirty="0">
                <a:solidFill>
                  <a:schemeClr val="bg1"/>
                </a:solidFill>
              </a:rPr>
              <a:t>Erős jelszavak</a:t>
            </a:r>
          </a:p>
          <a:p>
            <a:pPr marL="685800" lvl="2">
              <a:lnSpc>
                <a:spcPct val="150000"/>
              </a:lnSpc>
              <a:spcBef>
                <a:spcPts val="1000"/>
              </a:spcBef>
            </a:pPr>
            <a:r>
              <a:rPr lang="hu-HU" sz="2800" dirty="0" err="1">
                <a:solidFill>
                  <a:schemeClr val="bg1"/>
                </a:solidFill>
              </a:rPr>
              <a:t>Two-Factor</a:t>
            </a:r>
            <a:r>
              <a:rPr lang="hu-HU" sz="2800" dirty="0">
                <a:solidFill>
                  <a:schemeClr val="bg1"/>
                </a:solidFill>
              </a:rPr>
              <a:t> </a:t>
            </a:r>
            <a:r>
              <a:rPr lang="hu-HU" sz="2800" dirty="0" err="1">
                <a:solidFill>
                  <a:schemeClr val="bg1"/>
                </a:solidFill>
              </a:rPr>
              <a:t>authentication</a:t>
            </a:r>
            <a:r>
              <a:rPr lang="hu-HU" sz="2800" dirty="0">
                <a:solidFill>
                  <a:schemeClr val="bg1"/>
                </a:solidFill>
              </a:rPr>
              <a:t> (több-faktoros </a:t>
            </a:r>
            <a:r>
              <a:rPr lang="hu-HU" sz="2800" dirty="0" err="1">
                <a:solidFill>
                  <a:schemeClr val="bg1"/>
                </a:solidFill>
              </a:rPr>
              <a:t>authentikáció</a:t>
            </a:r>
            <a:r>
              <a:rPr lang="hu-HU" sz="2800" dirty="0">
                <a:solidFill>
                  <a:schemeClr val="bg1"/>
                </a:solidFill>
              </a:rPr>
              <a:t>)</a:t>
            </a:r>
          </a:p>
          <a:p>
            <a:pPr marL="685800" lvl="2">
              <a:lnSpc>
                <a:spcPct val="150000"/>
              </a:lnSpc>
              <a:spcBef>
                <a:spcPts val="1000"/>
              </a:spcBef>
            </a:pPr>
            <a:r>
              <a:rPr lang="hu-HU" sz="2800" dirty="0">
                <a:solidFill>
                  <a:schemeClr val="bg1"/>
                </a:solidFill>
              </a:rPr>
              <a:t>Megbízható megoldások</a:t>
            </a:r>
          </a:p>
          <a:p>
            <a:pPr marL="685800" lvl="2">
              <a:lnSpc>
                <a:spcPct val="150000"/>
              </a:lnSpc>
              <a:spcBef>
                <a:spcPts val="1000"/>
              </a:spcBef>
            </a:pPr>
            <a:r>
              <a:rPr lang="hu-HU" sz="2800" dirty="0">
                <a:solidFill>
                  <a:schemeClr val="bg1"/>
                </a:solidFill>
              </a:rPr>
              <a:t>Legfrissebb szoftverek</a:t>
            </a:r>
          </a:p>
          <a:p>
            <a:pPr marL="685800" lvl="2">
              <a:lnSpc>
                <a:spcPct val="150000"/>
              </a:lnSpc>
              <a:spcBef>
                <a:spcPts val="1000"/>
              </a:spcBef>
            </a:pPr>
            <a:r>
              <a:rPr lang="hu-HU" sz="2800" dirty="0">
                <a:solidFill>
                  <a:schemeClr val="bg1"/>
                </a:solidFill>
              </a:rPr>
              <a:t>Érzékeny adatok védelme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hu-H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61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2B6280-A145-7B43-8418-2376114084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5685" y="2836637"/>
            <a:ext cx="4992985" cy="1759005"/>
          </a:xfrm>
        </p:spPr>
        <p:txBody>
          <a:bodyPr>
            <a:normAutofit/>
          </a:bodyPr>
          <a:lstStyle/>
          <a:p>
            <a:r>
              <a:rPr lang="hu-HU" sz="115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Demó</a:t>
            </a:r>
          </a:p>
        </p:txBody>
      </p:sp>
      <p:pic>
        <p:nvPicPr>
          <p:cNvPr id="7" name="Graphic 6" descr="Thought bubble outline">
            <a:extLst>
              <a:ext uri="{FF2B5EF4-FFF2-40B4-BE49-F238E27FC236}">
                <a16:creationId xmlns:a16="http://schemas.microsoft.com/office/drawing/2014/main" id="{3EFB47F1-9699-819C-65A3-60B8F84207D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0533" y="-219516"/>
            <a:ext cx="4639516" cy="4462072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6639A45E-C9F3-05C5-9E2E-ADEF29EE02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39373" y="1183639"/>
            <a:ext cx="3401835" cy="827881"/>
          </a:xfrm>
        </p:spPr>
        <p:txBody>
          <a:bodyPr>
            <a:normAutofit fontScale="92500" lnSpcReduction="10000"/>
          </a:bodyPr>
          <a:lstStyle/>
          <a:p>
            <a:r>
              <a:rPr lang="hu-HU" sz="6000" dirty="0">
                <a:solidFill>
                  <a:schemeClr val="bg1"/>
                </a:solidFill>
              </a:rPr>
              <a:t>IAM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AA26B8-36D7-BA85-38C5-9A8871F0B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2208" y="2116996"/>
            <a:ext cx="1609969" cy="90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09054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56064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hu-HU" sz="6000" b="1" dirty="0">
                <a:solidFill>
                  <a:schemeClr val="bg1"/>
                </a:solidFill>
                <a:effectLst/>
              </a:rPr>
              <a:t>Hibrid megoldások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0526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7218"/>
            <a:ext cx="10515600" cy="1325563"/>
          </a:xfrm>
        </p:spPr>
        <p:txBody>
          <a:bodyPr/>
          <a:lstStyle/>
          <a:p>
            <a:pPr algn="ctr"/>
            <a:r>
              <a:rPr lang="hu-HU" dirty="0">
                <a:solidFill>
                  <a:schemeClr val="bg1"/>
                </a:solidFill>
              </a:rPr>
              <a:t>Hibrid megoldások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796C68-02AA-6027-0545-BAD8FEC22CF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9414933" y="320547"/>
            <a:ext cx="2302513" cy="141883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B53705E-4A5F-5007-985E-BEE9DC37CA05}"/>
              </a:ext>
            </a:extLst>
          </p:cNvPr>
          <p:cNvSpPr txBox="1">
            <a:spLocks/>
          </p:cNvSpPr>
          <p:nvPr/>
        </p:nvSpPr>
        <p:spPr>
          <a:xfrm>
            <a:off x="360000" y="2115897"/>
            <a:ext cx="11679600" cy="5029969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</a:pPr>
            <a:r>
              <a:rPr lang="hu-HU" sz="2800" dirty="0">
                <a:solidFill>
                  <a:schemeClr val="bg1"/>
                </a:solidFill>
              </a:rPr>
              <a:t>AWS </a:t>
            </a:r>
            <a:r>
              <a:rPr lang="hu-HU" sz="2800" dirty="0" err="1">
                <a:solidFill>
                  <a:schemeClr val="bg1"/>
                </a:solidFill>
              </a:rPr>
              <a:t>Outposts</a:t>
            </a:r>
            <a:endParaRPr lang="hu-HU" sz="2800" dirty="0">
              <a:solidFill>
                <a:schemeClr val="bg1"/>
              </a:solidFill>
            </a:endParaRPr>
          </a:p>
          <a:p>
            <a:pPr lvl="1">
              <a:lnSpc>
                <a:spcPct val="150000"/>
              </a:lnSpc>
            </a:pPr>
            <a:r>
              <a:rPr lang="hu-HU" sz="2800" dirty="0">
                <a:solidFill>
                  <a:schemeClr val="bg1"/>
                </a:solidFill>
              </a:rPr>
              <a:t>AWS </a:t>
            </a:r>
            <a:r>
              <a:rPr lang="hu-HU" sz="2800" dirty="0" err="1">
                <a:solidFill>
                  <a:schemeClr val="bg1"/>
                </a:solidFill>
              </a:rPr>
              <a:t>Wavelength</a:t>
            </a:r>
            <a:endParaRPr lang="hu-HU" sz="2800" dirty="0">
              <a:solidFill>
                <a:schemeClr val="bg1"/>
              </a:solidFill>
            </a:endParaRPr>
          </a:p>
          <a:p>
            <a:pPr lvl="1"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AWS Local </a:t>
            </a:r>
            <a:r>
              <a:rPr lang="hu-HU" sz="3200" dirty="0" err="1">
                <a:solidFill>
                  <a:schemeClr val="bg1"/>
                </a:solidFill>
              </a:rPr>
              <a:t>Zones</a:t>
            </a:r>
            <a:endParaRPr lang="hu-HU" sz="3200" dirty="0">
              <a:solidFill>
                <a:schemeClr val="bg1"/>
              </a:solidFill>
            </a:endParaRPr>
          </a:p>
          <a:p>
            <a:pPr lvl="1"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AWS </a:t>
            </a:r>
            <a:r>
              <a:rPr lang="hu-HU" sz="3200" dirty="0" err="1">
                <a:solidFill>
                  <a:schemeClr val="bg1"/>
                </a:solidFill>
              </a:rPr>
              <a:t>Snow</a:t>
            </a:r>
            <a:endParaRPr lang="hu-HU" sz="3200" dirty="0">
              <a:solidFill>
                <a:schemeClr val="bg1"/>
              </a:solidFill>
            </a:endParaRPr>
          </a:p>
          <a:p>
            <a:pPr lvl="1"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AWS ECS </a:t>
            </a:r>
            <a:r>
              <a:rPr lang="hu-HU" sz="3200" dirty="0" err="1">
                <a:solidFill>
                  <a:schemeClr val="bg1"/>
                </a:solidFill>
              </a:rPr>
              <a:t>Anywhere</a:t>
            </a:r>
            <a:endParaRPr lang="hu-HU" sz="3200" dirty="0">
              <a:solidFill>
                <a:schemeClr val="bg1"/>
              </a:solidFill>
            </a:endParaRPr>
          </a:p>
          <a:p>
            <a:pPr lvl="1"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Amazon EKS </a:t>
            </a:r>
            <a:r>
              <a:rPr lang="hu-HU" sz="3200" dirty="0" err="1">
                <a:solidFill>
                  <a:schemeClr val="bg1"/>
                </a:solidFill>
              </a:rPr>
              <a:t>Anywhere</a:t>
            </a:r>
            <a:endParaRPr lang="hu-HU" sz="3200" dirty="0">
              <a:solidFill>
                <a:schemeClr val="bg1"/>
              </a:solidFill>
            </a:endParaRPr>
          </a:p>
          <a:p>
            <a:pPr lvl="1"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AWS </a:t>
            </a:r>
            <a:r>
              <a:rPr lang="hu-HU" sz="3200" dirty="0" err="1">
                <a:solidFill>
                  <a:schemeClr val="bg1"/>
                </a:solidFill>
              </a:rPr>
              <a:t>DataSync</a:t>
            </a:r>
            <a:endParaRPr lang="hu-HU" sz="3200" dirty="0">
              <a:solidFill>
                <a:schemeClr val="bg1"/>
              </a:solidFill>
            </a:endParaRPr>
          </a:p>
          <a:p>
            <a:pPr lvl="1"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AWS Backup</a:t>
            </a:r>
          </a:p>
          <a:p>
            <a:pPr lvl="1"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AWS Storage </a:t>
            </a:r>
            <a:r>
              <a:rPr lang="hu-HU" sz="3200" dirty="0" err="1">
                <a:solidFill>
                  <a:schemeClr val="bg1"/>
                </a:solidFill>
              </a:rPr>
              <a:t>Gateway</a:t>
            </a:r>
            <a:endParaRPr lang="hu-HU" sz="3200" dirty="0">
              <a:solidFill>
                <a:schemeClr val="bg1"/>
              </a:solidFill>
            </a:endParaRPr>
          </a:p>
          <a:p>
            <a:pPr lvl="1"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AWS </a:t>
            </a:r>
            <a:r>
              <a:rPr lang="hu-HU" sz="3200" dirty="0" err="1">
                <a:solidFill>
                  <a:schemeClr val="bg1"/>
                </a:solidFill>
              </a:rPr>
              <a:t>Transfer</a:t>
            </a:r>
            <a:r>
              <a:rPr lang="hu-HU" sz="3200" dirty="0">
                <a:solidFill>
                  <a:schemeClr val="bg1"/>
                </a:solidFill>
              </a:rPr>
              <a:t> </a:t>
            </a:r>
            <a:r>
              <a:rPr lang="hu-HU" sz="3200" dirty="0" err="1">
                <a:solidFill>
                  <a:schemeClr val="bg1"/>
                </a:solidFill>
              </a:rPr>
              <a:t>Family</a:t>
            </a:r>
            <a:endParaRPr lang="hu-HU" sz="3200" dirty="0">
              <a:solidFill>
                <a:schemeClr val="bg1"/>
              </a:solidFill>
            </a:endParaRPr>
          </a:p>
          <a:p>
            <a:pPr lvl="1"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AWS </a:t>
            </a:r>
            <a:r>
              <a:rPr lang="hu-HU" sz="3200" dirty="0" err="1">
                <a:solidFill>
                  <a:schemeClr val="bg1"/>
                </a:solidFill>
              </a:rPr>
              <a:t>Direct</a:t>
            </a:r>
            <a:r>
              <a:rPr lang="hu-HU" sz="3200" dirty="0">
                <a:solidFill>
                  <a:schemeClr val="bg1"/>
                </a:solidFill>
              </a:rPr>
              <a:t> </a:t>
            </a:r>
            <a:r>
              <a:rPr lang="hu-HU" sz="3200" dirty="0" err="1">
                <a:solidFill>
                  <a:schemeClr val="bg1"/>
                </a:solidFill>
              </a:rPr>
              <a:t>Connect</a:t>
            </a:r>
            <a:endParaRPr lang="hu-HU" sz="3200" dirty="0">
              <a:solidFill>
                <a:schemeClr val="bg1"/>
              </a:solidFill>
            </a:endParaRPr>
          </a:p>
          <a:p>
            <a:pPr lvl="1">
              <a:lnSpc>
                <a:spcPct val="150000"/>
              </a:lnSpc>
            </a:pPr>
            <a:r>
              <a:rPr lang="hu-HU" sz="3200" dirty="0">
                <a:solidFill>
                  <a:schemeClr val="bg1"/>
                </a:solidFill>
              </a:rPr>
              <a:t>AWS </a:t>
            </a:r>
            <a:r>
              <a:rPr lang="hu-HU" sz="3200" dirty="0" err="1">
                <a:solidFill>
                  <a:schemeClr val="bg1"/>
                </a:solidFill>
              </a:rPr>
              <a:t>OpsWorks</a:t>
            </a:r>
            <a:endParaRPr lang="hu-HU" sz="32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408495-D1D1-CE37-95B6-27B5853DB3B3}"/>
              </a:ext>
            </a:extLst>
          </p:cNvPr>
          <p:cNvSpPr txBox="1"/>
          <p:nvPr/>
        </p:nvSpPr>
        <p:spPr>
          <a:xfrm>
            <a:off x="228598" y="1413282"/>
            <a:ext cx="11488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</a:rPr>
              <a:t>Több felhős megoldások. Hagyományos megoldások felhővel kiegészítve. </a:t>
            </a:r>
          </a:p>
        </p:txBody>
      </p:sp>
    </p:spTree>
    <p:extLst>
      <p:ext uri="{BB962C8B-B14F-4D97-AF65-F5344CB8AC3E}">
        <p14:creationId xmlns:p14="http://schemas.microsoft.com/office/powerpoint/2010/main" val="230225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56064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hu-HU" sz="6000" b="1" dirty="0">
                <a:solidFill>
                  <a:schemeClr val="bg1"/>
                </a:solidFill>
                <a:effectLst/>
              </a:rPr>
              <a:t>Felhőbe “költözés”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323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400" dirty="0">
                <a:solidFill>
                  <a:schemeClr val="bg1"/>
                </a:solidFill>
                <a:effectLst/>
              </a:rPr>
              <a:t>AWS koncepció (fizikai)</a:t>
            </a:r>
            <a:endParaRPr lang="en-HU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86AC8-15EA-8316-6B14-5EED8882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122" y="1980399"/>
            <a:ext cx="7885568" cy="5350598"/>
          </a:xfrm>
        </p:spPr>
        <p:txBody>
          <a:bodyPr>
            <a:normAutofit/>
          </a:bodyPr>
          <a:lstStyle/>
          <a:p>
            <a:pPr>
              <a:lnSpc>
                <a:spcPct val="250000"/>
              </a:lnSpc>
            </a:pPr>
            <a:r>
              <a:rPr lang="hu-HU" dirty="0">
                <a:solidFill>
                  <a:schemeClr val="bg1"/>
                </a:solidFill>
              </a:rPr>
              <a:t>Régiók (</a:t>
            </a:r>
            <a:r>
              <a:rPr lang="hu-HU" dirty="0" err="1">
                <a:solidFill>
                  <a:schemeClr val="bg1"/>
                </a:solidFill>
              </a:rPr>
              <a:t>Region</a:t>
            </a:r>
            <a:r>
              <a:rPr lang="hu-HU" dirty="0">
                <a:solidFill>
                  <a:schemeClr val="bg1"/>
                </a:solidFill>
              </a:rPr>
              <a:t>)</a:t>
            </a:r>
          </a:p>
          <a:p>
            <a:pPr>
              <a:lnSpc>
                <a:spcPct val="250000"/>
              </a:lnSpc>
            </a:pPr>
            <a:r>
              <a:rPr lang="hu-HU" dirty="0">
                <a:solidFill>
                  <a:schemeClr val="bg1"/>
                </a:solidFill>
              </a:rPr>
              <a:t>Rendelkezésre állási zónák (</a:t>
            </a:r>
            <a:r>
              <a:rPr lang="hu-HU" dirty="0" err="1">
                <a:solidFill>
                  <a:schemeClr val="bg1"/>
                </a:solidFill>
              </a:rPr>
              <a:t>Availability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Zones</a:t>
            </a:r>
            <a:r>
              <a:rPr lang="hu-HU" dirty="0">
                <a:solidFill>
                  <a:schemeClr val="bg1"/>
                </a:solidFill>
              </a:rPr>
              <a:t>)</a:t>
            </a:r>
          </a:p>
          <a:p>
            <a:pPr>
              <a:lnSpc>
                <a:spcPct val="250000"/>
              </a:lnSpc>
            </a:pPr>
            <a:r>
              <a:rPr lang="hu-HU" dirty="0">
                <a:solidFill>
                  <a:schemeClr val="bg1"/>
                </a:solidFill>
              </a:rPr>
              <a:t>Adatközpontok (Data Center)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E5E7900-CA93-953D-94AF-EB675A500A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1065948"/>
              </p:ext>
            </p:extLst>
          </p:nvPr>
        </p:nvGraphicFramePr>
        <p:xfrm>
          <a:off x="6265579" y="1566936"/>
          <a:ext cx="5736299" cy="5291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3249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0AD3B0C-209E-BF4D-8202-35A475C2D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B0AD3B0C-209E-BF4D-8202-35A475C2D7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A2DE0D6-278D-3742-878B-3C2D50193C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CA2DE0D6-278D-3742-878B-3C2D50193C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9402D21-AAC4-3649-812F-26004EBE4E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graphicEl>
                                              <a:dgm id="{A9402D21-AAC4-3649-812F-26004EBE4E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3EB0324-F74C-3044-8728-822DA0679B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63EB0324-F74C-3044-8728-822DA0679B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D49C039-65C5-4C43-8774-4306D71F2C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8D49C039-65C5-4C43-8774-4306D71F2C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6ADD4E8-393C-FB4E-86E4-87114F0F2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36ADD4E8-393C-FB4E-86E4-87114F0F29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6F118FA-E223-934D-BD9E-566ECDA0CA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graphicEl>
                                              <a:dgm id="{D6F118FA-E223-934D-BD9E-566ECDA0CA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BC6BCBB-9D49-5843-B42C-9B3DFE618E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graphicEl>
                                              <a:dgm id="{7BC6BCBB-9D49-5843-B42C-9B3DFE618E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71C7D3D-E436-2243-BCB2-32C8187A77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graphicEl>
                                              <a:dgm id="{C71C7D3D-E436-2243-BCB2-32C8187A77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3C00D8D-9A3E-9A44-98A5-057BF03365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graphicEl>
                                              <a:dgm id="{03C00D8D-9A3E-9A44-98A5-057BF03365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A6641AE-F544-034D-B9FB-8A739DD3D6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>
                                            <p:graphicEl>
                                              <a:dgm id="{4A6641AE-F544-034D-B9FB-8A739DD3D6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BDABEB8-E48E-4A47-B150-00CA359508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>
                                            <p:graphicEl>
                                              <a:dgm id="{2BDABEB8-E48E-4A47-B150-00CA359508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EAD8D79-F16B-4D4B-8579-54244E96D0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>
                                            <p:graphicEl>
                                              <a:dgm id="{2EAD8D79-F16B-4D4B-8579-54244E96D0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F97568D-5010-C445-AB1C-6F809AC22A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>
                                            <p:graphicEl>
                                              <a:dgm id="{CF97568D-5010-C445-AB1C-6F809AC22A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3EF59AF-26EA-8049-9706-FDEFE9501D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>
                                            <p:graphicEl>
                                              <a:dgm id="{73EF59AF-26EA-8049-9706-FDEFE9501D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1C69197-3675-5A4A-8CAD-7BDBBD0EFB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">
                                            <p:graphicEl>
                                              <a:dgm id="{81C69197-3675-5A4A-8CAD-7BDBBD0EFB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7E1E1AE-81BE-ED4F-8518-992205A188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">
                                            <p:graphicEl>
                                              <a:dgm id="{87E1E1AE-81BE-ED4F-8518-992205A188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lvlOne"/>
        </p:bldSub>
      </p:bldGraphic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7218"/>
            <a:ext cx="10515600" cy="1325563"/>
          </a:xfrm>
        </p:spPr>
        <p:txBody>
          <a:bodyPr/>
          <a:lstStyle/>
          <a:p>
            <a:pPr algn="ctr"/>
            <a:r>
              <a:rPr lang="hu-HU" dirty="0">
                <a:solidFill>
                  <a:schemeClr val="bg1"/>
                </a:solidFill>
              </a:rPr>
              <a:t>Felhőbe “költözés”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796C68-02AA-6027-0545-BAD8FEC22CF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543089" y="233753"/>
            <a:ext cx="1370616" cy="1370616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B53705E-4A5F-5007-985E-BEE9DC37CA05}"/>
              </a:ext>
            </a:extLst>
          </p:cNvPr>
          <p:cNvSpPr txBox="1">
            <a:spLocks/>
          </p:cNvSpPr>
          <p:nvPr/>
        </p:nvSpPr>
        <p:spPr>
          <a:xfrm>
            <a:off x="360000" y="1742782"/>
            <a:ext cx="11679600" cy="5030552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60000"/>
              </a:lnSpc>
            </a:pPr>
            <a:r>
              <a:rPr lang="hu-HU" sz="2800" dirty="0">
                <a:solidFill>
                  <a:schemeClr val="bg1"/>
                </a:solidFill>
              </a:rPr>
              <a:t>Tervezés, tervezés, tervezés</a:t>
            </a:r>
          </a:p>
          <a:p>
            <a:pPr lvl="1">
              <a:lnSpc>
                <a:spcPct val="160000"/>
              </a:lnSpc>
            </a:pPr>
            <a:r>
              <a:rPr lang="hu-HU" sz="2800" dirty="0">
                <a:solidFill>
                  <a:schemeClr val="bg1"/>
                </a:solidFill>
              </a:rPr>
              <a:t>Képzett személyzet</a:t>
            </a:r>
          </a:p>
          <a:p>
            <a:pPr lvl="1">
              <a:lnSpc>
                <a:spcPct val="160000"/>
              </a:lnSpc>
            </a:pPr>
            <a:r>
              <a:rPr lang="hu-HU" sz="2800" dirty="0">
                <a:solidFill>
                  <a:schemeClr val="bg1"/>
                </a:solidFill>
              </a:rPr>
              <a:t>Felhő szolgáltató</a:t>
            </a:r>
          </a:p>
          <a:p>
            <a:pPr lvl="1">
              <a:lnSpc>
                <a:spcPct val="160000"/>
              </a:lnSpc>
            </a:pPr>
            <a:r>
              <a:rPr lang="hu-HU" sz="2800" dirty="0">
                <a:solidFill>
                  <a:schemeClr val="bg1"/>
                </a:solidFill>
              </a:rPr>
              <a:t>Technológia</a:t>
            </a:r>
          </a:p>
          <a:p>
            <a:pPr lvl="1">
              <a:lnSpc>
                <a:spcPct val="160000"/>
              </a:lnSpc>
            </a:pPr>
            <a:r>
              <a:rPr lang="hu-HU" sz="2800" dirty="0">
                <a:solidFill>
                  <a:schemeClr val="bg1"/>
                </a:solidFill>
              </a:rPr>
              <a:t>Termékek:</a:t>
            </a:r>
          </a:p>
          <a:p>
            <a:pPr lvl="2">
              <a:lnSpc>
                <a:spcPct val="110000"/>
              </a:lnSpc>
            </a:pPr>
            <a:r>
              <a:rPr lang="hu-HU" sz="2400" dirty="0">
                <a:solidFill>
                  <a:schemeClr val="bg1"/>
                </a:solidFill>
              </a:rPr>
              <a:t>AWS </a:t>
            </a:r>
            <a:r>
              <a:rPr lang="hu-HU" sz="2400" dirty="0" err="1">
                <a:solidFill>
                  <a:schemeClr val="bg1"/>
                </a:solidFill>
              </a:rPr>
              <a:t>Database</a:t>
            </a:r>
            <a:r>
              <a:rPr lang="hu-HU" sz="2400" dirty="0">
                <a:solidFill>
                  <a:schemeClr val="bg1"/>
                </a:solidFill>
              </a:rPr>
              <a:t> </a:t>
            </a:r>
            <a:r>
              <a:rPr lang="hu-HU" sz="2400" dirty="0" err="1">
                <a:solidFill>
                  <a:schemeClr val="bg1"/>
                </a:solidFill>
              </a:rPr>
              <a:t>Migration</a:t>
            </a:r>
            <a:r>
              <a:rPr lang="hu-HU" sz="2400" dirty="0">
                <a:solidFill>
                  <a:schemeClr val="bg1"/>
                </a:solidFill>
              </a:rPr>
              <a:t> Service</a:t>
            </a:r>
          </a:p>
          <a:p>
            <a:pPr lvl="2">
              <a:lnSpc>
                <a:spcPct val="110000"/>
              </a:lnSpc>
            </a:pPr>
            <a:r>
              <a:rPr lang="hu-HU" sz="2400" dirty="0">
                <a:solidFill>
                  <a:schemeClr val="bg1"/>
                </a:solidFill>
              </a:rPr>
              <a:t>AWS </a:t>
            </a:r>
            <a:r>
              <a:rPr lang="hu-HU" sz="2400" dirty="0" err="1">
                <a:solidFill>
                  <a:schemeClr val="bg1"/>
                </a:solidFill>
              </a:rPr>
              <a:t>Migration</a:t>
            </a:r>
            <a:r>
              <a:rPr lang="hu-HU" sz="2400" dirty="0">
                <a:solidFill>
                  <a:schemeClr val="bg1"/>
                </a:solidFill>
              </a:rPr>
              <a:t> </a:t>
            </a:r>
            <a:r>
              <a:rPr lang="hu-HU" sz="2400" dirty="0" err="1">
                <a:solidFill>
                  <a:schemeClr val="bg1"/>
                </a:solidFill>
              </a:rPr>
              <a:t>Hub</a:t>
            </a:r>
            <a:endParaRPr lang="hu-HU" sz="2800" dirty="0">
              <a:solidFill>
                <a:schemeClr val="bg1"/>
              </a:solidFill>
            </a:endParaRPr>
          </a:p>
          <a:p>
            <a:pPr lvl="1">
              <a:lnSpc>
                <a:spcPct val="110000"/>
              </a:lnSpc>
            </a:pPr>
            <a:r>
              <a:rPr lang="hu-HU" sz="2800" dirty="0">
                <a:solidFill>
                  <a:schemeClr val="bg1"/>
                </a:solidFill>
              </a:rPr>
              <a:t>Módszerek:</a:t>
            </a:r>
          </a:p>
          <a:p>
            <a:pPr lvl="2">
              <a:lnSpc>
                <a:spcPct val="100000"/>
              </a:lnSpc>
            </a:pPr>
            <a:r>
              <a:rPr lang="hu-HU" sz="2400" dirty="0">
                <a:solidFill>
                  <a:schemeClr val="bg1"/>
                </a:solidFill>
              </a:rPr>
              <a:t>„Lift-and-Shift”</a:t>
            </a:r>
          </a:p>
          <a:p>
            <a:pPr lvl="2">
              <a:lnSpc>
                <a:spcPct val="100000"/>
              </a:lnSpc>
            </a:pPr>
            <a:r>
              <a:rPr lang="hu-HU" sz="2400" dirty="0">
                <a:solidFill>
                  <a:schemeClr val="bg1"/>
                </a:solidFill>
              </a:rPr>
              <a:t>Teljes telepítés</a:t>
            </a:r>
          </a:p>
          <a:p>
            <a:pPr lvl="2">
              <a:lnSpc>
                <a:spcPct val="100000"/>
              </a:lnSpc>
            </a:pPr>
            <a:r>
              <a:rPr lang="hu-HU" sz="2400" dirty="0">
                <a:solidFill>
                  <a:schemeClr val="bg1"/>
                </a:solidFill>
              </a:rPr>
              <a:t>Újjáépítés</a:t>
            </a:r>
          </a:p>
          <a:p>
            <a:pPr lvl="2">
              <a:lnSpc>
                <a:spcPct val="100000"/>
              </a:lnSpc>
            </a:pPr>
            <a:r>
              <a:rPr lang="hu-HU" sz="2400" dirty="0">
                <a:solidFill>
                  <a:schemeClr val="bg1"/>
                </a:solidFill>
              </a:rPr>
              <a:t>Újra tervezés</a:t>
            </a:r>
          </a:p>
          <a:p>
            <a:pPr lvl="2">
              <a:lnSpc>
                <a:spcPct val="100000"/>
              </a:lnSpc>
            </a:pPr>
            <a:r>
              <a:rPr lang="hu-HU" sz="2400" dirty="0" err="1">
                <a:solidFill>
                  <a:schemeClr val="bg1"/>
                </a:solidFill>
              </a:rPr>
              <a:t>Mikroszolgáltatások</a:t>
            </a:r>
            <a:endParaRPr lang="hu-HU" sz="2800" dirty="0">
              <a:solidFill>
                <a:schemeClr val="bg1"/>
              </a:solidFill>
            </a:endParaRPr>
          </a:p>
          <a:p>
            <a:pPr lvl="1">
              <a:lnSpc>
                <a:spcPct val="150000"/>
              </a:lnSpc>
            </a:pPr>
            <a:endParaRPr lang="hu-HU" sz="2800" dirty="0">
              <a:solidFill>
                <a:schemeClr val="bg1"/>
              </a:solidFill>
            </a:endParaRPr>
          </a:p>
          <a:p>
            <a:pPr lvl="1">
              <a:lnSpc>
                <a:spcPct val="150000"/>
              </a:lnSpc>
            </a:pPr>
            <a:endParaRPr lang="hu-HU" sz="2800" dirty="0">
              <a:solidFill>
                <a:schemeClr val="bg1"/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636AF73-216A-1D09-AB43-BA53D3694E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2268568"/>
              </p:ext>
            </p:extLst>
          </p:nvPr>
        </p:nvGraphicFramePr>
        <p:xfrm>
          <a:off x="3380400" y="2522391"/>
          <a:ext cx="5638800" cy="41070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56731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944DAAD-73A8-1746-80A7-64658DBB58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7944DAAD-73A8-1746-80A7-64658DBB58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B1D785-3AAD-EF4B-8CF0-5D90BEA098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0CB1D785-3AAD-EF4B-8CF0-5D90BEA098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3B525BE-95A9-A14B-A423-C4B0195A2D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73B525BE-95A9-A14B-A423-C4B0195A2D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A01C2CE-8C5C-D647-A665-855CD5036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>
                                            <p:graphicEl>
                                              <a:dgm id="{BA01C2CE-8C5C-D647-A665-855CD50365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DA399FA-8456-B549-AF8D-6D8782004B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6DA399FA-8456-B549-AF8D-6D8782004B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BCF1248-7E5A-F544-A6A5-6EE84D0921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">
                                            <p:graphicEl>
                                              <a:dgm id="{9BCF1248-7E5A-F544-A6A5-6EE84D0921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04D3F6E-56C5-234E-AE8B-D7385A67DE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604D3F6E-56C5-234E-AE8B-D7385A67DE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0CCDE66-F2E1-4C4A-80B4-8BB2AF86C3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4">
                                            <p:graphicEl>
                                              <a:dgm id="{A0CCDE66-F2E1-4C4A-80B4-8BB2AF86C3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C62B32D-1CD6-3146-962A-BBFC5717FA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4">
                                            <p:graphicEl>
                                              <a:dgm id="{DC62B32D-1CD6-3146-962A-BBFC5717FA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One"/>
        </p:bldSub>
      </p:bldGraphic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7218"/>
            <a:ext cx="10515600" cy="1325563"/>
          </a:xfrm>
        </p:spPr>
        <p:txBody>
          <a:bodyPr/>
          <a:lstStyle/>
          <a:p>
            <a:pPr algn="ctr"/>
            <a:r>
              <a:rPr lang="hu-HU" dirty="0">
                <a:solidFill>
                  <a:schemeClr val="bg1"/>
                </a:solidFill>
              </a:rPr>
              <a:t>Felhőbe “költözés”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796C68-02AA-6027-0545-BAD8FEC22CF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200319" y="360000"/>
            <a:ext cx="1537794" cy="1537794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F3B581C-5DD5-68A3-AFED-35EF0BD3FB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6393389"/>
              </p:ext>
            </p:extLst>
          </p:nvPr>
        </p:nvGraphicFramePr>
        <p:xfrm>
          <a:off x="618066" y="1634373"/>
          <a:ext cx="11209745" cy="5077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43844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25CC378-47B7-4249-9729-85AD74DF19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graphicEl>
                                              <a:dgm id="{625CC378-47B7-4249-9729-85AD74DF19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graphicEl>
                                              <a:dgm id="{625CC378-47B7-4249-9729-85AD74DF19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FFBA48A-5329-A243-A24B-225C3951AC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graphicEl>
                                              <a:dgm id="{FFFBA48A-5329-A243-A24B-225C3951AC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graphicEl>
                                              <a:dgm id="{FFFBA48A-5329-A243-A24B-225C3951AC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D52FC1C-9C75-4A43-BA74-A77AEE3B99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graphicEl>
                                              <a:dgm id="{1D52FC1C-9C75-4A43-BA74-A77AEE3B99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graphicEl>
                                              <a:dgm id="{1D52FC1C-9C75-4A43-BA74-A77AEE3B99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B445356-5BF5-4847-831C-41AD1C31CD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graphicEl>
                                              <a:dgm id="{DB445356-5BF5-4847-831C-41AD1C31CD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graphicEl>
                                              <a:dgm id="{DB445356-5BF5-4847-831C-41AD1C31CD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FDB11DB-0C62-2849-B255-FE5923FD1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graphicEl>
                                              <a:dgm id="{DFDB11DB-0C62-2849-B255-FE5923FD1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graphicEl>
                                              <a:dgm id="{DFDB11DB-0C62-2849-B255-FE5923FD1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FB130E3-D91C-6746-B36A-552EC6E2C9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graphicEl>
                                              <a:dgm id="{2FB130E3-D91C-6746-B36A-552EC6E2C9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graphicEl>
                                              <a:dgm id="{2FB130E3-D91C-6746-B36A-552EC6E2C9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163B50F-286F-7849-8A2E-AEB8CD8277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graphicEl>
                                              <a:dgm id="{3163B50F-286F-7849-8A2E-AEB8CD8277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graphicEl>
                                              <a:dgm id="{3163B50F-286F-7849-8A2E-AEB8CD8277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7CCCA42-562B-8E48-889C-EBC0F0E04C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graphicEl>
                                              <a:dgm id="{A7CCCA42-562B-8E48-889C-EBC0F0E04C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graphicEl>
                                              <a:dgm id="{A7CCCA42-562B-8E48-889C-EBC0F0E04C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486E10C-CC6F-8B46-8FEF-9EF546DDFF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graphicEl>
                                              <a:dgm id="{C486E10C-CC6F-8B46-8FEF-9EF546DDFF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graphicEl>
                                              <a:dgm id="{C486E10C-CC6F-8B46-8FEF-9EF546DDFF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56064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hu-HU" sz="6000" b="1" dirty="0">
                <a:solidFill>
                  <a:schemeClr val="bg1"/>
                </a:solidFill>
                <a:effectLst/>
              </a:rPr>
              <a:t>Hasznos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1026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7984" y="54828"/>
            <a:ext cx="10515600" cy="1325563"/>
          </a:xfrm>
        </p:spPr>
        <p:txBody>
          <a:bodyPr/>
          <a:lstStyle/>
          <a:p>
            <a:pPr algn="ctr"/>
            <a:r>
              <a:rPr lang="hu-HU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Szótár</a:t>
            </a:r>
            <a:endParaRPr lang="hu-HU" sz="4400" dirty="0">
              <a:solidFill>
                <a:schemeClr val="bg1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16EB68-4E26-2D00-3007-AFD6676C5C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4995" y="164239"/>
            <a:ext cx="7251381" cy="875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3957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7218"/>
            <a:ext cx="10515600" cy="1325563"/>
          </a:xfrm>
        </p:spPr>
        <p:txBody>
          <a:bodyPr/>
          <a:lstStyle/>
          <a:p>
            <a:pPr algn="ctr"/>
            <a:r>
              <a:rPr lang="hu-HU" dirty="0">
                <a:solidFill>
                  <a:schemeClr val="bg1"/>
                </a:solidFill>
              </a:rPr>
              <a:t>Linkek</a:t>
            </a:r>
            <a:endParaRPr lang="hu-HU" sz="4400" dirty="0">
              <a:solidFill>
                <a:schemeClr val="bg1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796C68-02AA-6027-0545-BAD8FEC22CF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047680" y="352998"/>
            <a:ext cx="1339566" cy="1339566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B53705E-4A5F-5007-985E-BEE9DC37CA05}"/>
              </a:ext>
            </a:extLst>
          </p:cNvPr>
          <p:cNvSpPr txBox="1">
            <a:spLocks/>
          </p:cNvSpPr>
          <p:nvPr/>
        </p:nvSpPr>
        <p:spPr>
          <a:xfrm>
            <a:off x="360000" y="1330961"/>
            <a:ext cx="11679600" cy="5527040"/>
          </a:xfrm>
          <a:prstGeom prst="rect">
            <a:avLst/>
          </a:prstGeom>
        </p:spPr>
        <p:txBody>
          <a:bodyPr vert="horz" lIns="91440" tIns="45720" rIns="91440" bIns="45720" numCol="1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hu-HU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Demók: https://</a:t>
            </a:r>
            <a:r>
              <a:rPr lang="hu-HU" sz="18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github.com</a:t>
            </a:r>
            <a:r>
              <a:rPr lang="hu-HU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/</a:t>
            </a:r>
            <a:r>
              <a:rPr lang="hu-HU" sz="18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cloudsteak</a:t>
            </a:r>
            <a:r>
              <a:rPr lang="hu-HU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/</a:t>
            </a:r>
            <a:r>
              <a:rPr lang="hu-HU" sz="18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trn-aws-common</a:t>
            </a:r>
            <a:endParaRPr lang="hu-HU" sz="1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hu-HU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Szótár: </a:t>
            </a:r>
            <a:r>
              <a:rPr lang="hu-HU" sz="1800" dirty="0">
                <a:solidFill>
                  <a:schemeClr val="accent1">
                    <a:lumMod val="20000"/>
                    <a:lumOff val="8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https://cloudsteak-gmk-shared.s3.eu-central-1.amazonaws.com/all-cloud-glossary.png</a:t>
            </a:r>
            <a:r>
              <a:rPr lang="hu-HU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hu-HU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AWS szójegyzék: </a:t>
            </a:r>
            <a:r>
              <a:rPr lang="hu-HU" sz="1800" dirty="0">
                <a:solidFill>
                  <a:schemeClr val="accent1">
                    <a:lumMod val="20000"/>
                    <a:lumOff val="80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https://docs.aws.amazon.com/general/latest/gr/glos-chap.html</a:t>
            </a:r>
            <a:r>
              <a:rPr lang="hu-HU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hu-HU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Felhők összehasonlítása: </a:t>
            </a:r>
            <a:r>
              <a:rPr lang="hu-HU" sz="1800" dirty="0">
                <a:solidFill>
                  <a:schemeClr val="accent1">
                    <a:lumMod val="20000"/>
                    <a:lumOff val="80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https://lucid.app/lucidchart/13fde51a-271f-456a-b2b3-ef6869f9ee6a/view?page=GiFLkXTb1E1J</a:t>
            </a:r>
            <a:endParaRPr lang="hu-HU" sz="1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hu-HU" sz="1800" dirty="0">
                <a:solidFill>
                  <a:schemeClr val="bg1"/>
                </a:solidFill>
              </a:rPr>
              <a:t>Ár kalkulátor: </a:t>
            </a:r>
            <a:r>
              <a:rPr lang="hu-HU" sz="1800" dirty="0"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https://calculator.aws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hu-HU" sz="1800" dirty="0" err="1">
                <a:solidFill>
                  <a:schemeClr val="bg1"/>
                </a:solidFill>
              </a:rPr>
              <a:t>Reserved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instances</a:t>
            </a:r>
            <a:r>
              <a:rPr lang="hu-HU" sz="1800" dirty="0">
                <a:solidFill>
                  <a:schemeClr val="bg1"/>
                </a:solidFill>
              </a:rPr>
              <a:t> árak összehasonlítása: </a:t>
            </a:r>
            <a:r>
              <a:rPr lang="hu-HU" sz="1800" dirty="0">
                <a:solidFill>
                  <a:schemeClr val="bg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https://instances.vantage.sh</a:t>
            </a:r>
            <a:r>
              <a:rPr lang="hu-HU" sz="1800" dirty="0">
                <a:solidFill>
                  <a:schemeClr val="bg1"/>
                </a:solidFill>
              </a:rPr>
              <a:t>  </a:t>
            </a:r>
          </a:p>
          <a:p>
            <a:pPr>
              <a:lnSpc>
                <a:spcPct val="150000"/>
              </a:lnSpc>
            </a:pPr>
            <a:r>
              <a:rPr lang="hu-HU" sz="1800" dirty="0">
                <a:solidFill>
                  <a:schemeClr val="bg1"/>
                </a:solidFill>
              </a:rPr>
              <a:t>Szolgáltatás korlátok: </a:t>
            </a:r>
            <a:r>
              <a:rPr lang="hu-HU" sz="1800" dirty="0">
                <a:solidFill>
                  <a:schemeClr val="bg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https://docs.aws.amazon.com/general/latest/gr/aws_service_limits.html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hu-HU" sz="1800" dirty="0">
                <a:solidFill>
                  <a:schemeClr val="bg1"/>
                </a:solidFill>
              </a:rPr>
              <a:t>AWS dokumentáció: </a:t>
            </a:r>
            <a:r>
              <a:rPr lang="hu-HU" sz="1800" dirty="0">
                <a:solidFill>
                  <a:schemeClr val="bg1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https://aws.amazon.com</a:t>
            </a:r>
            <a:endParaRPr lang="hu-HU" sz="18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hu-HU" sz="1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AWS CLI: </a:t>
            </a:r>
            <a:r>
              <a:rPr lang="hu-HU" sz="1800" dirty="0">
                <a:solidFill>
                  <a:schemeClr val="accent6">
                    <a:lumMod val="40000"/>
                    <a:lumOff val="60000"/>
                  </a:schemeClr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https://aws.amazon.com/cli/</a:t>
            </a:r>
            <a:endParaRPr lang="hu-HU" sz="18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hu-HU" sz="1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Elastic</a:t>
            </a:r>
            <a:r>
              <a:rPr lang="hu-HU" sz="1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1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Beanstalk</a:t>
            </a:r>
            <a:r>
              <a:rPr lang="hu-HU" sz="1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CLI: </a:t>
            </a:r>
            <a:r>
              <a:rPr lang="hu-HU" sz="1800" dirty="0">
                <a:solidFill>
                  <a:schemeClr val="accent6">
                    <a:lumMod val="40000"/>
                    <a:lumOff val="60000"/>
                  </a:schemeClr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https://docs.aws.amazon.com/elasticbeanstalk/latest/dg/eb-cli3-install.html</a:t>
            </a:r>
            <a:endParaRPr lang="hu-HU" sz="18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hu-HU" sz="1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EKS CTL: </a:t>
            </a:r>
            <a:r>
              <a:rPr lang="hu-HU" sz="1800" dirty="0">
                <a:solidFill>
                  <a:schemeClr val="accent6">
                    <a:lumMod val="40000"/>
                    <a:lumOff val="60000"/>
                  </a:schemeClr>
                </a:solidFill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https://eksctl.io</a:t>
            </a:r>
            <a:endParaRPr lang="hu-HU" sz="18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80551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805E864-6058-1E5E-4F07-3C6E32026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pPr algn="ctr"/>
            <a:r>
              <a:rPr lang="en-HU" sz="6600" b="1" dirty="0">
                <a:solidFill>
                  <a:schemeClr val="accent1"/>
                </a:solidFill>
              </a:rPr>
              <a:t>Köszönöm!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D9FC02F-2485-3E06-F08D-66AC9FFFC7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3416" y="1754160"/>
            <a:ext cx="3484980" cy="46466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0F41A41-FD4B-58CD-3FAD-F9114372C1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28090" y="2881086"/>
            <a:ext cx="6435042" cy="3102188"/>
          </a:xfrm>
        </p:spPr>
        <p:txBody>
          <a:bodyPr/>
          <a:lstStyle/>
          <a:p>
            <a:r>
              <a:rPr lang="en-GB" sz="1800" dirty="0"/>
              <a:t>GitHub: </a:t>
            </a:r>
            <a:r>
              <a:rPr lang="en-GB" sz="1800" dirty="0">
                <a:hlinkClick r:id="rId3"/>
              </a:rPr>
              <a:t>https://github.com/cloudsteak</a:t>
            </a:r>
            <a:endParaRPr lang="en-GB" sz="1800" dirty="0"/>
          </a:p>
          <a:p>
            <a:r>
              <a:rPr lang="en-GB" sz="1800" dirty="0"/>
              <a:t>	</a:t>
            </a:r>
            <a:endParaRPr lang="en-HU" sz="1800" dirty="0"/>
          </a:p>
          <a:p>
            <a:r>
              <a:rPr lang="en-HU" sz="1800" dirty="0"/>
              <a:t>Blog: </a:t>
            </a:r>
            <a:r>
              <a:rPr lang="en-HU" sz="1800" dirty="0">
                <a:hlinkClick r:id="rId4"/>
              </a:rPr>
              <a:t>https://cloudsteak.com</a:t>
            </a:r>
            <a:endParaRPr lang="en-HU" sz="1800" dirty="0"/>
          </a:p>
          <a:p>
            <a:endParaRPr lang="en-HU" sz="1800" dirty="0"/>
          </a:p>
          <a:p>
            <a:r>
              <a:rPr lang="en-HU" sz="1800" dirty="0"/>
              <a:t>LinkedIn: </a:t>
            </a:r>
            <a:r>
              <a:rPr lang="en-GB" sz="1800" dirty="0">
                <a:hlinkClick r:id="rId5"/>
              </a:rPr>
              <a:t>https://www.linkedin.com/in/tibor-kiss-the1bit</a:t>
            </a:r>
            <a:endParaRPr lang="en-GB" sz="1800" dirty="0"/>
          </a:p>
          <a:p>
            <a:endParaRPr lang="en-GB" sz="1800" dirty="0"/>
          </a:p>
          <a:p>
            <a:endParaRPr lang="en-H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9DDAAA9-0B0D-DBCE-FC99-DB557EF8D993}"/>
              </a:ext>
            </a:extLst>
          </p:cNvPr>
          <p:cNvCxnSpPr>
            <a:cxnSpLocks/>
          </p:cNvCxnSpPr>
          <p:nvPr/>
        </p:nvCxnSpPr>
        <p:spPr>
          <a:xfrm>
            <a:off x="5100057" y="336884"/>
            <a:ext cx="0" cy="6364705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278B739-6CEA-C6DF-B2C6-0EF430E28F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0000" y="360000"/>
            <a:ext cx="2488966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96611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D1E9796-F9A6-BDB3-7121-F98E64171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1334" y="263525"/>
            <a:ext cx="10515600" cy="1325563"/>
          </a:xfrm>
        </p:spPr>
        <p:txBody>
          <a:bodyPr>
            <a:normAutofit/>
          </a:bodyPr>
          <a:lstStyle/>
          <a:p>
            <a:r>
              <a:rPr lang="hu-HU" sz="4800" b="1" dirty="0">
                <a:solidFill>
                  <a:schemeClr val="bg1"/>
                </a:solidFill>
              </a:rPr>
              <a:t>Kérdések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F64681-3DF6-6A41-FF7D-8C2001D6224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pic>
        <p:nvPicPr>
          <p:cNvPr id="12" name="Picture 11" descr="Question Mark PNG Images | PNG All">
            <a:extLst>
              <a:ext uri="{FF2B5EF4-FFF2-40B4-BE49-F238E27FC236}">
                <a16:creationId xmlns:a16="http://schemas.microsoft.com/office/drawing/2014/main" id="{C05E1EE6-6A53-AC4F-2296-B9A98222BA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019311" y="1473200"/>
            <a:ext cx="7772400" cy="461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7781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8804D-7432-D474-C61C-850166B18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HU" sz="4000" b="1">
                <a:solidFill>
                  <a:schemeClr val="accent1"/>
                </a:solidFill>
              </a:rPr>
              <a:t>További képzések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4229052-0787-FBEB-1276-5522F86F315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2515329" y="1714369"/>
            <a:ext cx="7161342" cy="385271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199D89-32B7-6602-EB6F-B01721039A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61106" y="5656988"/>
            <a:ext cx="9869787" cy="4707061"/>
          </a:xfrm>
        </p:spPr>
        <p:txBody>
          <a:bodyPr>
            <a:normAutofit/>
          </a:bodyPr>
          <a:lstStyle/>
          <a:p>
            <a:pPr algn="ctr"/>
            <a:r>
              <a:rPr lang="en-GB" sz="3600" dirty="0">
                <a:effectLst/>
                <a:hlinkClick r:id="rId3"/>
              </a:rPr>
              <a:t>https://mentorklub.gerillaoneletrajz.hu</a:t>
            </a:r>
            <a:endParaRPr lang="en-GB" sz="3600" dirty="0">
              <a:effectLst/>
            </a:endParaRPr>
          </a:p>
          <a:p>
            <a:endParaRPr lang="en-HU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D978A3-6504-8B3B-7188-E38875B04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3969" y="217226"/>
            <a:ext cx="3450313" cy="149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24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93800" cy="1325563"/>
          </a:xfrm>
        </p:spPr>
        <p:txBody>
          <a:bodyPr/>
          <a:lstStyle/>
          <a:p>
            <a:pPr algn="ctr"/>
            <a:r>
              <a:rPr lang="hu-HU" sz="4400" dirty="0">
                <a:solidFill>
                  <a:schemeClr val="bg1"/>
                </a:solidFill>
                <a:effectLst/>
              </a:rPr>
              <a:t>Adatközpontok</a:t>
            </a:r>
            <a:endParaRPr lang="en-HU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1BCF8B-039F-C242-BBA0-1DA48AA102A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313" y="1439788"/>
            <a:ext cx="10154478" cy="5711894"/>
          </a:xfrm>
          <a:prstGeom prst="rect">
            <a:avLst/>
          </a:prstGeom>
        </p:spPr>
      </p:pic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C5037DC2-310F-3592-E800-EFA80DA98E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4821333"/>
              </p:ext>
            </p:extLst>
          </p:nvPr>
        </p:nvGraphicFramePr>
        <p:xfrm>
          <a:off x="3822777" y="1252364"/>
          <a:ext cx="14414722" cy="5964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13739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47A438D2-6763-C245-A45C-2496986A37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>
                                            <p:graphicEl>
                                              <a:dgm id="{47A438D2-6763-C245-A45C-2496986A37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CA144A6-61CC-1A44-8D55-54EA7D9618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>
                                            <p:graphicEl>
                                              <a:dgm id="{DCA144A6-61CC-1A44-8D55-54EA7D9618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E6E6C1A-8038-424B-BA06-49D4CB8339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>
                                            <p:graphicEl>
                                              <a:dgm id="{2E6E6C1A-8038-424B-BA06-49D4CB8339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57E1C4A-40A3-F549-9E81-6DBA0AEFE7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>
                                            <p:graphicEl>
                                              <a:dgm id="{957E1C4A-40A3-F549-9E81-6DBA0AEFE7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0E58F55-B66C-C847-89FA-D615F0883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>
                                            <p:graphicEl>
                                              <a:dgm id="{E0E58F55-B66C-C847-89FA-D615F08839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E9DE246-AD3B-EC45-AB75-8CEDD2C023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>
                                            <p:graphicEl>
                                              <a:dgm id="{BE9DE246-AD3B-EC45-AB75-8CEDD2C023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53283FE-5C26-E847-A6A4-457B0BCF18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">
                                            <p:graphicEl>
                                              <a:dgm id="{953283FE-5C26-E847-A6A4-457B0BCF18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0CE0B6D-2E43-EE4E-B8FD-249A6EE515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1">
                                            <p:graphicEl>
                                              <a:dgm id="{30CE0B6D-2E43-EE4E-B8FD-249A6EE515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035FD09-A8EE-D844-ABDF-A9E3C8C886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1">
                                            <p:graphicEl>
                                              <a:dgm id="{F035FD09-A8EE-D844-ABDF-A9E3C8C886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 uiExpand="1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GMK 01">
      <a:dk1>
        <a:srgbClr val="000000"/>
      </a:dk1>
      <a:lt1>
        <a:srgbClr val="FFFFFF"/>
      </a:lt1>
      <a:dk2>
        <a:srgbClr val="3C3C3B"/>
      </a:dk2>
      <a:lt2>
        <a:srgbClr val="E7E6E6"/>
      </a:lt2>
      <a:accent1>
        <a:srgbClr val="24B3B3"/>
      </a:accent1>
      <a:accent2>
        <a:srgbClr val="3EB39C"/>
      </a:accent2>
      <a:accent3>
        <a:srgbClr val="5CB780"/>
      </a:accent3>
      <a:accent4>
        <a:srgbClr val="3C3C3B"/>
      </a:accent4>
      <a:accent5>
        <a:srgbClr val="828282"/>
      </a:accent5>
      <a:accent6>
        <a:srgbClr val="70ADD7"/>
      </a:accent6>
      <a:hlink>
        <a:srgbClr val="3C3C3B"/>
      </a:hlink>
      <a:folHlink>
        <a:srgbClr val="3C3C3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MK-PowerPoint-2022" id="{A5670185-BF2C-D54C-939C-76F46DBED37E}" vid="{A5CD4182-263A-A44E-B1A8-BF2BEE4510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27865</TotalTime>
  <Words>3954</Words>
  <Application>Microsoft Macintosh PowerPoint</Application>
  <PresentationFormat>Widescreen</PresentationFormat>
  <Paragraphs>1006</Paragraphs>
  <Slides>87</Slides>
  <Notes>63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102" baseType="lpstr">
      <vt:lpstr>AmazonEmber</vt:lpstr>
      <vt:lpstr>AmazonEmberLight</vt:lpstr>
      <vt:lpstr>Arial</vt:lpstr>
      <vt:lpstr>Calibri</vt:lpstr>
      <vt:lpstr>Calibri Light</vt:lpstr>
      <vt:lpstr>Courier New</vt:lpstr>
      <vt:lpstr>Monaco</vt:lpstr>
      <vt:lpstr>Open Sans</vt:lpstr>
      <vt:lpstr>Open Sans</vt:lpstr>
      <vt:lpstr>Poppins</vt:lpstr>
      <vt:lpstr>Tahoma</vt:lpstr>
      <vt:lpstr>Ubuntu Mono</vt:lpstr>
      <vt:lpstr>urw-din</vt:lpstr>
      <vt:lpstr>Wingdings</vt:lpstr>
      <vt:lpstr>Office Theme</vt:lpstr>
      <vt:lpstr>Amazon Web Services</vt:lpstr>
      <vt:lpstr>PowerPoint Presentation</vt:lpstr>
      <vt:lpstr>Áttekintés</vt:lpstr>
      <vt:lpstr>1. rész</vt:lpstr>
      <vt:lpstr>Mi a felhő?</vt:lpstr>
      <vt:lpstr>AWS története és fejlődése</vt:lpstr>
      <vt:lpstr>Tények az AWS-ről</vt:lpstr>
      <vt:lpstr>AWS koncepció (fizikai)</vt:lpstr>
      <vt:lpstr>Adatközpontok</vt:lpstr>
      <vt:lpstr>Rendelkezésre állási zónák</vt:lpstr>
      <vt:lpstr>AWS Régiók</vt:lpstr>
      <vt:lpstr>AWS Régiók</vt:lpstr>
      <vt:lpstr>AWS erőforrás hierarchia (logikai koncepció)</vt:lpstr>
      <vt:lpstr>AWS szervezet (organizaton)</vt:lpstr>
      <vt:lpstr>Demó</vt:lpstr>
      <vt:lpstr>Kinek a felelőssége?</vt:lpstr>
      <vt:lpstr>Rendelkezésre állás</vt:lpstr>
      <vt:lpstr>Mennyibe kerülhet?</vt:lpstr>
      <vt:lpstr>2. rész</vt:lpstr>
      <vt:lpstr>Compute, avagy számolási és szerver megoldások</vt:lpstr>
      <vt:lpstr>Compute, avagy számolási és szerver megoldások</vt:lpstr>
      <vt:lpstr>Virtuálisgép (EC2)</vt:lpstr>
      <vt:lpstr>Dedikált kiszolgáló, Amazon EC2 Spot Fenntartott példány (RI) Saving Plans</vt:lpstr>
      <vt:lpstr>Demó</vt:lpstr>
      <vt:lpstr> Elastic Beanstalk</vt:lpstr>
      <vt:lpstr>Elastic Beanstalk</vt:lpstr>
      <vt:lpstr>Demó</vt:lpstr>
      <vt:lpstr>Kiszolgáló nélküli megoldások</vt:lpstr>
      <vt:lpstr> AWS Lambda</vt:lpstr>
      <vt:lpstr>AWS Lambda</vt:lpstr>
      <vt:lpstr>Demó</vt:lpstr>
      <vt:lpstr>Amazon Lightsail</vt:lpstr>
      <vt:lpstr>Amazon Lightsail</vt:lpstr>
      <vt:lpstr>Demó</vt:lpstr>
      <vt:lpstr>Hálózati és hálózatbiztonsági megoldások</vt:lpstr>
      <vt:lpstr>Hálózati és hálózatbiztonsági megoldások</vt:lpstr>
      <vt:lpstr>Virtuális privát hálózat (VPC)</vt:lpstr>
      <vt:lpstr>Virtuális privát hálózat (VPC)</vt:lpstr>
      <vt:lpstr>Demó</vt:lpstr>
      <vt:lpstr>Route 53 DNS</vt:lpstr>
      <vt:lpstr>Terhelés elosztás</vt:lpstr>
      <vt:lpstr>Elastic Load Balancing</vt:lpstr>
      <vt:lpstr>Tűzfal megoldások</vt:lpstr>
      <vt:lpstr>Content Delivery Network (CDN)</vt:lpstr>
      <vt:lpstr>AWS CloudFront (CDN)</vt:lpstr>
      <vt:lpstr>Tárolók (Storage) és mentési megoldások</vt:lpstr>
      <vt:lpstr>Tárolók (Storage) és mentési megoldások</vt:lpstr>
      <vt:lpstr>Amazon Simple Storage Service (S3)</vt:lpstr>
      <vt:lpstr>Tárolási osztályok</vt:lpstr>
      <vt:lpstr>Mentési stratégia S3-al</vt:lpstr>
      <vt:lpstr>Demó</vt:lpstr>
      <vt:lpstr>Amazon Elastic File System (EFS)</vt:lpstr>
      <vt:lpstr>Adat tárolás a felhőben - adatbázisok -</vt:lpstr>
      <vt:lpstr>Adat tárolás a felhőben</vt:lpstr>
      <vt:lpstr>Adat tárolás a felhőben SQL vs. NoSQL</vt:lpstr>
      <vt:lpstr>Demó</vt:lpstr>
      <vt:lpstr>Konténer megoldások és mikroszolgáltatások</vt:lpstr>
      <vt:lpstr>Mikroszolgáltatások Monolitikus vs. Mikroszolgáltatás</vt:lpstr>
      <vt:lpstr>Konténer megoldások Docker vs. Virtualizáció</vt:lpstr>
      <vt:lpstr>Konténer megoldások</vt:lpstr>
      <vt:lpstr>Konténer megoldások és mikroszolgáltatások</vt:lpstr>
      <vt:lpstr>Elastic Container Service</vt:lpstr>
      <vt:lpstr>Elastic Container Registry (ECR)</vt:lpstr>
      <vt:lpstr>Elastic Kubernetes Services (EKS)</vt:lpstr>
      <vt:lpstr>Demó</vt:lpstr>
      <vt:lpstr>3. rész</vt:lpstr>
      <vt:lpstr>Egyéb szolgáltatások</vt:lpstr>
      <vt:lpstr>Ami nem maradhat ki</vt:lpstr>
      <vt:lpstr>Demó</vt:lpstr>
      <vt:lpstr>Erőforrás elemzés és riasztás</vt:lpstr>
      <vt:lpstr>Erőforrás elemzés és riasztás</vt:lpstr>
      <vt:lpstr>AWS CloudWatch</vt:lpstr>
      <vt:lpstr>Demó</vt:lpstr>
      <vt:lpstr>Biztonságos felhő</vt:lpstr>
      <vt:lpstr>Biztonságos felhő</vt:lpstr>
      <vt:lpstr>Demó</vt:lpstr>
      <vt:lpstr>Hibrid megoldások</vt:lpstr>
      <vt:lpstr>Hibrid megoldások</vt:lpstr>
      <vt:lpstr>Felhőbe “költözés”</vt:lpstr>
      <vt:lpstr>Felhőbe “költözés”</vt:lpstr>
      <vt:lpstr>Felhőbe “költözés”</vt:lpstr>
      <vt:lpstr>Hasznos</vt:lpstr>
      <vt:lpstr>Szótár</vt:lpstr>
      <vt:lpstr>Linkek</vt:lpstr>
      <vt:lpstr>Köszönöm!</vt:lpstr>
      <vt:lpstr>Kérdések</vt:lpstr>
      <vt:lpstr>További képzések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Prezentáció címe</dc:title>
  <dc:creator>Kiss, Tibor</dc:creator>
  <cp:lastModifiedBy>Tibor Kiss</cp:lastModifiedBy>
  <cp:revision>126</cp:revision>
  <dcterms:created xsi:type="dcterms:W3CDTF">2022-09-29T09:34:10Z</dcterms:created>
  <dcterms:modified xsi:type="dcterms:W3CDTF">2024-01-11T15:42:00Z</dcterms:modified>
</cp:coreProperties>
</file>