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2" r:id="rId4"/>
    <p:sldId id="264" r:id="rId5"/>
    <p:sldId id="263" r:id="rId6"/>
    <p:sldId id="267" r:id="rId7"/>
    <p:sldId id="270" r:id="rId8"/>
    <p:sldId id="271" r:id="rId9"/>
    <p:sldId id="272" r:id="rId10"/>
    <p:sldId id="273" r:id="rId11"/>
    <p:sldId id="275" r:id="rId12"/>
    <p:sldId id="276" r:id="rId13"/>
    <p:sldId id="296" r:id="rId14"/>
    <p:sldId id="277" r:id="rId15"/>
    <p:sldId id="278" r:id="rId16"/>
    <p:sldId id="279" r:id="rId17"/>
    <p:sldId id="280" r:id="rId18"/>
    <p:sldId id="297" r:id="rId19"/>
    <p:sldId id="281" r:id="rId20"/>
    <p:sldId id="282" r:id="rId21"/>
    <p:sldId id="291" r:id="rId22"/>
    <p:sldId id="298" r:id="rId23"/>
    <p:sldId id="292" r:id="rId24"/>
    <p:sldId id="293" r:id="rId25"/>
    <p:sldId id="299" r:id="rId26"/>
    <p:sldId id="294" r:id="rId27"/>
    <p:sldId id="295" r:id="rId28"/>
    <p:sldId id="300" r:id="rId29"/>
    <p:sldId id="301" r:id="rId30"/>
    <p:sldId id="302" r:id="rId31"/>
    <p:sldId id="303" r:id="rId32"/>
    <p:sldId id="304" r:id="rId33"/>
    <p:sldId id="305" r:id="rId34"/>
    <p:sldId id="306" r:id="rId35"/>
    <p:sldId id="307" r:id="rId36"/>
    <p:sldId id="308" r:id="rId37"/>
    <p:sldId id="309" r:id="rId38"/>
    <p:sldId id="310" r:id="rId39"/>
    <p:sldId id="311" r:id="rId40"/>
    <p:sldId id="312" r:id="rId41"/>
    <p:sldId id="313" r:id="rId42"/>
    <p:sldId id="314" r:id="rId43"/>
    <p:sldId id="315" r:id="rId44"/>
    <p:sldId id="316" r:id="rId45"/>
    <p:sldId id="317" r:id="rId46"/>
    <p:sldId id="318" r:id="rId4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E7BD29-41C3-4BC4-86C0-5A1D0C331E71}" v="3161" dt="2023-09-22T10:58:34.2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88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ászló Hidvégi" userId="628d062cef80e38f" providerId="LiveId" clId="{A0E7BD29-41C3-4BC4-86C0-5A1D0C331E71}"/>
    <pc:docChg chg="undo custSel addSld delSld modSld">
      <pc:chgData name="László Hidvégi" userId="628d062cef80e38f" providerId="LiveId" clId="{A0E7BD29-41C3-4BC4-86C0-5A1D0C331E71}" dt="2023-09-22T10:58:34.269" v="3763" actId="6549"/>
      <pc:docMkLst>
        <pc:docMk/>
      </pc:docMkLst>
      <pc:sldChg chg="delSp modSp add del mod">
        <pc:chgData name="László Hidvégi" userId="628d062cef80e38f" providerId="LiveId" clId="{A0E7BD29-41C3-4BC4-86C0-5A1D0C331E71}" dt="2023-09-18T13:21:26.090" v="3712" actId="313"/>
        <pc:sldMkLst>
          <pc:docMk/>
          <pc:sldMk cId="3867057858" sldId="256"/>
        </pc:sldMkLst>
        <pc:spChg chg="mod">
          <ac:chgData name="László Hidvégi" userId="628d062cef80e38f" providerId="LiveId" clId="{A0E7BD29-41C3-4BC4-86C0-5A1D0C331E71}" dt="2023-09-18T13:21:26.090" v="3712" actId="313"/>
          <ac:spMkLst>
            <pc:docMk/>
            <pc:sldMk cId="3867057858" sldId="256"/>
            <ac:spMk id="2" creationId="{23E1D5A5-C237-A5D9-ACC4-FA603659FD07}"/>
          </ac:spMkLst>
        </pc:spChg>
        <pc:picChg chg="del">
          <ac:chgData name="László Hidvégi" userId="628d062cef80e38f" providerId="LiveId" clId="{A0E7BD29-41C3-4BC4-86C0-5A1D0C331E71}" dt="2023-09-18T08:41:30.470" v="17"/>
          <ac:picMkLst>
            <pc:docMk/>
            <pc:sldMk cId="3867057858" sldId="256"/>
            <ac:picMk id="3" creationId="{FBC192E4-051A-08DC-CEE6-7ABE224DF784}"/>
          </ac:picMkLst>
        </pc:picChg>
      </pc:sldChg>
      <pc:sldChg chg="modSp add del mod modAnim">
        <pc:chgData name="László Hidvégi" userId="628d062cef80e38f" providerId="LiveId" clId="{A0E7BD29-41C3-4BC4-86C0-5A1D0C331E71}" dt="2023-09-18T12:03:43.519" v="3707" actId="1076"/>
        <pc:sldMkLst>
          <pc:docMk/>
          <pc:sldMk cId="2004201223" sldId="262"/>
        </pc:sldMkLst>
        <pc:spChg chg="mod">
          <ac:chgData name="László Hidvégi" userId="628d062cef80e38f" providerId="LiveId" clId="{A0E7BD29-41C3-4BC4-86C0-5A1D0C331E71}" dt="2023-09-18T12:03:43.519" v="3707" actId="1076"/>
          <ac:spMkLst>
            <pc:docMk/>
            <pc:sldMk cId="2004201223" sldId="262"/>
            <ac:spMk id="3" creationId="{064FED31-D81C-390E-92D3-9D91E2B980F9}"/>
          </ac:spMkLst>
        </pc:spChg>
      </pc:sldChg>
      <pc:sldChg chg="modSp add del mod modAnim">
        <pc:chgData name="László Hidvégi" userId="628d062cef80e38f" providerId="LiveId" clId="{A0E7BD29-41C3-4BC4-86C0-5A1D0C331E71}" dt="2023-09-22T10:58:34.269" v="3763" actId="6549"/>
        <pc:sldMkLst>
          <pc:docMk/>
          <pc:sldMk cId="854126072" sldId="263"/>
        </pc:sldMkLst>
        <pc:spChg chg="mod">
          <ac:chgData name="László Hidvégi" userId="628d062cef80e38f" providerId="LiveId" clId="{A0E7BD29-41C3-4BC4-86C0-5A1D0C331E71}" dt="2023-09-22T10:58:34.269" v="3763" actId="6549"/>
          <ac:spMkLst>
            <pc:docMk/>
            <pc:sldMk cId="854126072" sldId="263"/>
            <ac:spMk id="20" creationId="{7FF69DD3-2D9E-26E0-180C-0E5690802166}"/>
          </ac:spMkLst>
        </pc:spChg>
      </pc:sldChg>
      <pc:sldChg chg="modSp add mod modAnim">
        <pc:chgData name="László Hidvégi" userId="628d062cef80e38f" providerId="LiveId" clId="{A0E7BD29-41C3-4BC4-86C0-5A1D0C331E71}" dt="2023-09-18T12:02:52.079" v="3704"/>
        <pc:sldMkLst>
          <pc:docMk/>
          <pc:sldMk cId="1162928267" sldId="264"/>
        </pc:sldMkLst>
        <pc:spChg chg="mod">
          <ac:chgData name="László Hidvégi" userId="628d062cef80e38f" providerId="LiveId" clId="{A0E7BD29-41C3-4BC4-86C0-5A1D0C331E71}" dt="2023-09-18T12:01:59.441" v="3699" actId="313"/>
          <ac:spMkLst>
            <pc:docMk/>
            <pc:sldMk cId="1162928267" sldId="264"/>
            <ac:spMk id="20" creationId="{7FF69DD3-2D9E-26E0-180C-0E5690802166}"/>
          </ac:spMkLst>
        </pc:spChg>
      </pc:sldChg>
      <pc:sldChg chg="add">
        <pc:chgData name="László Hidvégi" userId="628d062cef80e38f" providerId="LiveId" clId="{A0E7BD29-41C3-4BC4-86C0-5A1D0C331E71}" dt="2023-09-18T08:48:54.968" v="312"/>
        <pc:sldMkLst>
          <pc:docMk/>
          <pc:sldMk cId="2947543586" sldId="267"/>
        </pc:sldMkLst>
      </pc:sldChg>
      <pc:sldChg chg="add">
        <pc:chgData name="László Hidvégi" userId="628d062cef80e38f" providerId="LiveId" clId="{A0E7BD29-41C3-4BC4-86C0-5A1D0C331E71}" dt="2023-09-18T08:49:04.071" v="313"/>
        <pc:sldMkLst>
          <pc:docMk/>
          <pc:sldMk cId="2662053009" sldId="270"/>
        </pc:sldMkLst>
      </pc:sldChg>
      <pc:sldChg chg="add">
        <pc:chgData name="László Hidvégi" userId="628d062cef80e38f" providerId="LiveId" clId="{A0E7BD29-41C3-4BC4-86C0-5A1D0C331E71}" dt="2023-09-18T08:49:12.944" v="314"/>
        <pc:sldMkLst>
          <pc:docMk/>
          <pc:sldMk cId="343898409" sldId="271"/>
        </pc:sldMkLst>
      </pc:sldChg>
      <pc:sldChg chg="add">
        <pc:chgData name="László Hidvégi" userId="628d062cef80e38f" providerId="LiveId" clId="{A0E7BD29-41C3-4BC4-86C0-5A1D0C331E71}" dt="2023-09-18T08:49:17.954" v="315"/>
        <pc:sldMkLst>
          <pc:docMk/>
          <pc:sldMk cId="1934628690" sldId="272"/>
        </pc:sldMkLst>
      </pc:sldChg>
      <pc:sldChg chg="add">
        <pc:chgData name="László Hidvégi" userId="628d062cef80e38f" providerId="LiveId" clId="{A0E7BD29-41C3-4BC4-86C0-5A1D0C331E71}" dt="2023-09-18T08:49:24.060" v="316"/>
        <pc:sldMkLst>
          <pc:docMk/>
          <pc:sldMk cId="329135908" sldId="273"/>
        </pc:sldMkLst>
      </pc:sldChg>
      <pc:sldChg chg="modSp add mod modAnim">
        <pc:chgData name="László Hidvégi" userId="628d062cef80e38f" providerId="LiveId" clId="{A0E7BD29-41C3-4BC4-86C0-5A1D0C331E71}" dt="2023-09-18T13:21:20.536" v="3711"/>
        <pc:sldMkLst>
          <pc:docMk/>
          <pc:sldMk cId="1142844690" sldId="274"/>
        </pc:sldMkLst>
        <pc:spChg chg="mod">
          <ac:chgData name="László Hidvégi" userId="628d062cef80e38f" providerId="LiveId" clId="{A0E7BD29-41C3-4BC4-86C0-5A1D0C331E71}" dt="2023-09-18T13:21:20.536" v="3711"/>
          <ac:spMkLst>
            <pc:docMk/>
            <pc:sldMk cId="1142844690" sldId="274"/>
            <ac:spMk id="2" creationId="{23E1D5A5-C237-A5D9-ACC4-FA603659FD07}"/>
          </ac:spMkLst>
        </pc:spChg>
      </pc:sldChg>
      <pc:sldChg chg="modSp add mod modAnim">
        <pc:chgData name="László Hidvégi" userId="628d062cef80e38f" providerId="LiveId" clId="{A0E7BD29-41C3-4BC4-86C0-5A1D0C331E71}" dt="2023-09-21T07:42:36.961" v="3719" actId="20577"/>
        <pc:sldMkLst>
          <pc:docMk/>
          <pc:sldMk cId="550789301" sldId="275"/>
        </pc:sldMkLst>
        <pc:spChg chg="mod">
          <ac:chgData name="László Hidvégi" userId="628d062cef80e38f" providerId="LiveId" clId="{A0E7BD29-41C3-4BC4-86C0-5A1D0C331E71}" dt="2023-09-21T07:42:36.961" v="3719" actId="20577"/>
          <ac:spMkLst>
            <pc:docMk/>
            <pc:sldMk cId="550789301" sldId="275"/>
            <ac:spMk id="2" creationId="{23E1D5A5-C237-A5D9-ACC4-FA603659FD07}"/>
          </ac:spMkLst>
        </pc:spChg>
      </pc:sldChg>
      <pc:sldChg chg="add modAnim">
        <pc:chgData name="László Hidvégi" userId="628d062cef80e38f" providerId="LiveId" clId="{A0E7BD29-41C3-4BC4-86C0-5A1D0C331E71}" dt="2023-09-18T11:42:00.903" v="3603"/>
        <pc:sldMkLst>
          <pc:docMk/>
          <pc:sldMk cId="811689584" sldId="276"/>
        </pc:sldMkLst>
      </pc:sldChg>
      <pc:sldChg chg="modSp add mod modAnim">
        <pc:chgData name="László Hidvégi" userId="628d062cef80e38f" providerId="LiveId" clId="{A0E7BD29-41C3-4BC4-86C0-5A1D0C331E71}" dt="2023-09-21T07:45:14.489" v="3724" actId="108"/>
        <pc:sldMkLst>
          <pc:docMk/>
          <pc:sldMk cId="2282024690" sldId="277"/>
        </pc:sldMkLst>
        <pc:spChg chg="mod">
          <ac:chgData name="László Hidvégi" userId="628d062cef80e38f" providerId="LiveId" clId="{A0E7BD29-41C3-4BC4-86C0-5A1D0C331E71}" dt="2023-09-21T07:45:14.489" v="3724" actId="108"/>
          <ac:spMkLst>
            <pc:docMk/>
            <pc:sldMk cId="2282024690" sldId="277"/>
            <ac:spMk id="2" creationId="{23E1D5A5-C237-A5D9-ACC4-FA603659FD07}"/>
          </ac:spMkLst>
        </pc:spChg>
      </pc:sldChg>
      <pc:sldChg chg="modSp add mod">
        <pc:chgData name="László Hidvégi" userId="628d062cef80e38f" providerId="LiveId" clId="{A0E7BD29-41C3-4BC4-86C0-5A1D0C331E71}" dt="2023-09-18T11:42:38.277" v="3610" actId="1076"/>
        <pc:sldMkLst>
          <pc:docMk/>
          <pc:sldMk cId="1905371233" sldId="278"/>
        </pc:sldMkLst>
        <pc:spChg chg="mod">
          <ac:chgData name="László Hidvégi" userId="628d062cef80e38f" providerId="LiveId" clId="{A0E7BD29-41C3-4BC4-86C0-5A1D0C331E71}" dt="2023-09-18T11:42:38.277" v="3610" actId="1076"/>
          <ac:spMkLst>
            <pc:docMk/>
            <pc:sldMk cId="1905371233" sldId="278"/>
            <ac:spMk id="3" creationId="{064FED31-D81C-390E-92D3-9D91E2B980F9}"/>
          </ac:spMkLst>
        </pc:spChg>
      </pc:sldChg>
      <pc:sldChg chg="modSp add mod">
        <pc:chgData name="László Hidvégi" userId="628d062cef80e38f" providerId="LiveId" clId="{A0E7BD29-41C3-4BC4-86C0-5A1D0C331E71}" dt="2023-09-18T11:42:53.814" v="3611" actId="1076"/>
        <pc:sldMkLst>
          <pc:docMk/>
          <pc:sldMk cId="1468100498" sldId="279"/>
        </pc:sldMkLst>
        <pc:spChg chg="mod">
          <ac:chgData name="László Hidvégi" userId="628d062cef80e38f" providerId="LiveId" clId="{A0E7BD29-41C3-4BC4-86C0-5A1D0C331E71}" dt="2023-09-18T11:42:53.814" v="3611" actId="1076"/>
          <ac:spMkLst>
            <pc:docMk/>
            <pc:sldMk cId="1468100498" sldId="279"/>
            <ac:spMk id="20" creationId="{7FF69DD3-2D9E-26E0-180C-0E5690802166}"/>
          </ac:spMkLst>
        </pc:spChg>
      </pc:sldChg>
      <pc:sldChg chg="modSp add mod modAnim">
        <pc:chgData name="László Hidvégi" userId="628d062cef80e38f" providerId="LiveId" clId="{A0E7BD29-41C3-4BC4-86C0-5A1D0C331E71}" dt="2023-09-18T11:44:26.824" v="3632"/>
        <pc:sldMkLst>
          <pc:docMk/>
          <pc:sldMk cId="1673891380" sldId="280"/>
        </pc:sldMkLst>
        <pc:spChg chg="mod">
          <ac:chgData name="László Hidvégi" userId="628d062cef80e38f" providerId="LiveId" clId="{A0E7BD29-41C3-4BC4-86C0-5A1D0C331E71}" dt="2023-09-18T11:43:59.300" v="3628" actId="1076"/>
          <ac:spMkLst>
            <pc:docMk/>
            <pc:sldMk cId="1673891380" sldId="280"/>
            <ac:spMk id="12" creationId="{232D5CD3-933A-CCE2-08F8-7DBF7CF84AFD}"/>
          </ac:spMkLst>
        </pc:spChg>
      </pc:sldChg>
      <pc:sldChg chg="modSp add mod modAnim">
        <pc:chgData name="László Hidvégi" userId="628d062cef80e38f" providerId="LiveId" clId="{A0E7BD29-41C3-4BC4-86C0-5A1D0C331E71}" dt="2023-09-21T07:54:45.485" v="3735" actId="20577"/>
        <pc:sldMkLst>
          <pc:docMk/>
          <pc:sldMk cId="245172679" sldId="281"/>
        </pc:sldMkLst>
        <pc:spChg chg="mod">
          <ac:chgData name="László Hidvégi" userId="628d062cef80e38f" providerId="LiveId" clId="{A0E7BD29-41C3-4BC4-86C0-5A1D0C331E71}" dt="2023-09-21T07:54:45.485" v="3735" actId="20577"/>
          <ac:spMkLst>
            <pc:docMk/>
            <pc:sldMk cId="245172679" sldId="281"/>
            <ac:spMk id="2" creationId="{23E1D5A5-C237-A5D9-ACC4-FA603659FD07}"/>
          </ac:spMkLst>
        </pc:spChg>
      </pc:sldChg>
      <pc:sldChg chg="del">
        <pc:chgData name="László Hidvégi" userId="628d062cef80e38f" providerId="LiveId" clId="{A0E7BD29-41C3-4BC4-86C0-5A1D0C331E71}" dt="2023-09-18T08:41:14.191" v="8" actId="47"/>
        <pc:sldMkLst>
          <pc:docMk/>
          <pc:sldMk cId="2671884178" sldId="281"/>
        </pc:sldMkLst>
      </pc:sldChg>
      <pc:sldChg chg="add del">
        <pc:chgData name="László Hidvégi" userId="628d062cef80e38f" providerId="LiveId" clId="{A0E7BD29-41C3-4BC4-86C0-5A1D0C331E71}" dt="2023-09-18T08:52:20.861" v="362"/>
        <pc:sldMkLst>
          <pc:docMk/>
          <pc:sldMk cId="3297886441" sldId="281"/>
        </pc:sldMkLst>
      </pc:sldChg>
      <pc:sldChg chg="del">
        <pc:chgData name="László Hidvégi" userId="628d062cef80e38f" providerId="LiveId" clId="{A0E7BD29-41C3-4BC4-86C0-5A1D0C331E71}" dt="2023-09-18T08:41:13.976" v="7" actId="47"/>
        <pc:sldMkLst>
          <pc:docMk/>
          <pc:sldMk cId="1949196483" sldId="282"/>
        </pc:sldMkLst>
      </pc:sldChg>
      <pc:sldChg chg="add">
        <pc:chgData name="László Hidvégi" userId="628d062cef80e38f" providerId="LiveId" clId="{A0E7BD29-41C3-4BC4-86C0-5A1D0C331E71}" dt="2023-09-18T08:53:22.123" v="407"/>
        <pc:sldMkLst>
          <pc:docMk/>
          <pc:sldMk cId="2297354297" sldId="282"/>
        </pc:sldMkLst>
      </pc:sldChg>
      <pc:sldChg chg="del">
        <pc:chgData name="László Hidvégi" userId="628d062cef80e38f" providerId="LiveId" clId="{A0E7BD29-41C3-4BC4-86C0-5A1D0C331E71}" dt="2023-09-18T08:41:13.746" v="6" actId="47"/>
        <pc:sldMkLst>
          <pc:docMk/>
          <pc:sldMk cId="58781701" sldId="283"/>
        </pc:sldMkLst>
      </pc:sldChg>
      <pc:sldChg chg="del">
        <pc:chgData name="László Hidvégi" userId="628d062cef80e38f" providerId="LiveId" clId="{A0E7BD29-41C3-4BC4-86C0-5A1D0C331E71}" dt="2023-09-18T08:41:13.245" v="4" actId="47"/>
        <pc:sldMkLst>
          <pc:docMk/>
          <pc:sldMk cId="3751796805" sldId="284"/>
        </pc:sldMkLst>
      </pc:sldChg>
      <pc:sldChg chg="del">
        <pc:chgData name="László Hidvégi" userId="628d062cef80e38f" providerId="LiveId" clId="{A0E7BD29-41C3-4BC4-86C0-5A1D0C331E71}" dt="2023-09-18T08:41:13" v="3" actId="47"/>
        <pc:sldMkLst>
          <pc:docMk/>
          <pc:sldMk cId="1867165590" sldId="285"/>
        </pc:sldMkLst>
      </pc:sldChg>
      <pc:sldChg chg="del">
        <pc:chgData name="László Hidvégi" userId="628d062cef80e38f" providerId="LiveId" clId="{A0E7BD29-41C3-4BC4-86C0-5A1D0C331E71}" dt="2023-09-18T08:41:13.500" v="5" actId="47"/>
        <pc:sldMkLst>
          <pc:docMk/>
          <pc:sldMk cId="2320063632" sldId="286"/>
        </pc:sldMkLst>
      </pc:sldChg>
      <pc:sldChg chg="del">
        <pc:chgData name="László Hidvégi" userId="628d062cef80e38f" providerId="LiveId" clId="{A0E7BD29-41C3-4BC4-86C0-5A1D0C331E71}" dt="2023-09-18T08:41:12.626" v="2" actId="47"/>
        <pc:sldMkLst>
          <pc:docMk/>
          <pc:sldMk cId="1184067241" sldId="287"/>
        </pc:sldMkLst>
      </pc:sldChg>
      <pc:sldChg chg="add modAnim">
        <pc:chgData name="László Hidvégi" userId="628d062cef80e38f" providerId="LiveId" clId="{A0E7BD29-41C3-4BC4-86C0-5A1D0C331E71}" dt="2023-09-18T11:45:11.273" v="3643"/>
        <pc:sldMkLst>
          <pc:docMk/>
          <pc:sldMk cId="3353808520" sldId="291"/>
        </pc:sldMkLst>
      </pc:sldChg>
      <pc:sldChg chg="del">
        <pc:chgData name="László Hidvégi" userId="628d062cef80e38f" providerId="LiveId" clId="{A0E7BD29-41C3-4BC4-86C0-5A1D0C331E71}" dt="2023-09-18T08:41:14.797" v="11" actId="47"/>
        <pc:sldMkLst>
          <pc:docMk/>
          <pc:sldMk cId="4259389473" sldId="291"/>
        </pc:sldMkLst>
      </pc:sldChg>
      <pc:sldChg chg="modSp add mod modAnim">
        <pc:chgData name="László Hidvégi" userId="628d062cef80e38f" providerId="LiveId" clId="{A0E7BD29-41C3-4BC4-86C0-5A1D0C331E71}" dt="2023-09-21T07:57:05.122" v="3754" actId="20577"/>
        <pc:sldMkLst>
          <pc:docMk/>
          <pc:sldMk cId="379771095" sldId="292"/>
        </pc:sldMkLst>
        <pc:spChg chg="mod">
          <ac:chgData name="László Hidvégi" userId="628d062cef80e38f" providerId="LiveId" clId="{A0E7BD29-41C3-4BC4-86C0-5A1D0C331E71}" dt="2023-09-21T07:57:05.122" v="3754" actId="20577"/>
          <ac:spMkLst>
            <pc:docMk/>
            <pc:sldMk cId="379771095" sldId="292"/>
            <ac:spMk id="2" creationId="{23E1D5A5-C237-A5D9-ACC4-FA603659FD07}"/>
          </ac:spMkLst>
        </pc:spChg>
      </pc:sldChg>
      <pc:sldChg chg="del">
        <pc:chgData name="László Hidvégi" userId="628d062cef80e38f" providerId="LiveId" clId="{A0E7BD29-41C3-4BC4-86C0-5A1D0C331E71}" dt="2023-09-18T08:41:14.614" v="10" actId="47"/>
        <pc:sldMkLst>
          <pc:docMk/>
          <pc:sldMk cId="1492305165" sldId="292"/>
        </pc:sldMkLst>
      </pc:sldChg>
      <pc:sldChg chg="modSp add modAnim">
        <pc:chgData name="László Hidvégi" userId="628d062cef80e38f" providerId="LiveId" clId="{A0E7BD29-41C3-4BC4-86C0-5A1D0C331E71}" dt="2023-09-18T11:46:21.301" v="3655" actId="20577"/>
        <pc:sldMkLst>
          <pc:docMk/>
          <pc:sldMk cId="509863546" sldId="293"/>
        </pc:sldMkLst>
        <pc:spChg chg="mod">
          <ac:chgData name="László Hidvégi" userId="628d062cef80e38f" providerId="LiveId" clId="{A0E7BD29-41C3-4BC4-86C0-5A1D0C331E71}" dt="2023-09-18T11:46:21.301" v="3655" actId="20577"/>
          <ac:spMkLst>
            <pc:docMk/>
            <pc:sldMk cId="509863546" sldId="293"/>
            <ac:spMk id="3" creationId="{064FED31-D81C-390E-92D3-9D91E2B980F9}"/>
          </ac:spMkLst>
        </pc:spChg>
      </pc:sldChg>
      <pc:sldChg chg="del">
        <pc:chgData name="László Hidvégi" userId="628d062cef80e38f" providerId="LiveId" clId="{A0E7BD29-41C3-4BC4-86C0-5A1D0C331E71}" dt="2023-09-18T08:41:14.411" v="9" actId="47"/>
        <pc:sldMkLst>
          <pc:docMk/>
          <pc:sldMk cId="2086264761" sldId="293"/>
        </pc:sldMkLst>
      </pc:sldChg>
      <pc:sldChg chg="del">
        <pc:chgData name="László Hidvégi" userId="628d062cef80e38f" providerId="LiveId" clId="{A0E7BD29-41C3-4BC4-86C0-5A1D0C331E71}" dt="2023-09-18T08:41:15.400" v="14" actId="47"/>
        <pc:sldMkLst>
          <pc:docMk/>
          <pc:sldMk cId="695500427" sldId="294"/>
        </pc:sldMkLst>
      </pc:sldChg>
      <pc:sldChg chg="modSp add mod modAnim">
        <pc:chgData name="László Hidvégi" userId="628d062cef80e38f" providerId="LiveId" clId="{A0E7BD29-41C3-4BC4-86C0-5A1D0C331E71}" dt="2023-09-18T13:21:20.536" v="3711"/>
        <pc:sldMkLst>
          <pc:docMk/>
          <pc:sldMk cId="4042783331" sldId="294"/>
        </pc:sldMkLst>
        <pc:spChg chg="mod">
          <ac:chgData name="László Hidvégi" userId="628d062cef80e38f" providerId="LiveId" clId="{A0E7BD29-41C3-4BC4-86C0-5A1D0C331E71}" dt="2023-09-18T13:21:20.536" v="3711"/>
          <ac:spMkLst>
            <pc:docMk/>
            <pc:sldMk cId="4042783331" sldId="294"/>
            <ac:spMk id="2" creationId="{23E1D5A5-C237-A5D9-ACC4-FA603659FD07}"/>
          </ac:spMkLst>
        </pc:spChg>
      </pc:sldChg>
      <pc:sldChg chg="modSp add">
        <pc:chgData name="László Hidvégi" userId="628d062cef80e38f" providerId="LiveId" clId="{A0E7BD29-41C3-4BC4-86C0-5A1D0C331E71}" dt="2023-09-18T12:01:25.302" v="3694" actId="2"/>
        <pc:sldMkLst>
          <pc:docMk/>
          <pc:sldMk cId="2536636554" sldId="295"/>
        </pc:sldMkLst>
        <pc:spChg chg="mod">
          <ac:chgData name="László Hidvégi" userId="628d062cef80e38f" providerId="LiveId" clId="{A0E7BD29-41C3-4BC4-86C0-5A1D0C331E71}" dt="2023-09-18T12:01:25.302" v="3694" actId="2"/>
          <ac:spMkLst>
            <pc:docMk/>
            <pc:sldMk cId="2536636554" sldId="295"/>
            <ac:spMk id="11" creationId="{A0EA41B0-E1CF-0027-9E44-410F76CA8C1E}"/>
          </ac:spMkLst>
        </pc:spChg>
      </pc:sldChg>
      <pc:sldChg chg="del">
        <pc:chgData name="László Hidvégi" userId="628d062cef80e38f" providerId="LiveId" clId="{A0E7BD29-41C3-4BC4-86C0-5A1D0C331E71}" dt="2023-09-18T08:41:15.306" v="12" actId="47"/>
        <pc:sldMkLst>
          <pc:docMk/>
          <pc:sldMk cId="327264701" sldId="296"/>
        </pc:sldMkLst>
      </pc:sldChg>
      <pc:sldChg chg="modSp add mod modAnim">
        <pc:chgData name="László Hidvégi" userId="628d062cef80e38f" providerId="LiveId" clId="{A0E7BD29-41C3-4BC4-86C0-5A1D0C331E71}" dt="2023-09-18T11:42:14.975" v="3604"/>
        <pc:sldMkLst>
          <pc:docMk/>
          <pc:sldMk cId="3983796717" sldId="296"/>
        </pc:sldMkLst>
        <pc:spChg chg="mod">
          <ac:chgData name="László Hidvégi" userId="628d062cef80e38f" providerId="LiveId" clId="{A0E7BD29-41C3-4BC4-86C0-5A1D0C331E71}" dt="2023-09-18T09:50:30.893" v="591" actId="20577"/>
          <ac:spMkLst>
            <pc:docMk/>
            <pc:sldMk cId="3983796717" sldId="296"/>
            <ac:spMk id="2" creationId="{23E1D5A5-C237-A5D9-ACC4-FA603659FD07}"/>
          </ac:spMkLst>
        </pc:spChg>
      </pc:sldChg>
      <pc:sldChg chg="modSp add mod modAnim">
        <pc:chgData name="László Hidvégi" userId="628d062cef80e38f" providerId="LiveId" clId="{A0E7BD29-41C3-4BC4-86C0-5A1D0C331E71}" dt="2023-09-18T11:44:46.536" v="3635"/>
        <pc:sldMkLst>
          <pc:docMk/>
          <pc:sldMk cId="2202863845" sldId="297"/>
        </pc:sldMkLst>
        <pc:spChg chg="mod">
          <ac:chgData name="László Hidvégi" userId="628d062cef80e38f" providerId="LiveId" clId="{A0E7BD29-41C3-4BC4-86C0-5A1D0C331E71}" dt="2023-09-18T11:44:43.259" v="3634" actId="27636"/>
          <ac:spMkLst>
            <pc:docMk/>
            <pc:sldMk cId="2202863845" sldId="297"/>
            <ac:spMk id="2" creationId="{23E1D5A5-C237-A5D9-ACC4-FA603659FD07}"/>
          </ac:spMkLst>
        </pc:spChg>
      </pc:sldChg>
      <pc:sldChg chg="del">
        <pc:chgData name="László Hidvégi" userId="628d062cef80e38f" providerId="LiveId" clId="{A0E7BD29-41C3-4BC4-86C0-5A1D0C331E71}" dt="2023-09-18T08:41:15.336" v="13" actId="47"/>
        <pc:sldMkLst>
          <pc:docMk/>
          <pc:sldMk cId="3922242182" sldId="297"/>
        </pc:sldMkLst>
      </pc:sldChg>
      <pc:sldChg chg="modSp add mod modAnim">
        <pc:chgData name="László Hidvégi" userId="628d062cef80e38f" providerId="LiveId" clId="{A0E7BD29-41C3-4BC4-86C0-5A1D0C331E71}" dt="2023-09-18T11:45:29.283" v="3646"/>
        <pc:sldMkLst>
          <pc:docMk/>
          <pc:sldMk cId="1082846570" sldId="298"/>
        </pc:sldMkLst>
        <pc:spChg chg="mod">
          <ac:chgData name="László Hidvégi" userId="628d062cef80e38f" providerId="LiveId" clId="{A0E7BD29-41C3-4BC4-86C0-5A1D0C331E71}" dt="2023-09-18T11:45:26.238" v="3645" actId="27636"/>
          <ac:spMkLst>
            <pc:docMk/>
            <pc:sldMk cId="1082846570" sldId="298"/>
            <ac:spMk id="2" creationId="{23E1D5A5-C237-A5D9-ACC4-FA603659FD07}"/>
          </ac:spMkLst>
        </pc:spChg>
      </pc:sldChg>
      <pc:sldChg chg="modSp add mod modAnim">
        <pc:chgData name="László Hidvégi" userId="628d062cef80e38f" providerId="LiveId" clId="{A0E7BD29-41C3-4BC4-86C0-5A1D0C331E71}" dt="2023-09-18T11:46:29.696" v="3658"/>
        <pc:sldMkLst>
          <pc:docMk/>
          <pc:sldMk cId="1019478322" sldId="299"/>
        </pc:sldMkLst>
        <pc:spChg chg="mod">
          <ac:chgData name="László Hidvégi" userId="628d062cef80e38f" providerId="LiveId" clId="{A0E7BD29-41C3-4BC4-86C0-5A1D0C331E71}" dt="2023-09-18T11:46:26.248" v="3657" actId="27636"/>
          <ac:spMkLst>
            <pc:docMk/>
            <pc:sldMk cId="1019478322" sldId="299"/>
            <ac:spMk id="2" creationId="{23E1D5A5-C237-A5D9-ACC4-FA603659FD07}"/>
          </ac:spMkLst>
        </pc:spChg>
      </pc:sldChg>
      <pc:sldChg chg="add">
        <pc:chgData name="László Hidvégi" userId="628d062cef80e38f" providerId="LiveId" clId="{A0E7BD29-41C3-4BC4-86C0-5A1D0C331E71}" dt="2023-09-18T09:50:53.408" v="595"/>
        <pc:sldMkLst>
          <pc:docMk/>
          <pc:sldMk cId="778927883" sldId="300"/>
        </pc:sldMkLst>
      </pc:sldChg>
      <pc:sldChg chg="addSp modSp add mod modAnim">
        <pc:chgData name="László Hidvégi" userId="628d062cef80e38f" providerId="LiveId" clId="{A0E7BD29-41C3-4BC4-86C0-5A1D0C331E71}" dt="2023-09-21T08:08:21.949" v="3762" actId="1076"/>
        <pc:sldMkLst>
          <pc:docMk/>
          <pc:sldMk cId="4070145197" sldId="301"/>
        </pc:sldMkLst>
        <pc:spChg chg="mod">
          <ac:chgData name="László Hidvégi" userId="628d062cef80e38f" providerId="LiveId" clId="{A0E7BD29-41C3-4BC4-86C0-5A1D0C331E71}" dt="2023-09-18T10:08:05.953" v="1458" actId="21"/>
          <ac:spMkLst>
            <pc:docMk/>
            <pc:sldMk cId="4070145197" sldId="301"/>
            <ac:spMk id="2" creationId="{23E1D5A5-C237-A5D9-ACC4-FA603659FD07}"/>
          </ac:spMkLst>
        </pc:spChg>
        <pc:spChg chg="add mod">
          <ac:chgData name="László Hidvégi" userId="628d062cef80e38f" providerId="LiveId" clId="{A0E7BD29-41C3-4BC4-86C0-5A1D0C331E71}" dt="2023-09-21T08:08:21.949" v="3762" actId="1076"/>
          <ac:spMkLst>
            <pc:docMk/>
            <pc:sldMk cId="4070145197" sldId="301"/>
            <ac:spMk id="3" creationId="{3353E469-5A34-EBE7-09DE-BCD55486253F}"/>
          </ac:spMkLst>
        </pc:spChg>
      </pc:sldChg>
      <pc:sldChg chg="modSp add modAnim">
        <pc:chgData name="László Hidvégi" userId="628d062cef80e38f" providerId="LiveId" clId="{A0E7BD29-41C3-4BC4-86C0-5A1D0C331E71}" dt="2023-09-18T10:13:19.470" v="1689" actId="20577"/>
        <pc:sldMkLst>
          <pc:docMk/>
          <pc:sldMk cId="3053857875" sldId="302"/>
        </pc:sldMkLst>
        <pc:spChg chg="mod">
          <ac:chgData name="László Hidvégi" userId="628d062cef80e38f" providerId="LiveId" clId="{A0E7BD29-41C3-4BC4-86C0-5A1D0C331E71}" dt="2023-09-18T10:13:19.470" v="1689" actId="20577"/>
          <ac:spMkLst>
            <pc:docMk/>
            <pc:sldMk cId="3053857875" sldId="302"/>
            <ac:spMk id="3" creationId="{064FED31-D81C-390E-92D3-9D91E2B980F9}"/>
          </ac:spMkLst>
        </pc:spChg>
      </pc:sldChg>
      <pc:sldChg chg="modSp add mod modAnim">
        <pc:chgData name="László Hidvégi" userId="628d062cef80e38f" providerId="LiveId" clId="{A0E7BD29-41C3-4BC4-86C0-5A1D0C331E71}" dt="2023-09-18T11:48:15.559" v="3665"/>
        <pc:sldMkLst>
          <pc:docMk/>
          <pc:sldMk cId="421303935" sldId="303"/>
        </pc:sldMkLst>
        <pc:spChg chg="mod">
          <ac:chgData name="László Hidvégi" userId="628d062cef80e38f" providerId="LiveId" clId="{A0E7BD29-41C3-4BC4-86C0-5A1D0C331E71}" dt="2023-09-18T11:48:12.431" v="3664" actId="27636"/>
          <ac:spMkLst>
            <pc:docMk/>
            <pc:sldMk cId="421303935" sldId="303"/>
            <ac:spMk id="2" creationId="{23E1D5A5-C237-A5D9-ACC4-FA603659FD07}"/>
          </ac:spMkLst>
        </pc:spChg>
      </pc:sldChg>
      <pc:sldChg chg="modSp add mod modAnim">
        <pc:chgData name="László Hidvégi" userId="628d062cef80e38f" providerId="LiveId" clId="{A0E7BD29-41C3-4BC4-86C0-5A1D0C331E71}" dt="2023-09-18T13:21:20.536" v="3711"/>
        <pc:sldMkLst>
          <pc:docMk/>
          <pc:sldMk cId="1773558200" sldId="304"/>
        </pc:sldMkLst>
        <pc:spChg chg="mod">
          <ac:chgData name="László Hidvégi" userId="628d062cef80e38f" providerId="LiveId" clId="{A0E7BD29-41C3-4BC4-86C0-5A1D0C331E71}" dt="2023-09-18T13:21:20.536" v="3711"/>
          <ac:spMkLst>
            <pc:docMk/>
            <pc:sldMk cId="1773558200" sldId="304"/>
            <ac:spMk id="2" creationId="{23E1D5A5-C237-A5D9-ACC4-FA603659FD07}"/>
          </ac:spMkLst>
        </pc:spChg>
      </pc:sldChg>
      <pc:sldChg chg="modSp add modAnim">
        <pc:chgData name="László Hidvégi" userId="628d062cef80e38f" providerId="LiveId" clId="{A0E7BD29-41C3-4BC4-86C0-5A1D0C331E71}" dt="2023-09-18T10:06:26.978" v="1383" actId="20577"/>
        <pc:sldMkLst>
          <pc:docMk/>
          <pc:sldMk cId="3763705841" sldId="305"/>
        </pc:sldMkLst>
        <pc:spChg chg="mod">
          <ac:chgData name="László Hidvégi" userId="628d062cef80e38f" providerId="LiveId" clId="{A0E7BD29-41C3-4BC4-86C0-5A1D0C331E71}" dt="2023-09-18T10:06:26.978" v="1383" actId="20577"/>
          <ac:spMkLst>
            <pc:docMk/>
            <pc:sldMk cId="3763705841" sldId="305"/>
            <ac:spMk id="3" creationId="{064FED31-D81C-390E-92D3-9D91E2B980F9}"/>
          </ac:spMkLst>
        </pc:spChg>
      </pc:sldChg>
      <pc:sldChg chg="modSp add mod modAnim">
        <pc:chgData name="László Hidvégi" userId="628d062cef80e38f" providerId="LiveId" clId="{A0E7BD29-41C3-4BC4-86C0-5A1D0C331E71}" dt="2023-09-18T11:48:33.713" v="3669"/>
        <pc:sldMkLst>
          <pc:docMk/>
          <pc:sldMk cId="3371996770" sldId="306"/>
        </pc:sldMkLst>
        <pc:spChg chg="mod">
          <ac:chgData name="László Hidvégi" userId="628d062cef80e38f" providerId="LiveId" clId="{A0E7BD29-41C3-4BC4-86C0-5A1D0C331E71}" dt="2023-09-18T11:48:30.486" v="3668" actId="27636"/>
          <ac:spMkLst>
            <pc:docMk/>
            <pc:sldMk cId="3371996770" sldId="306"/>
            <ac:spMk id="2" creationId="{23E1D5A5-C237-A5D9-ACC4-FA603659FD07}"/>
          </ac:spMkLst>
        </pc:spChg>
      </pc:sldChg>
      <pc:sldChg chg="modSp add mod modAnim">
        <pc:chgData name="László Hidvégi" userId="628d062cef80e38f" providerId="LiveId" clId="{A0E7BD29-41C3-4BC4-86C0-5A1D0C331E71}" dt="2023-09-18T13:21:20.536" v="3711"/>
        <pc:sldMkLst>
          <pc:docMk/>
          <pc:sldMk cId="300158920" sldId="307"/>
        </pc:sldMkLst>
        <pc:spChg chg="mod">
          <ac:chgData name="László Hidvégi" userId="628d062cef80e38f" providerId="LiveId" clId="{A0E7BD29-41C3-4BC4-86C0-5A1D0C331E71}" dt="2023-09-18T13:21:20.536" v="3711"/>
          <ac:spMkLst>
            <pc:docMk/>
            <pc:sldMk cId="300158920" sldId="307"/>
            <ac:spMk id="2" creationId="{23E1D5A5-C237-A5D9-ACC4-FA603659FD07}"/>
          </ac:spMkLst>
        </pc:spChg>
      </pc:sldChg>
      <pc:sldChg chg="modSp add mod modAnim">
        <pc:chgData name="László Hidvégi" userId="628d062cef80e38f" providerId="LiveId" clId="{A0E7BD29-41C3-4BC4-86C0-5A1D0C331E71}" dt="2023-09-18T12:01:27.503" v="3695" actId="2"/>
        <pc:sldMkLst>
          <pc:docMk/>
          <pc:sldMk cId="274404442" sldId="308"/>
        </pc:sldMkLst>
        <pc:spChg chg="mod">
          <ac:chgData name="László Hidvégi" userId="628d062cef80e38f" providerId="LiveId" clId="{A0E7BD29-41C3-4BC4-86C0-5A1D0C331E71}" dt="2023-09-18T12:01:27.503" v="3695" actId="2"/>
          <ac:spMkLst>
            <pc:docMk/>
            <pc:sldMk cId="274404442" sldId="308"/>
            <ac:spMk id="3" creationId="{064FED31-D81C-390E-92D3-9D91E2B980F9}"/>
          </ac:spMkLst>
        </pc:spChg>
      </pc:sldChg>
      <pc:sldChg chg="modSp add mod modAnim">
        <pc:chgData name="László Hidvégi" userId="628d062cef80e38f" providerId="LiveId" clId="{A0E7BD29-41C3-4BC4-86C0-5A1D0C331E71}" dt="2023-09-18T10:25:35.068" v="2142" actId="20577"/>
        <pc:sldMkLst>
          <pc:docMk/>
          <pc:sldMk cId="250973654" sldId="309"/>
        </pc:sldMkLst>
        <pc:spChg chg="mod">
          <ac:chgData name="László Hidvégi" userId="628d062cef80e38f" providerId="LiveId" clId="{A0E7BD29-41C3-4BC4-86C0-5A1D0C331E71}" dt="2023-09-18T10:25:35.068" v="2142" actId="20577"/>
          <ac:spMkLst>
            <pc:docMk/>
            <pc:sldMk cId="250973654" sldId="309"/>
            <ac:spMk id="3" creationId="{064FED31-D81C-390E-92D3-9D91E2B980F9}"/>
          </ac:spMkLst>
        </pc:spChg>
      </pc:sldChg>
      <pc:sldChg chg="modSp add mod modAnim">
        <pc:chgData name="László Hidvégi" userId="628d062cef80e38f" providerId="LiveId" clId="{A0E7BD29-41C3-4BC4-86C0-5A1D0C331E71}" dt="2023-09-18T10:28:32.517" v="2293" actId="20577"/>
        <pc:sldMkLst>
          <pc:docMk/>
          <pc:sldMk cId="46643117" sldId="310"/>
        </pc:sldMkLst>
        <pc:spChg chg="mod">
          <ac:chgData name="László Hidvégi" userId="628d062cef80e38f" providerId="LiveId" clId="{A0E7BD29-41C3-4BC4-86C0-5A1D0C331E71}" dt="2023-09-18T10:28:32.517" v="2293" actId="20577"/>
          <ac:spMkLst>
            <pc:docMk/>
            <pc:sldMk cId="46643117" sldId="310"/>
            <ac:spMk id="3" creationId="{064FED31-D81C-390E-92D3-9D91E2B980F9}"/>
          </ac:spMkLst>
        </pc:spChg>
      </pc:sldChg>
      <pc:sldChg chg="modSp add mod modAnim">
        <pc:chgData name="László Hidvégi" userId="628d062cef80e38f" providerId="LiveId" clId="{A0E7BD29-41C3-4BC4-86C0-5A1D0C331E71}" dt="2023-09-18T11:48:57.384" v="3673"/>
        <pc:sldMkLst>
          <pc:docMk/>
          <pc:sldMk cId="108075105" sldId="311"/>
        </pc:sldMkLst>
        <pc:spChg chg="mod">
          <ac:chgData name="László Hidvégi" userId="628d062cef80e38f" providerId="LiveId" clId="{A0E7BD29-41C3-4BC4-86C0-5A1D0C331E71}" dt="2023-09-18T11:48:54.169" v="3672" actId="27636"/>
          <ac:spMkLst>
            <pc:docMk/>
            <pc:sldMk cId="108075105" sldId="311"/>
            <ac:spMk id="2" creationId="{23E1D5A5-C237-A5D9-ACC4-FA603659FD07}"/>
          </ac:spMkLst>
        </pc:spChg>
      </pc:sldChg>
      <pc:sldChg chg="add del">
        <pc:chgData name="László Hidvégi" userId="628d062cef80e38f" providerId="LiveId" clId="{A0E7BD29-41C3-4BC4-86C0-5A1D0C331E71}" dt="2023-09-18T10:30:10.856" v="2296" actId="47"/>
        <pc:sldMkLst>
          <pc:docMk/>
          <pc:sldMk cId="80145302" sldId="312"/>
        </pc:sldMkLst>
      </pc:sldChg>
      <pc:sldChg chg="modSp add mod modAnim">
        <pc:chgData name="László Hidvégi" userId="628d062cef80e38f" providerId="LiveId" clId="{A0E7BD29-41C3-4BC4-86C0-5A1D0C331E71}" dt="2023-09-18T13:21:20.536" v="3711"/>
        <pc:sldMkLst>
          <pc:docMk/>
          <pc:sldMk cId="2484624185" sldId="312"/>
        </pc:sldMkLst>
        <pc:spChg chg="mod">
          <ac:chgData name="László Hidvégi" userId="628d062cef80e38f" providerId="LiveId" clId="{A0E7BD29-41C3-4BC4-86C0-5A1D0C331E71}" dt="2023-09-18T13:21:20.536" v="3711"/>
          <ac:spMkLst>
            <pc:docMk/>
            <pc:sldMk cId="2484624185" sldId="312"/>
            <ac:spMk id="2" creationId="{23E1D5A5-C237-A5D9-ACC4-FA603659FD07}"/>
          </ac:spMkLst>
        </pc:spChg>
      </pc:sldChg>
      <pc:sldChg chg="modSp add mod addAnim delAnim modAnim">
        <pc:chgData name="László Hidvégi" userId="628d062cef80e38f" providerId="LiveId" clId="{A0E7BD29-41C3-4BC4-86C0-5A1D0C331E71}" dt="2023-09-18T11:49:20.958" v="3677" actId="1076"/>
        <pc:sldMkLst>
          <pc:docMk/>
          <pc:sldMk cId="1062391146" sldId="313"/>
        </pc:sldMkLst>
        <pc:spChg chg="mod">
          <ac:chgData name="László Hidvégi" userId="628d062cef80e38f" providerId="LiveId" clId="{A0E7BD29-41C3-4BC4-86C0-5A1D0C331E71}" dt="2023-09-18T11:49:20.958" v="3677" actId="1076"/>
          <ac:spMkLst>
            <pc:docMk/>
            <pc:sldMk cId="1062391146" sldId="313"/>
            <ac:spMk id="3" creationId="{064FED31-D81C-390E-92D3-9D91E2B980F9}"/>
          </ac:spMkLst>
        </pc:spChg>
      </pc:sldChg>
      <pc:sldChg chg="modSp add mod modAnim">
        <pc:chgData name="László Hidvégi" userId="628d062cef80e38f" providerId="LiveId" clId="{A0E7BD29-41C3-4BC4-86C0-5A1D0C331E71}" dt="2023-09-18T12:01:32.263" v="3696" actId="2"/>
        <pc:sldMkLst>
          <pc:docMk/>
          <pc:sldMk cId="763765532" sldId="314"/>
        </pc:sldMkLst>
        <pc:spChg chg="mod">
          <ac:chgData name="László Hidvégi" userId="628d062cef80e38f" providerId="LiveId" clId="{A0E7BD29-41C3-4BC4-86C0-5A1D0C331E71}" dt="2023-09-18T12:01:32.263" v="3696" actId="2"/>
          <ac:spMkLst>
            <pc:docMk/>
            <pc:sldMk cId="763765532" sldId="314"/>
            <ac:spMk id="3" creationId="{064FED31-D81C-390E-92D3-9D91E2B980F9}"/>
          </ac:spMkLst>
        </pc:spChg>
      </pc:sldChg>
      <pc:sldChg chg="modSp add mod modAnim">
        <pc:chgData name="László Hidvégi" userId="628d062cef80e38f" providerId="LiveId" clId="{A0E7BD29-41C3-4BC4-86C0-5A1D0C331E71}" dt="2023-09-18T11:49:31.505" v="3680"/>
        <pc:sldMkLst>
          <pc:docMk/>
          <pc:sldMk cId="3781284128" sldId="315"/>
        </pc:sldMkLst>
        <pc:spChg chg="mod">
          <ac:chgData name="László Hidvégi" userId="628d062cef80e38f" providerId="LiveId" clId="{A0E7BD29-41C3-4BC4-86C0-5A1D0C331E71}" dt="2023-09-18T11:49:28.150" v="3679" actId="27636"/>
          <ac:spMkLst>
            <pc:docMk/>
            <pc:sldMk cId="3781284128" sldId="315"/>
            <ac:spMk id="2" creationId="{23E1D5A5-C237-A5D9-ACC4-FA603659FD07}"/>
          </ac:spMkLst>
        </pc:spChg>
      </pc:sldChg>
      <pc:sldChg chg="modSp add mod modAnim">
        <pc:chgData name="László Hidvégi" userId="628d062cef80e38f" providerId="LiveId" clId="{A0E7BD29-41C3-4BC4-86C0-5A1D0C331E71}" dt="2023-09-18T13:21:20.536" v="3711"/>
        <pc:sldMkLst>
          <pc:docMk/>
          <pc:sldMk cId="3173595364" sldId="316"/>
        </pc:sldMkLst>
        <pc:spChg chg="mod">
          <ac:chgData name="László Hidvégi" userId="628d062cef80e38f" providerId="LiveId" clId="{A0E7BD29-41C3-4BC4-86C0-5A1D0C331E71}" dt="2023-09-18T13:21:20.536" v="3711"/>
          <ac:spMkLst>
            <pc:docMk/>
            <pc:sldMk cId="3173595364" sldId="316"/>
            <ac:spMk id="2" creationId="{23E1D5A5-C237-A5D9-ACC4-FA603659FD07}"/>
          </ac:spMkLst>
        </pc:spChg>
      </pc:sldChg>
      <pc:sldChg chg="modSp add modAnim">
        <pc:chgData name="László Hidvégi" userId="628d062cef80e38f" providerId="LiveId" clId="{A0E7BD29-41C3-4BC4-86C0-5A1D0C331E71}" dt="2023-09-18T12:01:38.129" v="3697" actId="313"/>
        <pc:sldMkLst>
          <pc:docMk/>
          <pc:sldMk cId="70203942" sldId="317"/>
        </pc:sldMkLst>
        <pc:spChg chg="mod">
          <ac:chgData name="László Hidvégi" userId="628d062cef80e38f" providerId="LiveId" clId="{A0E7BD29-41C3-4BC4-86C0-5A1D0C331E71}" dt="2023-09-18T12:01:38.129" v="3697" actId="313"/>
          <ac:spMkLst>
            <pc:docMk/>
            <pc:sldMk cId="70203942" sldId="317"/>
            <ac:spMk id="3" creationId="{064FED31-D81C-390E-92D3-9D91E2B980F9}"/>
          </ac:spMkLst>
        </pc:spChg>
      </pc:sldChg>
      <pc:sldChg chg="modSp add mod modAnim">
        <pc:chgData name="László Hidvégi" userId="628d062cef80e38f" providerId="LiveId" clId="{A0E7BD29-41C3-4BC4-86C0-5A1D0C331E71}" dt="2023-09-18T13:21:20.536" v="3711"/>
        <pc:sldMkLst>
          <pc:docMk/>
          <pc:sldMk cId="1546763097" sldId="318"/>
        </pc:sldMkLst>
        <pc:spChg chg="mod">
          <ac:chgData name="László Hidvégi" userId="628d062cef80e38f" providerId="LiveId" clId="{A0E7BD29-41C3-4BC4-86C0-5A1D0C331E71}" dt="2023-09-18T13:21:20.536" v="3711"/>
          <ac:spMkLst>
            <pc:docMk/>
            <pc:sldMk cId="1546763097" sldId="318"/>
            <ac:spMk id="2" creationId="{23E1D5A5-C237-A5D9-ACC4-FA603659FD0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B68B16D-4A2C-3C68-61BC-C296660E7B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AFE76066-8E56-C03A-B5C4-572613C8E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2FEB701-B2FC-6A40-1841-BD68636D8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10016B1-7E72-32E6-C98D-753CA673B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89AD497-988F-F021-5188-9C566F53E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4050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ED81429-4DD7-E326-F157-33A240262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971F8E6-7B1D-738C-711E-44AF06B85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2906125-A0A1-F466-EDA1-88E57C7E12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7DF9A7F-FBE5-356D-D27A-ECF3C1564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FB3DB9E-3C2C-9349-BC8A-0836090CD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34522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5250291E-E1A9-0872-00EF-A788465857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E82EDE2-AC9B-6020-26F1-FA4779383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0811DF9-E118-E29A-C573-8F25D0670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9D8D95D-84E4-81FF-E2F9-B190FD548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71F67C6-A902-DBF0-CEFC-83DB9BEB8F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2299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B8FEBAA-53A1-4814-9D09-0E469C51D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52D0F4E-22FD-A98D-D6A9-910B2E99BD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25D6130E-4E27-7BBF-11F0-F150BB8A1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F9FF4098-8129-A291-8A9C-C6152886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4C617B90-F64E-61DF-BA66-45E90FAD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18406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78D239-5A52-059F-F085-70EFE9263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D2094EC0-72D7-E1F8-4F48-226E280F08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F14B6C7-6A83-7AAE-6D99-DE5029775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E7ECABCD-9DA8-76F9-3F49-7528DABC4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C6447CE-6524-56CD-E705-4243B051C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235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D308205-5379-64DC-F8BE-BD9DBCAE6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A67EF6E-A242-2367-A2DC-CFFEE00E8C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CA44854-A158-3035-B3EA-706E870FB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D67E833-498A-B017-3B92-613EC1A95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CC5939B0-B2A9-2DFA-6A87-3EA569461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886FD4B2-3F25-7B95-4EE9-BF9CD5BA6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96726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E072AD8-CA1A-73FB-5B55-0FE258EB0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13309B7E-8708-7486-15EB-C832431A14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3FDE5485-C7AF-331B-FDA6-CF4692D893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C3573305-055E-0DBD-0208-FFEF4C5BB9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15E0ECAD-73EA-DF5E-2B0E-678E2B4B1D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A9098691-C32C-D4C6-0FDA-A795A8964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FC61A1C7-C421-B39F-7561-80A3996327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C8A56C8D-6CE4-DFE9-DC11-221A81EFC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98404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02CA693-A407-A33C-2954-AEF820E6B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CA1E1410-8C17-B166-C75B-5D7C63D836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C6794C8A-64A9-8C52-D8FB-3995D7884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15886ECB-66D5-CBD6-4113-FD0F3E50C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01110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9F41DB2-F8CB-8FB1-EA8F-722930EBE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748DA0D0-4248-2AD6-0A74-357B9F4B9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43DF6329-553F-987B-080C-C0C3D94E3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93884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CC2BD53-DF79-AD5B-350E-38AEB0493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259DCE8-9EF5-46BE-C12B-A25F8308CB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0B88D8C4-AB3C-F443-0FC6-7444C0CC9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1BBBC89-A8E7-1E50-A7B5-90BC16478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4FC4DF29-2230-2DFE-A0E0-B0F9A02622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77B477A-CF0E-5B60-464F-C92234085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17219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7CF6A07E-689A-E402-EEA4-526B0AFBF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60A7F34B-B160-E8EE-26E8-F153E52E39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209EBA9-E4D2-A61F-7BA8-94E36448F7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529977F7-1EDD-F5F2-3FB7-AA2133748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501F5938-1E4C-6E8A-CD2C-7840F48F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468679E-13FB-F2AD-04CC-0B535D9FD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81613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EC37E859-08E8-8735-B26C-082E7335A4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CFA523B0-AB75-E567-66C1-E10DFED6A0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85A5C9A-060E-BEB9-D6CA-16176755E6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E08D2-258A-462A-8CFA-3D78E6253C76}" type="datetimeFigureOut">
              <a:rPr lang="hu-HU" smtClean="0"/>
              <a:t>2023. 09. 22.</a:t>
            </a:fld>
            <a:endParaRPr lang="hu-HU" dirty="0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B5092C6-BCB6-2341-3789-46F82CBEC2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9FBB1C93-F301-7017-15AD-D03123BC84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C94CC-C9D6-4604-A1AF-9B970F144AF2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94853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SAP QUALITY MANAGEMENT (QM) MODUL</a:t>
            </a:r>
          </a:p>
        </p:txBody>
      </p:sp>
    </p:spTree>
    <p:extLst>
      <p:ext uri="{BB962C8B-B14F-4D97-AF65-F5344CB8AC3E}">
        <p14:creationId xmlns:p14="http://schemas.microsoft.com/office/powerpoint/2010/main" val="3867057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78DAB8D4-2417-771E-0087-2D9A4A863F05}"/>
              </a:ext>
            </a:extLst>
          </p:cNvPr>
          <p:cNvSpPr txBox="1"/>
          <p:nvPr/>
        </p:nvSpPr>
        <p:spPr>
          <a:xfrm>
            <a:off x="0" y="1106888"/>
            <a:ext cx="12085503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QM-et az értékesítési és disztribúciós (SD) integrációval a következő tevékenységek végrehajtásában támogat: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Kezelheted az ügyfelekkel kapcsolatos minőségi információkat az értékesítési és forgalmazási folyamathoz.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rendszerben ellenőrzést kezdeményezhet, ha egy beszerzési rendelés alapján szállítás jön létre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QM és s SD modulok integrációjának köszönhetően a minőségügyi értesítésekbe ágyazott gyökérok elemzés (RCA Root cause analysis) elvégzésével valamint a vevői panaszok feldolgozásával növelheted  a vevői elégedettséget.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QM integráció a Kontrollinggal CO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és kontrolling integrációjának köszönhetően felügyelni tudod az ellenőrzések és a nem megfelelőségek költségeit.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9135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6358"/>
    </mc:Choice>
    <mc:Fallback xmlns="">
      <p:transition spd="slow" advTm="7635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sz="4900" b="1" dirty="0">
                <a:solidFill>
                  <a:schemeClr val="bg1"/>
                </a:solidFill>
              </a:rPr>
              <a:t>SAP QUALITY MANAGEMENT (QM) MODUL</a:t>
            </a:r>
            <a:br>
              <a:rPr lang="hu-HU" sz="4900" b="1" dirty="0">
                <a:solidFill>
                  <a:schemeClr val="bg1"/>
                </a:solidFill>
              </a:rPr>
            </a:br>
            <a:r>
              <a:rPr lang="hu-HU" sz="4900" b="1" dirty="0">
                <a:solidFill>
                  <a:schemeClr val="bg1"/>
                </a:solidFill>
              </a:rPr>
              <a:t>QM nézet (MM01)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078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6" name="Szövegdoboz 5">
            <a:extLst>
              <a:ext uri="{FF2B5EF4-FFF2-40B4-BE49-F238E27FC236}">
                <a16:creationId xmlns:a16="http://schemas.microsoft.com/office/drawing/2014/main" id="{D04E0478-B118-CDCA-3DD1-7B223C94BA8C}"/>
              </a:ext>
            </a:extLst>
          </p:cNvPr>
          <p:cNvSpPr txBox="1"/>
          <p:nvPr/>
        </p:nvSpPr>
        <p:spPr>
          <a:xfrm>
            <a:off x="0" y="1628507"/>
            <a:ext cx="12192000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u-HU" sz="2800" b="1" i="0" dirty="0">
                <a:solidFill>
                  <a:schemeClr val="bg1"/>
                </a:solidFill>
                <a:effectLst/>
                <a:latin typeface="72" panose="020B0503030000000003" pitchFamily="34" charset="0"/>
              </a:rPr>
              <a:t>QM adatok létrehozása és módosítása egy anyaghoz</a:t>
            </a:r>
          </a:p>
          <a:p>
            <a:pPr algn="l"/>
            <a:r>
              <a:rPr lang="hu-HU" sz="2400" i="0" dirty="0">
                <a:solidFill>
                  <a:schemeClr val="bg1"/>
                </a:solidFill>
                <a:effectLst/>
                <a:latin typeface="72" panose="020B0503030000000003" pitchFamily="34" charset="0"/>
              </a:rPr>
              <a:t>Egy cikkhez QM-specifikus adatokra van szükségünk, ha a Minőségirányítási (QM) modult ellenőrzési tevékenységekhez szeretnénk használni.</a:t>
            </a:r>
          </a:p>
          <a:p>
            <a:pPr algn="l"/>
            <a:endParaRPr lang="hu-HU" sz="2400" i="0" dirty="0">
              <a:solidFill>
                <a:schemeClr val="bg1"/>
              </a:solidFill>
              <a:effectLst/>
              <a:latin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</a:rPr>
              <a:t>A QM modul beállításainak segítségével engedélyezheted a ellenőrzési folyamatokat, és megfelelő vizsgálati típusokat rendelhetsz hozzá minden ellenőrzés szempontjából releváns anyaghoz a gyártási folyamat különböző szintjein. </a:t>
            </a:r>
            <a:r>
              <a:rPr lang="hu-HU" sz="2800" dirty="0">
                <a:solidFill>
                  <a:schemeClr val="bg1"/>
                </a:solidFill>
              </a:rPr>
              <a:t>Ez az ellenőrzés lehet beérkezéskor bejövő áru ellenőrzés, gyártásközi és gyártás utáni ellenőrzés, vagy készletválogatás.</a:t>
            </a:r>
          </a:p>
        </p:txBody>
      </p:sp>
    </p:spTree>
    <p:extLst>
      <p:ext uri="{BB962C8B-B14F-4D97-AF65-F5344CB8AC3E}">
        <p14:creationId xmlns:p14="http://schemas.microsoft.com/office/powerpoint/2010/main" val="81168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Gyakorlat az SAP rendszerben</a:t>
            </a:r>
            <a:br>
              <a:rPr lang="hu-HU" b="1" dirty="0">
                <a:solidFill>
                  <a:schemeClr val="bg1"/>
                </a:solidFill>
              </a:rPr>
            </a:b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3796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sz="4900" b="1" dirty="0">
                <a:solidFill>
                  <a:schemeClr val="bg1"/>
                </a:solidFill>
              </a:rPr>
              <a:t>SAP QUALITY MANAGEMENT (QM) MODUL</a:t>
            </a:r>
            <a:br>
              <a:rPr lang="hu-HU" sz="4900" b="1" dirty="0">
                <a:solidFill>
                  <a:schemeClr val="bg1"/>
                </a:solidFill>
              </a:rPr>
            </a:br>
            <a:r>
              <a:rPr lang="hu-HU" sz="4900" b="1" dirty="0">
                <a:solidFill>
                  <a:schemeClr val="bg1"/>
                </a:solidFill>
              </a:rPr>
              <a:t>QM Törzsadatok (QS21)</a:t>
            </a:r>
          </a:p>
        </p:txBody>
      </p:sp>
    </p:spTree>
    <p:extLst>
      <p:ext uri="{BB962C8B-B14F-4D97-AF65-F5344CB8AC3E}">
        <p14:creationId xmlns:p14="http://schemas.microsoft.com/office/powerpoint/2010/main" val="2282024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2459504"/>
            <a:ext cx="12192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Törzsadatok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minőségügyi folyamat elvégzéséhez az SAP rendszerben az ellenőrzés tervezésével kapcsolatos adatokat kell karbantartani. A minőségtervezéshez szükséges adatokat az anyagtörzshöz, a szállítói és a vevői reklamációkhoz kapcsolódó szabványos jelentések létrehozásához kell karbantartani.</a:t>
            </a:r>
          </a:p>
        </p:txBody>
      </p:sp>
    </p:spTree>
    <p:extLst>
      <p:ext uri="{BB962C8B-B14F-4D97-AF65-F5344CB8AC3E}">
        <p14:creationId xmlns:p14="http://schemas.microsoft.com/office/powerpoint/2010/main" val="190537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7FF69DD3-2D9E-26E0-180C-0E5690802166}"/>
              </a:ext>
            </a:extLst>
          </p:cNvPr>
          <p:cNvSpPr txBox="1"/>
          <p:nvPr/>
        </p:nvSpPr>
        <p:spPr>
          <a:xfrm>
            <a:off x="0" y="1720840"/>
            <a:ext cx="12192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minőségtervezéssel kapcsolatban a minőségi jellemzőt kell létrehozni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Minőségi jellemző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Meghatározhatja az anyagokra vonatkozó vizsgálati előírásokat. Például a vizsgált anyag szélességének, hosszának és magasságának stb. méreteit.</a:t>
            </a:r>
          </a:p>
          <a:p>
            <a:pPr algn="just"/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rendszerben a következő típusú törzsvizsgálati jellemzők határozhatók meg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Kvantitatív (mennyiségi) előírások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Kvalitatív (minőségi) előírások</a:t>
            </a:r>
          </a:p>
        </p:txBody>
      </p:sp>
    </p:spTree>
    <p:extLst>
      <p:ext uri="{BB962C8B-B14F-4D97-AF65-F5344CB8AC3E}">
        <p14:creationId xmlns:p14="http://schemas.microsoft.com/office/powerpoint/2010/main" val="1468100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12" name="Szövegdoboz 11">
            <a:extLst>
              <a:ext uri="{FF2B5EF4-FFF2-40B4-BE49-F238E27FC236}">
                <a16:creationId xmlns:a16="http://schemas.microsoft.com/office/drawing/2014/main" id="{232D5CD3-933A-CCE2-08F8-7DBF7CF84AFD}"/>
              </a:ext>
            </a:extLst>
          </p:cNvPr>
          <p:cNvSpPr txBox="1"/>
          <p:nvPr/>
        </p:nvSpPr>
        <p:spPr>
          <a:xfrm>
            <a:off x="0" y="1536174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Kvantitatív (mennyiségi) előírások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eredmény rögzítése közben közvetlenül megkaphatja a mennyiségi specifikációk eredményeit a vizsgálatból. Az egyes paraméterekhez a alap szinten beállíthatja a határértékeket, például a minimális és maximális értéket. 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vizsgálati módszert is csatolhatja a vizsgálati specifikáció szintjéhez.</a:t>
            </a:r>
          </a:p>
          <a:p>
            <a:pPr algn="just"/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Kvalitatív (minőségi) előírások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Ezek a specifikációk olyan értékeket vehetnek fel, mint </a:t>
            </a:r>
            <a:r>
              <a:rPr lang="hu-HU" sz="2400" b="1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Igaz/Hamis</a:t>
            </a: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 vagy </a:t>
            </a:r>
            <a:r>
              <a:rPr lang="hu-HU" sz="2400" b="1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OK/NOK</a:t>
            </a: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3891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Gyakorlat az SAP rendszerben</a:t>
            </a:r>
          </a:p>
        </p:txBody>
      </p:sp>
    </p:spTree>
    <p:extLst>
      <p:ext uri="{BB962C8B-B14F-4D97-AF65-F5344CB8AC3E}">
        <p14:creationId xmlns:p14="http://schemas.microsoft.com/office/powerpoint/2010/main" val="2202863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sz="4900" b="1" dirty="0">
                <a:solidFill>
                  <a:schemeClr val="bg1"/>
                </a:solidFill>
              </a:rPr>
              <a:t>SAP QUALITY MANAGEMENT (QM) MODUL</a:t>
            </a:r>
            <a:br>
              <a:rPr lang="hu-HU" sz="4900" b="1" dirty="0">
                <a:solidFill>
                  <a:schemeClr val="bg1"/>
                </a:solidFill>
              </a:rPr>
            </a:br>
            <a:r>
              <a:rPr lang="hu-HU" sz="4900" b="1" dirty="0">
                <a:solidFill>
                  <a:schemeClr val="bg1"/>
                </a:solidFill>
              </a:rPr>
              <a:t>QM Mintavételi eljárás (QDV1) &amp; Infó rekord (QI01)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72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2875554"/>
            <a:ext cx="12192000" cy="1106889"/>
          </a:xfrm>
        </p:spPr>
        <p:txBody>
          <a:bodyPr>
            <a:normAutofit fontScale="90000"/>
          </a:bodyPr>
          <a:lstStyle/>
          <a:p>
            <a:br>
              <a:rPr lang="hu-HU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SAP QUALITY MANAGEMENT (QM) MODUL</a:t>
            </a:r>
            <a:br>
              <a:rPr lang="en-US" b="1" dirty="0">
                <a:solidFill>
                  <a:schemeClr val="bg1"/>
                </a:solidFill>
              </a:rPr>
            </a:br>
            <a:r>
              <a:rPr lang="en-US" b="1" dirty="0">
                <a:solidFill>
                  <a:schemeClr val="bg1"/>
                </a:solidFill>
              </a:rPr>
              <a:t>Bevezető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844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1731577"/>
            <a:ext cx="121920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Mintavételi eljárás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QM modul mintavételi eljárása a minőségtervezéshez tartozó ellenőrzési tervben definiált ellenőrzési tétel méretének meghatározására szolgál. 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mintavételi eljárást rögzített mintaként, százalékos vagy egyéb mintaként határozhatja meg. 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mintavételi séma a mintavételi tervek gyűjteményét tartalmazza.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mintavételi tervben meghatározod a vizsgálati tételre vonatkozó mintaméret specifikációt, amely meghatározza, hogy egy mintát elfogadnak vagy nem fogadnak el.</a:t>
            </a:r>
          </a:p>
        </p:txBody>
      </p:sp>
    </p:spTree>
    <p:extLst>
      <p:ext uri="{BB962C8B-B14F-4D97-AF65-F5344CB8AC3E}">
        <p14:creationId xmlns:p14="http://schemas.microsoft.com/office/powerpoint/2010/main" val="229735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Szövegdoboz 1">
            <a:extLst>
              <a:ext uri="{FF2B5EF4-FFF2-40B4-BE49-F238E27FC236}">
                <a16:creationId xmlns:a16="http://schemas.microsoft.com/office/drawing/2014/main" id="{F1D0EBC6-C911-C2AA-BE2C-C275FCB51FEB}"/>
              </a:ext>
            </a:extLst>
          </p:cNvPr>
          <p:cNvSpPr txBox="1"/>
          <p:nvPr/>
        </p:nvSpPr>
        <p:spPr>
          <a:xfrm>
            <a:off x="0" y="1905506"/>
            <a:ext cx="12192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Minőségi Információs Rekord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minőségi információs rekordokat a beszállítói kapcsolatok kezelésére használjuk.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Ha egy beszállító által szállított anyagban rendszeresen hiba van, a minőségügyi információs rekordok segítségével letilthatod a szállítót.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Rendelés létrehozásakor az SAP rendszer ellenőrzi, hogy szükséges-e minőségi információs rekord és elérhető-e az anyag és a szállító kombinációja.</a:t>
            </a:r>
          </a:p>
        </p:txBody>
      </p:sp>
    </p:spTree>
    <p:extLst>
      <p:ext uri="{BB962C8B-B14F-4D97-AF65-F5344CB8AC3E}">
        <p14:creationId xmlns:p14="http://schemas.microsoft.com/office/powerpoint/2010/main" val="335380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Gyakorlat az SAP rendszerben</a:t>
            </a:r>
          </a:p>
        </p:txBody>
      </p:sp>
    </p:spTree>
    <p:extLst>
      <p:ext uri="{BB962C8B-B14F-4D97-AF65-F5344CB8AC3E}">
        <p14:creationId xmlns:p14="http://schemas.microsoft.com/office/powerpoint/2010/main" val="1082846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sz="4900" b="1" dirty="0">
                <a:solidFill>
                  <a:schemeClr val="bg1"/>
                </a:solidFill>
              </a:rPr>
              <a:t>SAP QUALITY MANAGEMENT (QM) MODUL</a:t>
            </a:r>
            <a:br>
              <a:rPr lang="hu-HU" sz="4900" b="1" dirty="0">
                <a:solidFill>
                  <a:schemeClr val="bg1"/>
                </a:solidFill>
              </a:rPr>
            </a:br>
            <a:r>
              <a:rPr lang="hu-HU" sz="4900" b="1" dirty="0">
                <a:solidFill>
                  <a:schemeClr val="bg1"/>
                </a:solidFill>
              </a:rPr>
              <a:t>QM Ellenőrzési terv (QP01)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71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1106888"/>
            <a:ext cx="121920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Ellenőrzési terv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minőségi feljegyzések eredményeinek rögzítéséhez ellenőrzési tervre van szükség.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ellenőrzési módszer meghatározásához a következő adatokat kell megadni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Ellenőrizendő anyagok.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Hogyan kell elvégezni az anyagok ellenőrzését.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Milyen jellemzőket kell ellenőrizni, munkaközpont és ellenőrzési előírások.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ellenőrzési tervben meg kell határozni az elvégzendő ellenőrzési lépések sorrendjét és a specifikációk körét a minőségi jellemzőknek megfelelően, a mintavételi eljárást az ellenőrzéshez szükséges minta méretének kiszámításához, az ellenőrzési módszert stb.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Meghatározhatod a vizsgálati terv státuszát aktív vagy inaktívként</a:t>
            </a:r>
          </a:p>
        </p:txBody>
      </p:sp>
    </p:spTree>
    <p:extLst>
      <p:ext uri="{BB962C8B-B14F-4D97-AF65-F5344CB8AC3E}">
        <p14:creationId xmlns:p14="http://schemas.microsoft.com/office/powerpoint/2010/main" val="50986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Gyakorlat az SAP rendszerben</a:t>
            </a:r>
          </a:p>
        </p:txBody>
      </p:sp>
    </p:spTree>
    <p:extLst>
      <p:ext uri="{BB962C8B-B14F-4D97-AF65-F5344CB8AC3E}">
        <p14:creationId xmlns:p14="http://schemas.microsoft.com/office/powerpoint/2010/main" val="1019478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sz="4900" b="1" dirty="0">
                <a:solidFill>
                  <a:schemeClr val="bg1"/>
                </a:solidFill>
              </a:rPr>
              <a:t>SAP QUALITY MANAGEMENT (QM) MODUL</a:t>
            </a:r>
            <a:br>
              <a:rPr lang="hu-HU" sz="4900" b="1" dirty="0">
                <a:solidFill>
                  <a:schemeClr val="bg1"/>
                </a:solidFill>
              </a:rPr>
            </a:br>
            <a:r>
              <a:rPr lang="hu-HU" sz="4900" b="1" dirty="0">
                <a:solidFill>
                  <a:schemeClr val="bg1"/>
                </a:solidFill>
              </a:rPr>
              <a:t>QM Dinamizálási szabály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783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2842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4" name="Téglalap: felső két sarkán lekerekítve 3">
            <a:extLst>
              <a:ext uri="{FF2B5EF4-FFF2-40B4-BE49-F238E27FC236}">
                <a16:creationId xmlns:a16="http://schemas.microsoft.com/office/drawing/2014/main" id="{062D7C9E-2440-1659-3AF5-B08002D05A02}"/>
              </a:ext>
            </a:extLst>
          </p:cNvPr>
          <p:cNvSpPr/>
          <p:nvPr/>
        </p:nvSpPr>
        <p:spPr>
          <a:xfrm>
            <a:off x="184139" y="1914645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1</a:t>
            </a:r>
          </a:p>
        </p:txBody>
      </p:sp>
      <p:sp>
        <p:nvSpPr>
          <p:cNvPr id="6" name="Téglalap: felső két sarkán lekerekítve 5">
            <a:extLst>
              <a:ext uri="{FF2B5EF4-FFF2-40B4-BE49-F238E27FC236}">
                <a16:creationId xmlns:a16="http://schemas.microsoft.com/office/drawing/2014/main" id="{588068AB-0CA5-4E6D-25BE-E642D2690F51}"/>
              </a:ext>
            </a:extLst>
          </p:cNvPr>
          <p:cNvSpPr/>
          <p:nvPr/>
        </p:nvSpPr>
        <p:spPr>
          <a:xfrm>
            <a:off x="939630" y="1914644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2</a:t>
            </a:r>
          </a:p>
        </p:txBody>
      </p:sp>
      <p:sp>
        <p:nvSpPr>
          <p:cNvPr id="7" name="Téglalap: felső két sarkán lekerekítve 6">
            <a:extLst>
              <a:ext uri="{FF2B5EF4-FFF2-40B4-BE49-F238E27FC236}">
                <a16:creationId xmlns:a16="http://schemas.microsoft.com/office/drawing/2014/main" id="{B10B6061-DA05-8715-AEB2-D2C612F5CB68}"/>
              </a:ext>
            </a:extLst>
          </p:cNvPr>
          <p:cNvSpPr/>
          <p:nvPr/>
        </p:nvSpPr>
        <p:spPr>
          <a:xfrm>
            <a:off x="1695121" y="1914643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3</a:t>
            </a:r>
          </a:p>
        </p:txBody>
      </p:sp>
      <p:sp>
        <p:nvSpPr>
          <p:cNvPr id="8" name="Téglalap: felső két sarkán lekerekítve 7">
            <a:extLst>
              <a:ext uri="{FF2B5EF4-FFF2-40B4-BE49-F238E27FC236}">
                <a16:creationId xmlns:a16="http://schemas.microsoft.com/office/drawing/2014/main" id="{4C78E33E-897B-6357-F138-F84054C125F1}"/>
              </a:ext>
            </a:extLst>
          </p:cNvPr>
          <p:cNvSpPr/>
          <p:nvPr/>
        </p:nvSpPr>
        <p:spPr>
          <a:xfrm>
            <a:off x="2450612" y="1914642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4</a:t>
            </a:r>
          </a:p>
        </p:txBody>
      </p:sp>
      <p:sp>
        <p:nvSpPr>
          <p:cNvPr id="9" name="Téglalap: felső két sarkán lekerekítve 8">
            <a:extLst>
              <a:ext uri="{FF2B5EF4-FFF2-40B4-BE49-F238E27FC236}">
                <a16:creationId xmlns:a16="http://schemas.microsoft.com/office/drawing/2014/main" id="{2D43E196-C1BD-C0C3-D328-9A8E220F06A3}"/>
              </a:ext>
            </a:extLst>
          </p:cNvPr>
          <p:cNvSpPr/>
          <p:nvPr/>
        </p:nvSpPr>
        <p:spPr>
          <a:xfrm>
            <a:off x="3206103" y="1914641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5</a:t>
            </a:r>
          </a:p>
        </p:txBody>
      </p:sp>
      <p:sp>
        <p:nvSpPr>
          <p:cNvPr id="10" name="Szövegdoboz 9">
            <a:extLst>
              <a:ext uri="{FF2B5EF4-FFF2-40B4-BE49-F238E27FC236}">
                <a16:creationId xmlns:a16="http://schemas.microsoft.com/office/drawing/2014/main" id="{DCB289D1-6FA3-D394-BB0C-B1F165BB61DC}"/>
              </a:ext>
            </a:extLst>
          </p:cNvPr>
          <p:cNvSpPr txBox="1"/>
          <p:nvPr/>
        </p:nvSpPr>
        <p:spPr>
          <a:xfrm>
            <a:off x="225397" y="1406339"/>
            <a:ext cx="3598223" cy="475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Normál ellenőrzési szint</a:t>
            </a:r>
          </a:p>
        </p:txBody>
      </p:sp>
      <p:sp>
        <p:nvSpPr>
          <p:cNvPr id="11" name="Szövegdoboz 10">
            <a:extLst>
              <a:ext uri="{FF2B5EF4-FFF2-40B4-BE49-F238E27FC236}">
                <a16:creationId xmlns:a16="http://schemas.microsoft.com/office/drawing/2014/main" id="{A0EA41B0-E1CF-0027-9E44-410F76CA8C1E}"/>
              </a:ext>
            </a:extLst>
          </p:cNvPr>
          <p:cNvSpPr txBox="1"/>
          <p:nvPr/>
        </p:nvSpPr>
        <p:spPr>
          <a:xfrm>
            <a:off x="26901" y="2510408"/>
            <a:ext cx="1219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Ha az ellenőrzések nem találnak hibát a Normál ellenőrzés „Skip” állapotba kerül </a:t>
            </a:r>
          </a:p>
        </p:txBody>
      </p:sp>
      <p:sp>
        <p:nvSpPr>
          <p:cNvPr id="12" name="Téglalap: felső két sarkán lekerekítve 11">
            <a:extLst>
              <a:ext uri="{FF2B5EF4-FFF2-40B4-BE49-F238E27FC236}">
                <a16:creationId xmlns:a16="http://schemas.microsoft.com/office/drawing/2014/main" id="{C4CC8422-5A6D-4870-02CD-535DFEDF305F}"/>
              </a:ext>
            </a:extLst>
          </p:cNvPr>
          <p:cNvSpPr/>
          <p:nvPr/>
        </p:nvSpPr>
        <p:spPr>
          <a:xfrm>
            <a:off x="126722" y="3658059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1</a:t>
            </a:r>
          </a:p>
        </p:txBody>
      </p:sp>
      <p:sp>
        <p:nvSpPr>
          <p:cNvPr id="14" name="Téglalap: felső két sarkán lekerekítve 13">
            <a:extLst>
              <a:ext uri="{FF2B5EF4-FFF2-40B4-BE49-F238E27FC236}">
                <a16:creationId xmlns:a16="http://schemas.microsoft.com/office/drawing/2014/main" id="{AFC0FEB4-664D-8C51-EEF8-8E1DABAE4E6D}"/>
              </a:ext>
            </a:extLst>
          </p:cNvPr>
          <p:cNvSpPr/>
          <p:nvPr/>
        </p:nvSpPr>
        <p:spPr>
          <a:xfrm>
            <a:off x="882213" y="3658058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2</a:t>
            </a:r>
          </a:p>
        </p:txBody>
      </p:sp>
      <p:sp>
        <p:nvSpPr>
          <p:cNvPr id="16" name="Téglalap: felső két sarkán lekerekítve 15">
            <a:extLst>
              <a:ext uri="{FF2B5EF4-FFF2-40B4-BE49-F238E27FC236}">
                <a16:creationId xmlns:a16="http://schemas.microsoft.com/office/drawing/2014/main" id="{954C6672-F771-EE31-1C8C-601D087A80F6}"/>
              </a:ext>
            </a:extLst>
          </p:cNvPr>
          <p:cNvSpPr/>
          <p:nvPr/>
        </p:nvSpPr>
        <p:spPr>
          <a:xfrm>
            <a:off x="1637704" y="3658057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3</a:t>
            </a:r>
          </a:p>
        </p:txBody>
      </p:sp>
      <p:sp>
        <p:nvSpPr>
          <p:cNvPr id="17" name="Téglalap: felső két sarkán lekerekítve 16">
            <a:extLst>
              <a:ext uri="{FF2B5EF4-FFF2-40B4-BE49-F238E27FC236}">
                <a16:creationId xmlns:a16="http://schemas.microsoft.com/office/drawing/2014/main" id="{25D9751E-0F8B-A875-13E7-86F9B3B89E39}"/>
              </a:ext>
            </a:extLst>
          </p:cNvPr>
          <p:cNvSpPr/>
          <p:nvPr/>
        </p:nvSpPr>
        <p:spPr>
          <a:xfrm>
            <a:off x="2393195" y="3658056"/>
            <a:ext cx="617517" cy="475013"/>
          </a:xfrm>
          <a:prstGeom prst="round2Same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4</a:t>
            </a:r>
          </a:p>
        </p:txBody>
      </p:sp>
      <p:sp>
        <p:nvSpPr>
          <p:cNvPr id="19" name="Szövegdoboz 18">
            <a:extLst>
              <a:ext uri="{FF2B5EF4-FFF2-40B4-BE49-F238E27FC236}">
                <a16:creationId xmlns:a16="http://schemas.microsoft.com/office/drawing/2014/main" id="{9F7315BB-3A0E-B318-8696-4076D0C5E3F5}"/>
              </a:ext>
            </a:extLst>
          </p:cNvPr>
          <p:cNvSpPr txBox="1"/>
          <p:nvPr/>
        </p:nvSpPr>
        <p:spPr>
          <a:xfrm>
            <a:off x="26901" y="3156821"/>
            <a:ext cx="3487574" cy="475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Normál ellenőrzési szint</a:t>
            </a:r>
          </a:p>
        </p:txBody>
      </p:sp>
      <p:sp>
        <p:nvSpPr>
          <p:cNvPr id="20" name="Téglalap: felső két sarkán lekerekítve 19">
            <a:extLst>
              <a:ext uri="{FF2B5EF4-FFF2-40B4-BE49-F238E27FC236}">
                <a16:creationId xmlns:a16="http://schemas.microsoft.com/office/drawing/2014/main" id="{F0BA8F7C-8A7A-83AA-41B4-08F194CCA570}"/>
              </a:ext>
            </a:extLst>
          </p:cNvPr>
          <p:cNvSpPr/>
          <p:nvPr/>
        </p:nvSpPr>
        <p:spPr>
          <a:xfrm>
            <a:off x="5250966" y="3659191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1</a:t>
            </a:r>
          </a:p>
        </p:txBody>
      </p:sp>
      <p:sp>
        <p:nvSpPr>
          <p:cNvPr id="21" name="Téglalap: felső két sarkán lekerekítve 20">
            <a:extLst>
              <a:ext uri="{FF2B5EF4-FFF2-40B4-BE49-F238E27FC236}">
                <a16:creationId xmlns:a16="http://schemas.microsoft.com/office/drawing/2014/main" id="{7E227B0E-F1AC-D43C-990B-FBB583AE7B7D}"/>
              </a:ext>
            </a:extLst>
          </p:cNvPr>
          <p:cNvSpPr/>
          <p:nvPr/>
        </p:nvSpPr>
        <p:spPr>
          <a:xfrm>
            <a:off x="6006457" y="3659190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2</a:t>
            </a:r>
          </a:p>
        </p:txBody>
      </p:sp>
      <p:sp>
        <p:nvSpPr>
          <p:cNvPr id="22" name="Téglalap: felső két sarkán lekerekítve 21">
            <a:extLst>
              <a:ext uri="{FF2B5EF4-FFF2-40B4-BE49-F238E27FC236}">
                <a16:creationId xmlns:a16="http://schemas.microsoft.com/office/drawing/2014/main" id="{83BFD1F0-68E3-926D-32C2-C4DB2E9596E6}"/>
              </a:ext>
            </a:extLst>
          </p:cNvPr>
          <p:cNvSpPr/>
          <p:nvPr/>
        </p:nvSpPr>
        <p:spPr>
          <a:xfrm>
            <a:off x="6761948" y="3659189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3</a:t>
            </a:r>
          </a:p>
        </p:txBody>
      </p:sp>
      <p:sp>
        <p:nvSpPr>
          <p:cNvPr id="23" name="Téglalap: felső két sarkán lekerekítve 22">
            <a:extLst>
              <a:ext uri="{FF2B5EF4-FFF2-40B4-BE49-F238E27FC236}">
                <a16:creationId xmlns:a16="http://schemas.microsoft.com/office/drawing/2014/main" id="{8AC06FC8-5438-E01E-E244-85B612C81908}"/>
              </a:ext>
            </a:extLst>
          </p:cNvPr>
          <p:cNvSpPr/>
          <p:nvPr/>
        </p:nvSpPr>
        <p:spPr>
          <a:xfrm>
            <a:off x="7517439" y="3659188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4</a:t>
            </a:r>
          </a:p>
        </p:txBody>
      </p:sp>
      <p:sp>
        <p:nvSpPr>
          <p:cNvPr id="24" name="Téglalap: felső két sarkán lekerekítve 23">
            <a:extLst>
              <a:ext uri="{FF2B5EF4-FFF2-40B4-BE49-F238E27FC236}">
                <a16:creationId xmlns:a16="http://schemas.microsoft.com/office/drawing/2014/main" id="{CEE827CA-ECF8-0A9B-D5AE-3704F3369264}"/>
              </a:ext>
            </a:extLst>
          </p:cNvPr>
          <p:cNvSpPr/>
          <p:nvPr/>
        </p:nvSpPr>
        <p:spPr>
          <a:xfrm>
            <a:off x="8261678" y="3658056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5</a:t>
            </a:r>
          </a:p>
        </p:txBody>
      </p:sp>
      <p:sp>
        <p:nvSpPr>
          <p:cNvPr id="25" name="Szövegdoboz 24">
            <a:extLst>
              <a:ext uri="{FF2B5EF4-FFF2-40B4-BE49-F238E27FC236}">
                <a16:creationId xmlns:a16="http://schemas.microsoft.com/office/drawing/2014/main" id="{BA115BB2-D9CF-0B3F-6EB0-86D2182A4889}"/>
              </a:ext>
            </a:extLst>
          </p:cNvPr>
          <p:cNvSpPr txBox="1"/>
          <p:nvPr/>
        </p:nvSpPr>
        <p:spPr>
          <a:xfrm>
            <a:off x="5082306" y="3156821"/>
            <a:ext cx="39767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Szigorított ellenőrzési szint</a:t>
            </a:r>
          </a:p>
        </p:txBody>
      </p:sp>
      <p:cxnSp>
        <p:nvCxnSpPr>
          <p:cNvPr id="27" name="Egyenes összekötő nyíllal 26">
            <a:extLst>
              <a:ext uri="{FF2B5EF4-FFF2-40B4-BE49-F238E27FC236}">
                <a16:creationId xmlns:a16="http://schemas.microsoft.com/office/drawing/2014/main" id="{F7D673F2-EC6A-541E-4CCC-874C1D348369}"/>
              </a:ext>
            </a:extLst>
          </p:cNvPr>
          <p:cNvCxnSpPr>
            <a:cxnSpLocks/>
            <a:stCxn id="19" idx="3"/>
            <a:endCxn id="25" idx="1"/>
          </p:cNvCxnSpPr>
          <p:nvPr/>
        </p:nvCxnSpPr>
        <p:spPr>
          <a:xfrm flipV="1">
            <a:off x="3514475" y="3387654"/>
            <a:ext cx="1567831" cy="667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Összekötő: szögletes 36">
            <a:extLst>
              <a:ext uri="{FF2B5EF4-FFF2-40B4-BE49-F238E27FC236}">
                <a16:creationId xmlns:a16="http://schemas.microsoft.com/office/drawing/2014/main" id="{BBE3FBF5-1854-0C65-5F69-E90ABC80342F}"/>
              </a:ext>
            </a:extLst>
          </p:cNvPr>
          <p:cNvCxnSpPr>
            <a:cxnSpLocks/>
            <a:stCxn id="24" idx="1"/>
            <a:endCxn id="49" idx="1"/>
          </p:cNvCxnSpPr>
          <p:nvPr/>
        </p:nvCxnSpPr>
        <p:spPr>
          <a:xfrm rot="5400000">
            <a:off x="3599689" y="915629"/>
            <a:ext cx="1753308" cy="8188188"/>
          </a:xfrm>
          <a:prstGeom prst="bentConnector3">
            <a:avLst>
              <a:gd name="adj1" fmla="val 113038"/>
            </a:avLst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églalap: felső két sarkán lekerekítve 48">
            <a:extLst>
              <a:ext uri="{FF2B5EF4-FFF2-40B4-BE49-F238E27FC236}">
                <a16:creationId xmlns:a16="http://schemas.microsoft.com/office/drawing/2014/main" id="{130D6C9E-668E-268A-D2FB-0759AE2669A4}"/>
              </a:ext>
            </a:extLst>
          </p:cNvPr>
          <p:cNvSpPr/>
          <p:nvPr/>
        </p:nvSpPr>
        <p:spPr>
          <a:xfrm>
            <a:off x="73490" y="5411364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1</a:t>
            </a:r>
          </a:p>
        </p:txBody>
      </p:sp>
      <p:sp>
        <p:nvSpPr>
          <p:cNvPr id="50" name="Téglalap: felső két sarkán lekerekítve 49">
            <a:extLst>
              <a:ext uri="{FF2B5EF4-FFF2-40B4-BE49-F238E27FC236}">
                <a16:creationId xmlns:a16="http://schemas.microsoft.com/office/drawing/2014/main" id="{1F728494-B9CB-EB5F-5584-F5C196E99CC8}"/>
              </a:ext>
            </a:extLst>
          </p:cNvPr>
          <p:cNvSpPr/>
          <p:nvPr/>
        </p:nvSpPr>
        <p:spPr>
          <a:xfrm>
            <a:off x="828981" y="5411363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2</a:t>
            </a:r>
          </a:p>
        </p:txBody>
      </p:sp>
      <p:sp>
        <p:nvSpPr>
          <p:cNvPr id="51" name="Téglalap: felső két sarkán lekerekítve 50">
            <a:extLst>
              <a:ext uri="{FF2B5EF4-FFF2-40B4-BE49-F238E27FC236}">
                <a16:creationId xmlns:a16="http://schemas.microsoft.com/office/drawing/2014/main" id="{92114AB3-2442-F6CF-67CB-C2A52B170F2D}"/>
              </a:ext>
            </a:extLst>
          </p:cNvPr>
          <p:cNvSpPr/>
          <p:nvPr/>
        </p:nvSpPr>
        <p:spPr>
          <a:xfrm>
            <a:off x="1584472" y="5411362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3</a:t>
            </a:r>
          </a:p>
        </p:txBody>
      </p:sp>
      <p:sp>
        <p:nvSpPr>
          <p:cNvPr id="52" name="Téglalap: felső két sarkán lekerekítve 51">
            <a:extLst>
              <a:ext uri="{FF2B5EF4-FFF2-40B4-BE49-F238E27FC236}">
                <a16:creationId xmlns:a16="http://schemas.microsoft.com/office/drawing/2014/main" id="{6F2AB79F-32BF-C06A-A38C-6B1652790A9B}"/>
              </a:ext>
            </a:extLst>
          </p:cNvPr>
          <p:cNvSpPr/>
          <p:nvPr/>
        </p:nvSpPr>
        <p:spPr>
          <a:xfrm>
            <a:off x="2339963" y="5411361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4</a:t>
            </a:r>
          </a:p>
        </p:txBody>
      </p:sp>
      <p:sp>
        <p:nvSpPr>
          <p:cNvPr id="53" name="Téglalap: felső két sarkán lekerekítve 52">
            <a:extLst>
              <a:ext uri="{FF2B5EF4-FFF2-40B4-BE49-F238E27FC236}">
                <a16:creationId xmlns:a16="http://schemas.microsoft.com/office/drawing/2014/main" id="{FAB1F87A-3BDC-75F2-E416-5253D1EAB5E6}"/>
              </a:ext>
            </a:extLst>
          </p:cNvPr>
          <p:cNvSpPr/>
          <p:nvPr/>
        </p:nvSpPr>
        <p:spPr>
          <a:xfrm>
            <a:off x="3095454" y="5411360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5</a:t>
            </a:r>
          </a:p>
        </p:txBody>
      </p:sp>
      <p:sp>
        <p:nvSpPr>
          <p:cNvPr id="54" name="Szövegdoboz 53">
            <a:extLst>
              <a:ext uri="{FF2B5EF4-FFF2-40B4-BE49-F238E27FC236}">
                <a16:creationId xmlns:a16="http://schemas.microsoft.com/office/drawing/2014/main" id="{3E5C6F7E-8CF0-854F-67A8-2A935349CCC6}"/>
              </a:ext>
            </a:extLst>
          </p:cNvPr>
          <p:cNvSpPr txBox="1"/>
          <p:nvPr/>
        </p:nvSpPr>
        <p:spPr>
          <a:xfrm>
            <a:off x="172165" y="4900239"/>
            <a:ext cx="3598223" cy="4750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Normál ellenőrzési szint</a:t>
            </a:r>
          </a:p>
        </p:txBody>
      </p:sp>
      <p:sp>
        <p:nvSpPr>
          <p:cNvPr id="63" name="Téglalap: felső két sarkán lekerekítve 62">
            <a:extLst>
              <a:ext uri="{FF2B5EF4-FFF2-40B4-BE49-F238E27FC236}">
                <a16:creationId xmlns:a16="http://schemas.microsoft.com/office/drawing/2014/main" id="{76A88224-2F1C-AC46-9F61-105CB8FCF22A}"/>
              </a:ext>
            </a:extLst>
          </p:cNvPr>
          <p:cNvSpPr/>
          <p:nvPr/>
        </p:nvSpPr>
        <p:spPr>
          <a:xfrm>
            <a:off x="3095454" y="5401474"/>
            <a:ext cx="617517" cy="475013"/>
          </a:xfrm>
          <a:prstGeom prst="round2Same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5</a:t>
            </a:r>
          </a:p>
        </p:txBody>
      </p:sp>
      <p:cxnSp>
        <p:nvCxnSpPr>
          <p:cNvPr id="65" name="Összekötő: szögletes 64">
            <a:extLst>
              <a:ext uri="{FF2B5EF4-FFF2-40B4-BE49-F238E27FC236}">
                <a16:creationId xmlns:a16="http://schemas.microsoft.com/office/drawing/2014/main" id="{914C8916-DA5E-837B-1C87-99CC7E1E329A}"/>
              </a:ext>
            </a:extLst>
          </p:cNvPr>
          <p:cNvCxnSpPr>
            <a:cxnSpLocks/>
            <a:stCxn id="63" idx="0"/>
            <a:endCxn id="20" idx="2"/>
          </p:cNvCxnSpPr>
          <p:nvPr/>
        </p:nvCxnSpPr>
        <p:spPr>
          <a:xfrm flipV="1">
            <a:off x="3712971" y="3896698"/>
            <a:ext cx="1537995" cy="1742283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églalap: felső két sarkán lekerekítve 65">
            <a:extLst>
              <a:ext uri="{FF2B5EF4-FFF2-40B4-BE49-F238E27FC236}">
                <a16:creationId xmlns:a16="http://schemas.microsoft.com/office/drawing/2014/main" id="{2D93189D-47B8-E1E7-592C-DFCC81EC9878}"/>
              </a:ext>
            </a:extLst>
          </p:cNvPr>
          <p:cNvSpPr/>
          <p:nvPr/>
        </p:nvSpPr>
        <p:spPr>
          <a:xfrm>
            <a:off x="8275137" y="3658055"/>
            <a:ext cx="617517" cy="475013"/>
          </a:xfrm>
          <a:prstGeom prst="round2SameRect">
            <a:avLst/>
          </a:prstGeom>
          <a:solidFill>
            <a:srgbClr val="FF00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5</a:t>
            </a:r>
          </a:p>
        </p:txBody>
      </p:sp>
      <p:cxnSp>
        <p:nvCxnSpPr>
          <p:cNvPr id="68" name="Összekötő: szögletes 67">
            <a:extLst>
              <a:ext uri="{FF2B5EF4-FFF2-40B4-BE49-F238E27FC236}">
                <a16:creationId xmlns:a16="http://schemas.microsoft.com/office/drawing/2014/main" id="{BC5EBAE6-7201-1696-B2CC-22A522BD2B5B}"/>
              </a:ext>
            </a:extLst>
          </p:cNvPr>
          <p:cNvCxnSpPr>
            <a:cxnSpLocks/>
            <a:stCxn id="66" idx="1"/>
            <a:endCxn id="20" idx="1"/>
          </p:cNvCxnSpPr>
          <p:nvPr/>
        </p:nvCxnSpPr>
        <p:spPr>
          <a:xfrm rot="5400000">
            <a:off x="7071243" y="2621551"/>
            <a:ext cx="1136" cy="3024171"/>
          </a:xfrm>
          <a:prstGeom prst="bentConnector3">
            <a:avLst>
              <a:gd name="adj1" fmla="val 20223239"/>
            </a:avLst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gyenes összekötő nyíllal 76">
            <a:extLst>
              <a:ext uri="{FF2B5EF4-FFF2-40B4-BE49-F238E27FC236}">
                <a16:creationId xmlns:a16="http://schemas.microsoft.com/office/drawing/2014/main" id="{39D652E0-6B75-B19E-705E-B11BD18FDA30}"/>
              </a:ext>
            </a:extLst>
          </p:cNvPr>
          <p:cNvCxnSpPr>
            <a:cxnSpLocks/>
            <a:stCxn id="9" idx="0"/>
            <a:endCxn id="83" idx="2"/>
          </p:cNvCxnSpPr>
          <p:nvPr/>
        </p:nvCxnSpPr>
        <p:spPr>
          <a:xfrm>
            <a:off x="3823620" y="2152148"/>
            <a:ext cx="2404447" cy="0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églalap: felső két sarkán lekerekítve 82">
            <a:extLst>
              <a:ext uri="{FF2B5EF4-FFF2-40B4-BE49-F238E27FC236}">
                <a16:creationId xmlns:a16="http://schemas.microsoft.com/office/drawing/2014/main" id="{F2522146-BA87-F6BC-5D01-744EC1FFC7B5}"/>
              </a:ext>
            </a:extLst>
          </p:cNvPr>
          <p:cNvSpPr/>
          <p:nvPr/>
        </p:nvSpPr>
        <p:spPr>
          <a:xfrm>
            <a:off x="6228067" y="1914641"/>
            <a:ext cx="2033611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SKIP</a:t>
            </a:r>
          </a:p>
        </p:txBody>
      </p:sp>
      <p:sp>
        <p:nvSpPr>
          <p:cNvPr id="91" name="Téglalap: felső két sarkán lekerekítve 90">
            <a:extLst>
              <a:ext uri="{FF2B5EF4-FFF2-40B4-BE49-F238E27FC236}">
                <a16:creationId xmlns:a16="http://schemas.microsoft.com/office/drawing/2014/main" id="{D2AF7FCB-E780-15BB-B744-64A9371CFFDE}"/>
              </a:ext>
            </a:extLst>
          </p:cNvPr>
          <p:cNvSpPr/>
          <p:nvPr/>
        </p:nvSpPr>
        <p:spPr>
          <a:xfrm>
            <a:off x="8291587" y="3631834"/>
            <a:ext cx="617517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5</a:t>
            </a:r>
          </a:p>
        </p:txBody>
      </p:sp>
      <p:cxnSp>
        <p:nvCxnSpPr>
          <p:cNvPr id="92" name="Egyenes összekötő nyíllal 91">
            <a:extLst>
              <a:ext uri="{FF2B5EF4-FFF2-40B4-BE49-F238E27FC236}">
                <a16:creationId xmlns:a16="http://schemas.microsoft.com/office/drawing/2014/main" id="{E9B028B6-B57D-B90D-D843-2397F8DE9502}"/>
              </a:ext>
            </a:extLst>
          </p:cNvPr>
          <p:cNvCxnSpPr>
            <a:cxnSpLocks/>
            <a:stCxn id="53" idx="0"/>
            <a:endCxn id="97" idx="2"/>
          </p:cNvCxnSpPr>
          <p:nvPr/>
        </p:nvCxnSpPr>
        <p:spPr>
          <a:xfrm flipV="1">
            <a:off x="3712971" y="5647301"/>
            <a:ext cx="2473115" cy="1566"/>
          </a:xfrm>
          <a:prstGeom prst="straightConnector1">
            <a:avLst/>
          </a:prstGeom>
          <a:ln w="57150">
            <a:solidFill>
              <a:srgbClr val="92D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églalap: felső két sarkán lekerekítve 96">
            <a:extLst>
              <a:ext uri="{FF2B5EF4-FFF2-40B4-BE49-F238E27FC236}">
                <a16:creationId xmlns:a16="http://schemas.microsoft.com/office/drawing/2014/main" id="{5DE5CB40-AF91-E17A-3683-8B1638D910C1}"/>
              </a:ext>
            </a:extLst>
          </p:cNvPr>
          <p:cNvSpPr/>
          <p:nvPr/>
        </p:nvSpPr>
        <p:spPr>
          <a:xfrm>
            <a:off x="6186086" y="5409794"/>
            <a:ext cx="2033611" cy="475013"/>
          </a:xfrm>
          <a:prstGeom prst="round2Same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400" b="1" dirty="0"/>
              <a:t>SKIP</a:t>
            </a:r>
          </a:p>
        </p:txBody>
      </p:sp>
    </p:spTree>
    <p:extLst>
      <p:ext uri="{BB962C8B-B14F-4D97-AF65-F5344CB8AC3E}">
        <p14:creationId xmlns:p14="http://schemas.microsoft.com/office/powerpoint/2010/main" val="2536636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5" fill="hold">
                      <p:stCondLst>
                        <p:cond delay="indefinite"/>
                      </p:stCondLst>
                      <p:childTnLst>
                        <p:par>
                          <p:cTn id="226" fill="hold">
                            <p:stCondLst>
                              <p:cond delay="0"/>
                            </p:stCondLst>
                            <p:childTnLst>
                              <p:par>
                                <p:cTn id="227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8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9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3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1" fill="hold">
                      <p:stCondLst>
                        <p:cond delay="indefinite"/>
                      </p:stCondLst>
                      <p:childTnLst>
                        <p:par>
                          <p:cTn id="282" fill="hold">
                            <p:stCondLst>
                              <p:cond delay="0"/>
                            </p:stCondLst>
                            <p:childTnLst>
                              <p:par>
                                <p:cTn id="28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2" fill="hold">
                      <p:stCondLst>
                        <p:cond delay="indefinite"/>
                      </p:stCondLst>
                      <p:childTnLst>
                        <p:par>
                          <p:cTn id="303" fill="hold">
                            <p:stCondLst>
                              <p:cond delay="0"/>
                            </p:stCondLst>
                            <p:childTnLst>
                              <p:par>
                                <p:cTn id="30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3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1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2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10" grpId="0"/>
      <p:bldP spid="11" grpId="0"/>
      <p:bldP spid="12" grpId="0" animBg="1"/>
      <p:bldP spid="14" grpId="0" animBg="1"/>
      <p:bldP spid="16" grpId="0" animBg="1"/>
      <p:bldP spid="17" grpId="0" animBg="1"/>
      <p:bldP spid="19" grpId="0"/>
      <p:bldP spid="20" grpId="0" animBg="1"/>
      <p:bldP spid="20" grpId="1" animBg="1"/>
      <p:bldP spid="20" grpId="2" animBg="1"/>
      <p:bldP spid="21" grpId="0" animBg="1"/>
      <p:bldP spid="21" grpId="1" animBg="1"/>
      <p:bldP spid="21" grpId="2" animBg="1"/>
      <p:bldP spid="22" grpId="0" animBg="1"/>
      <p:bldP spid="22" grpId="1" animBg="1"/>
      <p:bldP spid="22" grpId="2" animBg="1"/>
      <p:bldP spid="23" grpId="0" animBg="1"/>
      <p:bldP spid="23" grpId="1" animBg="1"/>
      <p:bldP spid="23" grpId="2" animBg="1"/>
      <p:bldP spid="24" grpId="0" animBg="1"/>
      <p:bldP spid="24" grpId="1" animBg="1"/>
      <p:bldP spid="25" grpId="0"/>
      <p:bldP spid="49" grpId="0" animBg="1"/>
      <p:bldP spid="50" grpId="0" animBg="1"/>
      <p:bldP spid="51" grpId="0" animBg="1"/>
      <p:bldP spid="52" grpId="0" animBg="1"/>
      <p:bldP spid="53" grpId="0" animBg="1"/>
      <p:bldP spid="54" grpId="0"/>
      <p:bldP spid="54" grpId="1"/>
      <p:bldP spid="54" grpId="2"/>
      <p:bldP spid="63" grpId="0" animBg="1"/>
      <p:bldP spid="63" grpId="1" animBg="1"/>
      <p:bldP spid="66" grpId="0" animBg="1"/>
      <p:bldP spid="83" grpId="0" animBg="1"/>
      <p:bldP spid="91" grpId="0" animBg="1"/>
      <p:bldP spid="9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Gyakorlat az SAP rendszerben</a:t>
            </a:r>
            <a:br>
              <a:rPr lang="hu-HU" b="1" dirty="0">
                <a:solidFill>
                  <a:schemeClr val="bg1"/>
                </a:solidFill>
              </a:rPr>
            </a:b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9278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br>
              <a:rPr lang="hu-HU" b="1" dirty="0">
                <a:solidFill>
                  <a:schemeClr val="bg1"/>
                </a:solidFill>
              </a:rPr>
            </a:br>
            <a:endParaRPr lang="hu-HU" b="1" dirty="0">
              <a:solidFill>
                <a:schemeClr val="bg1"/>
              </a:solidFill>
            </a:endParaRPr>
          </a:p>
        </p:txBody>
      </p:sp>
      <p:sp>
        <p:nvSpPr>
          <p:cNvPr id="3" name="Szövegdoboz 2">
            <a:extLst>
              <a:ext uri="{FF2B5EF4-FFF2-40B4-BE49-F238E27FC236}">
                <a16:creationId xmlns:a16="http://schemas.microsoft.com/office/drawing/2014/main" id="{3353E469-5A34-EBE7-09DE-BCD55486253F}"/>
              </a:ext>
            </a:extLst>
          </p:cNvPr>
          <p:cNvSpPr txBox="1"/>
          <p:nvPr/>
        </p:nvSpPr>
        <p:spPr>
          <a:xfrm>
            <a:off x="0" y="2544683"/>
            <a:ext cx="121920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SAP QUALITY MANAGEMENT (QM) MODUL</a:t>
            </a:r>
            <a:br>
              <a:rPr lang="hu-HU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hu-HU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QM Bejövő áru ellenőrzés</a:t>
            </a:r>
            <a:br>
              <a:rPr lang="hu-HU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hu-HU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QM Gyártás ellenőrzése</a:t>
            </a:r>
          </a:p>
        </p:txBody>
      </p:sp>
    </p:spTree>
    <p:extLst>
      <p:ext uri="{BB962C8B-B14F-4D97-AF65-F5344CB8AC3E}">
        <p14:creationId xmlns:p14="http://schemas.microsoft.com/office/powerpoint/2010/main" val="4070145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1720840"/>
            <a:ext cx="1219200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Az SAP Quality Management az SAP </a:t>
            </a: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S</a:t>
            </a:r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4 HANA rendszer része, és integrálva van más SAP modulokkal</a:t>
            </a: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 teljesség igénye nélkül néhány példa</a:t>
            </a:r>
            <a:endParaRPr lang="hu-HU" sz="2400" b="0" i="0" dirty="0">
              <a:solidFill>
                <a:schemeClr val="bg1"/>
              </a:solidFill>
              <a:effectLst/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anyaggazdálkodás </a:t>
            </a:r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(MM</a:t>
            </a: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 Material Management</a:t>
            </a:r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),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termeléstervezés (PP, </a:t>
            </a: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Production Planning</a:t>
            </a:r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) </a:t>
            </a: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Kontrolling (</a:t>
            </a: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CO Controlling </a:t>
            </a:r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).</a:t>
            </a:r>
          </a:p>
          <a:p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 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Minőségirányítási modullal megvalósíthatja a minőségirányítási rendszer kulcsfontosságú pontjait az olyan szabványokban, mint például az ISO 9001 vagy az IATF 16949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420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355"/>
    </mc:Choice>
    <mc:Fallback xmlns="">
      <p:transition spd="slow" advTm="5235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1106888"/>
            <a:ext cx="12192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Ellenőrzés az SAP-ban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modulban elvégezheted a alkatrészek vagy anyagok beérkező ellenőrzését, vagy gyártásközi ellenőrzést vagy EOL ellenőrzést. 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rendszer minden egyes áru bevételezési bizonylatához létrehoz egy vizsgálati sorozatot.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áru beérkeztetéséhez egy előre létrehozott PO-t fogunk használni a MIGO tranzakció segítségével.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gyártásközi ellenőrzést a gyártási rendelés kiadásakor (CO01 tranzakció) kell beállítani és a vizsgálandó sorozat automatikusan létrejön a rendszerben.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85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Gyakorlat az SAP rendszerben</a:t>
            </a:r>
          </a:p>
        </p:txBody>
      </p:sp>
    </p:spTree>
    <p:extLst>
      <p:ext uri="{BB962C8B-B14F-4D97-AF65-F5344CB8AC3E}">
        <p14:creationId xmlns:p14="http://schemas.microsoft.com/office/powerpoint/2010/main" val="421303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sz="4900" b="1" dirty="0">
                <a:solidFill>
                  <a:schemeClr val="bg1"/>
                </a:solidFill>
              </a:rPr>
              <a:t>SAP QUALITY MANAGEMENT (QM) MODUL</a:t>
            </a:r>
            <a:br>
              <a:rPr lang="hu-HU" sz="4900" b="1" dirty="0">
                <a:solidFill>
                  <a:schemeClr val="bg1"/>
                </a:solidFill>
              </a:rPr>
            </a:br>
            <a:r>
              <a:rPr lang="hu-HU" sz="4900" b="1" dirty="0">
                <a:solidFill>
                  <a:schemeClr val="bg1"/>
                </a:solidFill>
              </a:rPr>
              <a:t>QM Eredményrögzítés és Alkalmazási döntés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55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1106888"/>
            <a:ext cx="12192000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Eredményrögzítés 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eredményt az Áruátvételkor létrehozott vizsgálati sorozathoz kell rögzíteni.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Alkalmazási döntés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alkalmazási döntés annak eldöntésére szolgál, hogy az ellenőrzés eredménye alapján átvesszük vagy visszautasítjuk az vizsgálandó sorozatban szereplő alkatrészeket / alapanyagokat. 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Eredmény rögzítéshez és az alkalmazási döntéshez  a QA32 tranzakciós kódot használjuk.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705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Gyakorlat az SAP rendszerben</a:t>
            </a:r>
          </a:p>
        </p:txBody>
      </p:sp>
    </p:spTree>
    <p:extLst>
      <p:ext uri="{BB962C8B-B14F-4D97-AF65-F5344CB8AC3E}">
        <p14:creationId xmlns:p14="http://schemas.microsoft.com/office/powerpoint/2010/main" val="3371996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sz="4900" b="1" dirty="0">
                <a:solidFill>
                  <a:schemeClr val="bg1"/>
                </a:solidFill>
              </a:rPr>
              <a:t>SAP QUALITY MANAGEMENT (QM) MODUL</a:t>
            </a:r>
            <a:br>
              <a:rPr lang="hu-HU" sz="4900" b="1" dirty="0">
                <a:solidFill>
                  <a:schemeClr val="bg1"/>
                </a:solidFill>
              </a:rPr>
            </a:br>
            <a:r>
              <a:rPr lang="hu-HU" sz="4900" b="1" dirty="0">
                <a:solidFill>
                  <a:schemeClr val="bg1"/>
                </a:solidFill>
              </a:rPr>
              <a:t>QM Hiba rögzítés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58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2090172"/>
            <a:ext cx="12192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Hibák rögzítése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ben különböző hiba rögzítésre van lehetőség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Vevők által jelzett hibák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Ide tartoznak a vevőnél észlelt hibák. A szabványos SAP Quality Q1 értesítéssel rögzítheted a vevői reklamációt, és határozhatsz meg intézkedéseket az vevő által jelentett hiba ellen.</a:t>
            </a:r>
          </a:p>
        </p:txBody>
      </p:sp>
    </p:spTree>
    <p:extLst>
      <p:ext uri="{BB962C8B-B14F-4D97-AF65-F5344CB8AC3E}">
        <p14:creationId xmlns:p14="http://schemas.microsoft.com/office/powerpoint/2010/main" val="274404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2090172"/>
            <a:ext cx="1219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Hibák rögzítése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szállítói hiba 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Ide tartozik a szállítóktól érkezett áruk minőségével kapcsolatos eltérések. A szabványos SAP QM Q2 értesítési típussal rögzítheted a szállítói reklamációkat, és rögzítheted az intézkedéseket a bejövő áruval kapcsolatban.</a:t>
            </a:r>
          </a:p>
        </p:txBody>
      </p:sp>
    </p:spTree>
    <p:extLst>
      <p:ext uri="{BB962C8B-B14F-4D97-AF65-F5344CB8AC3E}">
        <p14:creationId xmlns:p14="http://schemas.microsoft.com/office/powerpoint/2010/main" val="250973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2274838"/>
            <a:ext cx="1219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Hibák rögzítése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Belső hibák 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belső gyártásközi hibák rögzítésére szolgál, amelyeket a gyártásközi ellenőrzés során azonosítanak. A szabványos Q3 típusú SAP QM értesítést használjuk a gyártott termékekkel kapcsolatban azonosított problémák kezelésére.</a:t>
            </a:r>
          </a:p>
        </p:txBody>
      </p:sp>
    </p:spTree>
    <p:extLst>
      <p:ext uri="{BB962C8B-B14F-4D97-AF65-F5344CB8AC3E}">
        <p14:creationId xmlns:p14="http://schemas.microsoft.com/office/powerpoint/2010/main" val="46643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Gyakorlat az SAP rendszerben</a:t>
            </a:r>
          </a:p>
        </p:txBody>
      </p:sp>
    </p:spTree>
    <p:extLst>
      <p:ext uri="{BB962C8B-B14F-4D97-AF65-F5344CB8AC3E}">
        <p14:creationId xmlns:p14="http://schemas.microsoft.com/office/powerpoint/2010/main" val="108075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7FF69DD3-2D9E-26E0-180C-0E5690802166}"/>
              </a:ext>
            </a:extLst>
          </p:cNvPr>
          <p:cNvSpPr txBox="1"/>
          <p:nvPr/>
        </p:nvSpPr>
        <p:spPr>
          <a:xfrm>
            <a:off x="0" y="1859340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Hol találom az SAP menüben?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QM a logisztikai menedzsment szerves része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Mire használom a QM modult?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Minőségtervezésre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minőségellenőrzésre, a folyamataink különböző állomásain mint például a beérkező anyagok bevételezésekor, a gyártási folyamat közben vagy a gyártás után.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Minőség értesítések jelentések készítésére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6292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357"/>
    </mc:Choice>
    <mc:Fallback xmlns="">
      <p:transition spd="slow" advTm="483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sz="4900" b="1" dirty="0">
                <a:solidFill>
                  <a:schemeClr val="bg1"/>
                </a:solidFill>
              </a:rPr>
              <a:t>SAP QUALITY MANAGEMENT (QM) MODUL</a:t>
            </a:r>
            <a:br>
              <a:rPr lang="hu-HU" sz="4900" b="1" dirty="0">
                <a:solidFill>
                  <a:schemeClr val="bg1"/>
                </a:solidFill>
              </a:rPr>
            </a:br>
            <a:r>
              <a:rPr lang="hu-HU" sz="4900" b="1" dirty="0">
                <a:solidFill>
                  <a:schemeClr val="bg1"/>
                </a:solidFill>
              </a:rPr>
              <a:t>QM Minőség jelentés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24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2459504"/>
            <a:ext cx="121920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Minőség jelentés</a:t>
            </a:r>
          </a:p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Hibarögzítés témakörben már említett hogy különböző problémákat lehet rögzíteni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Vevői hibajelzés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Beszállítói hibák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Gyártás közben keletkezett hibák</a:t>
            </a:r>
          </a:p>
        </p:txBody>
      </p:sp>
    </p:spTree>
    <p:extLst>
      <p:ext uri="{BB962C8B-B14F-4D97-AF65-F5344CB8AC3E}">
        <p14:creationId xmlns:p14="http://schemas.microsoft.com/office/powerpoint/2010/main" val="1062391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1106888"/>
            <a:ext cx="121920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minőségjelentés segítségével elkészítheted az alábbi jelentést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Rögzíteni lehet azon személyek nevét akik közvetlen kapcsolatban állnak az azonosított hibával (vevői hibajelzés, gyártásközi hiba, beszállítói hiba)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Rögzíteni lehet a keletkezett hiba gyökérokának elemzését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Rögzíteni lehet helyesbítő és megelőző intézkedéseket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Nyomonkövetheted az intézkedések állapotát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Rögzítheted a az összes tevékenységet és feladatot a probléma azonosításától a reklamáció lezárásáig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76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Gyakorlat az SAP rendszerben</a:t>
            </a:r>
          </a:p>
        </p:txBody>
      </p:sp>
    </p:spTree>
    <p:extLst>
      <p:ext uri="{BB962C8B-B14F-4D97-AF65-F5344CB8AC3E}">
        <p14:creationId xmlns:p14="http://schemas.microsoft.com/office/powerpoint/2010/main" val="3781284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sz="4900" b="1" dirty="0">
                <a:solidFill>
                  <a:schemeClr val="bg1"/>
                </a:solidFill>
              </a:rPr>
              <a:t>SAP QUALITY MANAGEMENT (QM) MODUL</a:t>
            </a:r>
            <a:br>
              <a:rPr lang="hu-HU" sz="4900" b="1" dirty="0">
                <a:solidFill>
                  <a:schemeClr val="bg1"/>
                </a:solidFill>
              </a:rPr>
            </a:br>
            <a:r>
              <a:rPr lang="hu-HU" sz="4900" b="1" dirty="0">
                <a:solidFill>
                  <a:schemeClr val="bg1"/>
                </a:solidFill>
              </a:rPr>
              <a:t>Minőségi csere vagy selejtezés folyamata </a:t>
            </a:r>
            <a:endParaRPr lang="hu-H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3595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311"/>
    </mc:Choice>
    <mc:Fallback xmlns="">
      <p:transition spd="slow" advTm="1431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064FED31-D81C-390E-92D3-9D91E2B980F9}"/>
              </a:ext>
            </a:extLst>
          </p:cNvPr>
          <p:cNvSpPr txBox="1"/>
          <p:nvPr/>
        </p:nvSpPr>
        <p:spPr>
          <a:xfrm>
            <a:off x="0" y="2274838"/>
            <a:ext cx="12192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hibás nem felhasználható alkatrészeket is kezelni kell az SAP-ban ennek két féle módja lehet.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Selejtezés MIGO tranzakció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Minőségi csere kérése a beszállítótól MIGO tranzakció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0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" name="Cím 1">
            <a:extLst>
              <a:ext uri="{FF2B5EF4-FFF2-40B4-BE49-F238E27FC236}">
                <a16:creationId xmlns:a16="http://schemas.microsoft.com/office/drawing/2014/main" id="{23E1D5A5-C237-A5D9-ACC4-FA603659FD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021" y="3053068"/>
            <a:ext cx="11945957" cy="1106889"/>
          </a:xfrm>
        </p:spPr>
        <p:txBody>
          <a:bodyPr>
            <a:normAutofit fontScale="90000"/>
          </a:bodyPr>
          <a:lstStyle/>
          <a:p>
            <a:r>
              <a:rPr lang="hu-HU" b="1" dirty="0">
                <a:solidFill>
                  <a:schemeClr val="bg1"/>
                </a:solidFill>
              </a:rPr>
              <a:t>SAP QUALITY MANAGEMENT (QM) MODUL</a:t>
            </a:r>
            <a:br>
              <a:rPr lang="hu-HU" b="1" dirty="0">
                <a:solidFill>
                  <a:schemeClr val="bg1"/>
                </a:solidFill>
              </a:rPr>
            </a:br>
            <a:r>
              <a:rPr lang="hu-HU" b="1" dirty="0">
                <a:solidFill>
                  <a:schemeClr val="bg1"/>
                </a:solidFill>
              </a:rPr>
              <a:t>TESZT</a:t>
            </a:r>
          </a:p>
        </p:txBody>
      </p:sp>
    </p:spTree>
    <p:extLst>
      <p:ext uri="{BB962C8B-B14F-4D97-AF65-F5344CB8AC3E}">
        <p14:creationId xmlns:p14="http://schemas.microsoft.com/office/powerpoint/2010/main" val="154676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20" name="Szövegdoboz 19">
            <a:extLst>
              <a:ext uri="{FF2B5EF4-FFF2-40B4-BE49-F238E27FC236}">
                <a16:creationId xmlns:a16="http://schemas.microsoft.com/office/drawing/2014/main" id="{7FF69DD3-2D9E-26E0-180C-0E5690802166}"/>
              </a:ext>
            </a:extLst>
          </p:cNvPr>
          <p:cNvSpPr txBox="1"/>
          <p:nvPr/>
        </p:nvSpPr>
        <p:spPr>
          <a:xfrm>
            <a:off x="0" y="1164905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Mivel az SAP Quality Management az </a:t>
            </a:r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SAP </a:t>
            </a: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S</a:t>
            </a:r>
            <a:r>
              <a:rPr lang="hu-HU" sz="2400" b="0" i="0" dirty="0">
                <a:solidFill>
                  <a:schemeClr val="bg1"/>
                </a:solidFill>
                <a:effectLst/>
                <a:latin typeface="72" panose="020B0503030000000003" pitchFamily="34" charset="0"/>
                <a:cs typeface="72" panose="020B0503030000000003" pitchFamily="34" charset="0"/>
              </a:rPr>
              <a:t>4 HANA</a:t>
            </a: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 rendszer szerves részét képezi, az alábbi funkciókat látja el:</a:t>
            </a:r>
          </a:p>
          <a:p>
            <a:pPr algn="just"/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Minőségtervezés 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 minőségtervezés lehetővé teszi a beérkező alapanyagok, a folyamatban lévő gyártás és a végtermék ellenőrzésének megtervezését.</a:t>
            </a:r>
          </a:p>
          <a:p>
            <a:pPr algn="just"/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Minőségellenőrzés </a:t>
            </a:r>
          </a:p>
          <a:p>
            <a:pPr algn="just"/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Itt rögzítjük a minőségi eredményeket, és döntés hozunk arról, hogy egy vizsgálati tételt elfogadunk vagy elutasítunk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4126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357"/>
    </mc:Choice>
    <mc:Fallback xmlns="">
      <p:transition spd="slow" advTm="483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355F1A4C-5839-0387-817A-0195E7CBE980}"/>
              </a:ext>
            </a:extLst>
          </p:cNvPr>
          <p:cNvSpPr txBox="1"/>
          <p:nvPr/>
        </p:nvSpPr>
        <p:spPr>
          <a:xfrm>
            <a:off x="0" y="2274838"/>
            <a:ext cx="121920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integrálva van más SAP modulokkal a minőségtervezési, és ellenőrzési folyamat végrehajtásához.</a:t>
            </a:r>
          </a:p>
          <a:p>
            <a:pPr algn="just"/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SAP anyaggazdálkodás MM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SAP termelési tervezés PP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SAP értékesítés és forgalmazás SD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SAP Controlling CO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47543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225"/>
    </mc:Choice>
    <mc:Fallback xmlns="">
      <p:transition spd="slow" advTm="242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78DAB8D4-2417-771E-0087-2D9A4A863F05}"/>
              </a:ext>
            </a:extLst>
          </p:cNvPr>
          <p:cNvSpPr txBox="1"/>
          <p:nvPr/>
        </p:nvSpPr>
        <p:spPr>
          <a:xfrm>
            <a:off x="0" y="1588626"/>
            <a:ext cx="12085503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QM integrációja az SAP MM-mel anyaggazdálkodással</a:t>
            </a:r>
          </a:p>
          <a:p>
            <a:pPr algn="l"/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MM és az SAP Quality Management (QM) integrációja biztosítja, hogy csak jóváhagyott alkatrészek kerüljenek beszerzésre és felhasználásra a gyártási folyamatban.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Ez az integráció lehetővé teszi a felhasználók számára, hogy meghatározzák az alkatrészek ellenőrzési kritériumait, biztosítva a minőségi szabványoknak való megfelelést.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62053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2096"/>
    </mc:Choice>
    <mc:Fallback xmlns="">
      <p:transition spd="slow" advTm="620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78DAB8D4-2417-771E-0087-2D9A4A863F05}"/>
              </a:ext>
            </a:extLst>
          </p:cNvPr>
          <p:cNvSpPr txBox="1"/>
          <p:nvPr/>
        </p:nvSpPr>
        <p:spPr>
          <a:xfrm>
            <a:off x="-18265" y="2090172"/>
            <a:ext cx="12192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QM integrációja az SAP MM-mel anyaggazdálkodással</a:t>
            </a:r>
          </a:p>
          <a:p>
            <a:pPr algn="l"/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MM és QM modulok közötti valós idejű adatcsere lehetővé teszi az azonnali cselekvést minőségi problémák esetén, minimalizálja a gyártási késéseket és elkerüli a költséges minőséggel kapcsolatos incidenseket.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használatával értékelhetjük a szállítókat minőségi mutatók alapján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898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169"/>
    </mc:Choice>
    <mc:Fallback xmlns="">
      <p:transition spd="slow" advTm="431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Csoportba foglalás 14">
            <a:extLst>
              <a:ext uri="{FF2B5EF4-FFF2-40B4-BE49-F238E27FC236}">
                <a16:creationId xmlns:a16="http://schemas.microsoft.com/office/drawing/2014/main" id="{8B8B0C38-FA99-5A13-8ED6-AD1B93A5C58D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5" name="Kép 4" descr="A képen épület, köd, város, Világváros látható">
              <a:extLst>
                <a:ext uri="{FF2B5EF4-FFF2-40B4-BE49-F238E27FC236}">
                  <a16:creationId xmlns:a16="http://schemas.microsoft.com/office/drawing/2014/main" id="{994B0565-AA90-6A4D-B6B3-EF70AAA5814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pic>
          <p:nvPicPr>
            <p:cNvPr id="13" name="Kép 12" descr="A képen Betűtípus, szöveg, Grafika, embléma látható&#10;&#10;Automatikusan generált leírás">
              <a:extLst>
                <a:ext uri="{FF2B5EF4-FFF2-40B4-BE49-F238E27FC236}">
                  <a16:creationId xmlns:a16="http://schemas.microsoft.com/office/drawing/2014/main" id="{CB9787E5-39FB-D473-3C30-52FAE69C2E6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548665" cy="1106888"/>
            </a:xfrm>
            <a:prstGeom prst="rect">
              <a:avLst/>
            </a:prstGeom>
          </p:spPr>
        </p:pic>
      </p:grpSp>
      <p:sp>
        <p:nvSpPr>
          <p:cNvPr id="3" name="Szövegdoboz 2">
            <a:extLst>
              <a:ext uri="{FF2B5EF4-FFF2-40B4-BE49-F238E27FC236}">
                <a16:creationId xmlns:a16="http://schemas.microsoft.com/office/drawing/2014/main" id="{78DAB8D4-2417-771E-0087-2D9A4A863F05}"/>
              </a:ext>
            </a:extLst>
          </p:cNvPr>
          <p:cNvSpPr txBox="1"/>
          <p:nvPr/>
        </p:nvSpPr>
        <p:spPr>
          <a:xfrm>
            <a:off x="1" y="1919144"/>
            <a:ext cx="1219199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integrációja a termeléstervezéssel PP</a:t>
            </a:r>
          </a:p>
          <a:p>
            <a:endParaRPr lang="hu-HU" sz="2400" dirty="0">
              <a:solidFill>
                <a:schemeClr val="bg1"/>
              </a:solidFill>
              <a:latin typeface="72" panose="020B0503030000000003" pitchFamily="34" charset="0"/>
              <a:cs typeface="72" panose="020B05030300000000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Ütemezheted a gyártási tervhez kapcsolódó minőségellenőrzéseket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folyamat részeként kezelheted az vizsgálati jellemzőket,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segítségével beállíthatod a gyártási folyamat befejezése utáni végső ellenőrzést.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400" dirty="0">
                <a:solidFill>
                  <a:schemeClr val="bg1"/>
                </a:solidFill>
                <a:latin typeface="72" panose="020B0503030000000003" pitchFamily="34" charset="0"/>
                <a:cs typeface="72" panose="020B0503030000000003" pitchFamily="34" charset="0"/>
              </a:rPr>
              <a:t>Az SAP QM használatával a PP-ben grafikonok és jelentések segítségével nyomon követheti a gyártás minőséget.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4628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225"/>
    </mc:Choice>
    <mc:Fallback xmlns="">
      <p:transition spd="slow" advTm="732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9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0.9|3.2|9.8|3|8.8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0.9|3.2|9.8|3|8.8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1.4|3.9|2.3|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5.4|6|6|8|5.9|12.6|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1.2|4.1|12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7|4.6|5.9|10.4|7.1|10.4|10.1|6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6.3|9.5|9.6|9.8|21.8|3.7"/>
</p:tagLst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3803</TotalTime>
  <Words>1463</Words>
  <Application>Microsoft Office PowerPoint</Application>
  <PresentationFormat>Szélesvásznú</PresentationFormat>
  <Paragraphs>206</Paragraphs>
  <Slides>46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46</vt:i4>
      </vt:variant>
    </vt:vector>
  </HeadingPairs>
  <TitlesOfParts>
    <vt:vector size="51" baseType="lpstr">
      <vt:lpstr>72</vt:lpstr>
      <vt:lpstr>Arial</vt:lpstr>
      <vt:lpstr>Calibri</vt:lpstr>
      <vt:lpstr>Calibri Light</vt:lpstr>
      <vt:lpstr>Office-téma</vt:lpstr>
      <vt:lpstr>SAP QUALITY MANAGEMENT (QM) MODUL</vt:lpstr>
      <vt:lpstr> SAP QUALITY MANAGEMENT (QM) MODUL Bevezető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SAP QUALITY MANAGEMENT (QM) MODUL QM nézet (MM01)</vt:lpstr>
      <vt:lpstr>PowerPoint-bemutató</vt:lpstr>
      <vt:lpstr>Gyakorlat az SAP rendszerben </vt:lpstr>
      <vt:lpstr>SAP QUALITY MANAGEMENT (QM) MODUL QM Törzsadatok (QS21)</vt:lpstr>
      <vt:lpstr>PowerPoint-bemutató</vt:lpstr>
      <vt:lpstr>PowerPoint-bemutató</vt:lpstr>
      <vt:lpstr>PowerPoint-bemutató</vt:lpstr>
      <vt:lpstr>Gyakorlat az SAP rendszerben</vt:lpstr>
      <vt:lpstr>SAP QUALITY MANAGEMENT (QM) MODUL QM Mintavételi eljárás (QDV1) &amp; Infó rekord (QI01)</vt:lpstr>
      <vt:lpstr>PowerPoint-bemutató</vt:lpstr>
      <vt:lpstr>PowerPoint-bemutató</vt:lpstr>
      <vt:lpstr>Gyakorlat az SAP rendszerben</vt:lpstr>
      <vt:lpstr>SAP QUALITY MANAGEMENT (QM) MODUL QM Ellenőrzési terv (QP01)</vt:lpstr>
      <vt:lpstr>PowerPoint-bemutató</vt:lpstr>
      <vt:lpstr>Gyakorlat az SAP rendszerben</vt:lpstr>
      <vt:lpstr>SAP QUALITY MANAGEMENT (QM) MODUL QM Dinamizálási szabály</vt:lpstr>
      <vt:lpstr>PowerPoint-bemutató</vt:lpstr>
      <vt:lpstr>Gyakorlat az SAP rendszerben </vt:lpstr>
      <vt:lpstr> </vt:lpstr>
      <vt:lpstr>PowerPoint-bemutató</vt:lpstr>
      <vt:lpstr>Gyakorlat az SAP rendszerben</vt:lpstr>
      <vt:lpstr>SAP QUALITY MANAGEMENT (QM) MODUL QM Eredményrögzítés és Alkalmazási döntés</vt:lpstr>
      <vt:lpstr>PowerPoint-bemutató</vt:lpstr>
      <vt:lpstr>Gyakorlat az SAP rendszerben</vt:lpstr>
      <vt:lpstr>SAP QUALITY MANAGEMENT (QM) MODUL QM Hiba rögzítés</vt:lpstr>
      <vt:lpstr>PowerPoint-bemutató</vt:lpstr>
      <vt:lpstr>PowerPoint-bemutató</vt:lpstr>
      <vt:lpstr>PowerPoint-bemutató</vt:lpstr>
      <vt:lpstr>Gyakorlat az SAP rendszerben</vt:lpstr>
      <vt:lpstr>SAP QUALITY MANAGEMENT (QM) MODUL QM Minőség jelentés</vt:lpstr>
      <vt:lpstr>PowerPoint-bemutató</vt:lpstr>
      <vt:lpstr>PowerPoint-bemutató</vt:lpstr>
      <vt:lpstr>Gyakorlat az SAP rendszerben</vt:lpstr>
      <vt:lpstr>SAP QUALITY MANAGEMENT (QM) MODUL Minőségi csere vagy selejtezés folyamata </vt:lpstr>
      <vt:lpstr>PowerPoint-bemutató</vt:lpstr>
      <vt:lpstr>SAP QUALITY MANAGEMENT (QM) MODUL TESZT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SAP QUALTY MANAGEMENT (QM) MODUL</dc:title>
  <dc:creator>Hidvégi László</dc:creator>
  <cp:lastModifiedBy>László Hidvégi</cp:lastModifiedBy>
  <cp:revision>17</cp:revision>
  <dcterms:created xsi:type="dcterms:W3CDTF">2023-06-27T08:38:40Z</dcterms:created>
  <dcterms:modified xsi:type="dcterms:W3CDTF">2023-09-22T10:58:38Z</dcterms:modified>
</cp:coreProperties>
</file>