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</p:sldMasterIdLst>
  <p:notesMasterIdLst>
    <p:notesMasterId r:id="rId19"/>
  </p:notesMasterIdLst>
  <p:sldIdLst>
    <p:sldId id="345" r:id="rId6"/>
    <p:sldId id="306" r:id="rId7"/>
    <p:sldId id="346" r:id="rId8"/>
    <p:sldId id="314" r:id="rId9"/>
    <p:sldId id="348" r:id="rId10"/>
    <p:sldId id="352" r:id="rId11"/>
    <p:sldId id="316" r:id="rId12"/>
    <p:sldId id="353" r:id="rId13"/>
    <p:sldId id="302" r:id="rId14"/>
    <p:sldId id="319" r:id="rId15"/>
    <p:sldId id="360" r:id="rId16"/>
    <p:sldId id="357" r:id="rId17"/>
    <p:sldId id="3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274447"/>
    <a:srgbClr val="CBCEC5"/>
    <a:srgbClr val="9E7057"/>
    <a:srgbClr val="D8A897"/>
    <a:srgbClr val="1E3649"/>
    <a:srgbClr val="742C27"/>
    <a:srgbClr val="FD856D"/>
    <a:srgbClr val="BF8145"/>
    <a:srgbClr val="CFD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89631-C3B4-417A-9A44-DE55F67D53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762675F-741F-4C86-A374-9C7E5D9CE284}">
      <dgm:prSet phldrT="[Szöveg]"/>
      <dgm:spPr/>
      <dgm:t>
        <a:bodyPr/>
        <a:lstStyle/>
        <a:p>
          <a:r>
            <a:rPr lang="hu-HU" dirty="0"/>
            <a:t>Ajánlatot adunk, </a:t>
          </a:r>
        </a:p>
        <a:p>
          <a:r>
            <a:rPr lang="hu-HU" dirty="0"/>
            <a:t>szerződünk</a:t>
          </a:r>
        </a:p>
      </dgm:t>
    </dgm:pt>
    <dgm:pt modelId="{62318698-2401-49B0-8CE4-11D464FFF461}" type="parTrans" cxnId="{768305AF-89F4-468D-8A18-0B812BD44C1D}">
      <dgm:prSet/>
      <dgm:spPr/>
      <dgm:t>
        <a:bodyPr/>
        <a:lstStyle/>
        <a:p>
          <a:endParaRPr lang="hu-HU"/>
        </a:p>
      </dgm:t>
    </dgm:pt>
    <dgm:pt modelId="{2E0F1E96-9EF5-46E8-910A-F39850B1BA13}" type="sibTrans" cxnId="{768305AF-89F4-468D-8A18-0B812BD44C1D}">
      <dgm:prSet/>
      <dgm:spPr/>
      <dgm:t>
        <a:bodyPr/>
        <a:lstStyle/>
        <a:p>
          <a:endParaRPr lang="hu-HU"/>
        </a:p>
      </dgm:t>
    </dgm:pt>
    <dgm:pt modelId="{4CFFFB2A-6160-43F7-A4EC-A98EA3E6A43E}">
      <dgm:prSet phldrT="[Szöveg]"/>
      <dgm:spPr/>
      <dgm:t>
        <a:bodyPr/>
        <a:lstStyle/>
        <a:p>
          <a:r>
            <a:rPr lang="hu-HU" dirty="0"/>
            <a:t>Értékesítünk, kiszállítunk</a:t>
          </a:r>
        </a:p>
      </dgm:t>
    </dgm:pt>
    <dgm:pt modelId="{A70A92A6-C3AB-490D-8C08-80C1377F6D03}" type="parTrans" cxnId="{CD174ACF-9353-4DB5-9007-5247C2D79228}">
      <dgm:prSet/>
      <dgm:spPr/>
      <dgm:t>
        <a:bodyPr/>
        <a:lstStyle/>
        <a:p>
          <a:endParaRPr lang="hu-HU"/>
        </a:p>
      </dgm:t>
    </dgm:pt>
    <dgm:pt modelId="{354C6FFB-168C-400B-BED8-6E1E7779D229}" type="sibTrans" cxnId="{CD174ACF-9353-4DB5-9007-5247C2D79228}">
      <dgm:prSet/>
      <dgm:spPr/>
      <dgm:t>
        <a:bodyPr/>
        <a:lstStyle/>
        <a:p>
          <a:endParaRPr lang="hu-HU"/>
        </a:p>
      </dgm:t>
    </dgm:pt>
    <dgm:pt modelId="{764E8B13-2AB9-47E0-A870-63A035067D39}">
      <dgm:prSet phldrT="[Szöveg]"/>
      <dgm:spPr/>
      <dgm:t>
        <a:bodyPr/>
        <a:lstStyle/>
        <a:p>
          <a:r>
            <a:rPr lang="hu-HU" dirty="0"/>
            <a:t>Kimenő számla</a:t>
          </a:r>
        </a:p>
      </dgm:t>
    </dgm:pt>
    <dgm:pt modelId="{EF8FA86E-F929-4EA4-BC8A-2851D2007EA3}" type="parTrans" cxnId="{8566F660-5898-4121-86D2-FB706677D9A5}">
      <dgm:prSet/>
      <dgm:spPr/>
      <dgm:t>
        <a:bodyPr/>
        <a:lstStyle/>
        <a:p>
          <a:endParaRPr lang="hu-HU"/>
        </a:p>
      </dgm:t>
    </dgm:pt>
    <dgm:pt modelId="{F3A96054-B10B-4255-B8BD-999CD4CC3D29}" type="sibTrans" cxnId="{8566F660-5898-4121-86D2-FB706677D9A5}">
      <dgm:prSet/>
      <dgm:spPr/>
      <dgm:t>
        <a:bodyPr/>
        <a:lstStyle/>
        <a:p>
          <a:endParaRPr lang="hu-HU"/>
        </a:p>
      </dgm:t>
    </dgm:pt>
    <dgm:pt modelId="{67F2CA12-B6A1-437E-AEC6-081855EE4D46}">
      <dgm:prSet phldrT="[Szöveg]"/>
      <dgm:spPr/>
      <dgm:t>
        <a:bodyPr/>
        <a:lstStyle/>
        <a:p>
          <a:r>
            <a:rPr lang="hu-HU" dirty="0"/>
            <a:t>Bejövő pénz</a:t>
          </a:r>
        </a:p>
      </dgm:t>
    </dgm:pt>
    <dgm:pt modelId="{B2FC3773-69BE-456F-AE4B-EC2573CACEEE}" type="parTrans" cxnId="{D2AA08D8-83D0-4F82-888D-04D982756D04}">
      <dgm:prSet/>
      <dgm:spPr/>
      <dgm:t>
        <a:bodyPr/>
        <a:lstStyle/>
        <a:p>
          <a:endParaRPr lang="hu-HU"/>
        </a:p>
      </dgm:t>
    </dgm:pt>
    <dgm:pt modelId="{62B6CCC6-82C5-4A91-BFC4-039C3E68E01C}" type="sibTrans" cxnId="{D2AA08D8-83D0-4F82-888D-04D982756D04}">
      <dgm:prSet/>
      <dgm:spPr/>
      <dgm:t>
        <a:bodyPr/>
        <a:lstStyle/>
        <a:p>
          <a:endParaRPr lang="hu-HU"/>
        </a:p>
      </dgm:t>
    </dgm:pt>
    <dgm:pt modelId="{77BC2FC7-6D9A-408B-ACD7-8FEF8A29BE96}">
      <dgm:prSet phldrT="[Szöveg]"/>
      <dgm:spPr/>
      <dgm:t>
        <a:bodyPr/>
        <a:lstStyle/>
        <a:p>
          <a:r>
            <a:rPr lang="hu-HU" dirty="0"/>
            <a:t>Problémás vevő vagy fizetés</a:t>
          </a:r>
        </a:p>
        <a:p>
          <a:r>
            <a:rPr lang="hu-HU" b="1" dirty="0">
              <a:solidFill>
                <a:srgbClr val="FF0000"/>
              </a:solidFill>
            </a:rPr>
            <a:t>CÉLTARTALÉK</a:t>
          </a:r>
        </a:p>
      </dgm:t>
    </dgm:pt>
    <dgm:pt modelId="{31E63F20-9974-4581-9F50-0EEA4775EFA6}" type="parTrans" cxnId="{20CA9EEF-B157-40B4-B3D6-3358E31A52CA}">
      <dgm:prSet/>
      <dgm:spPr/>
      <dgm:t>
        <a:bodyPr/>
        <a:lstStyle/>
        <a:p>
          <a:endParaRPr lang="hu-HU"/>
        </a:p>
      </dgm:t>
    </dgm:pt>
    <dgm:pt modelId="{F78F3803-9B54-461B-BA97-E4632FE071EC}" type="sibTrans" cxnId="{20CA9EEF-B157-40B4-B3D6-3358E31A52CA}">
      <dgm:prSet/>
      <dgm:spPr/>
      <dgm:t>
        <a:bodyPr/>
        <a:lstStyle/>
        <a:p>
          <a:endParaRPr lang="hu-HU"/>
        </a:p>
      </dgm:t>
    </dgm:pt>
    <dgm:pt modelId="{6449BA49-BA8F-47E4-B5D7-D2B70C88FCDE}" type="pres">
      <dgm:prSet presAssocID="{98C89631-C3B4-417A-9A44-DE55F67D537A}" presName="CompostProcess" presStyleCnt="0">
        <dgm:presLayoutVars>
          <dgm:dir/>
          <dgm:resizeHandles val="exact"/>
        </dgm:presLayoutVars>
      </dgm:prSet>
      <dgm:spPr/>
    </dgm:pt>
    <dgm:pt modelId="{9C5655BA-D8D1-4182-AE5B-AB9F9FF9DAFA}" type="pres">
      <dgm:prSet presAssocID="{98C89631-C3B4-417A-9A44-DE55F67D537A}" presName="arrow" presStyleLbl="bgShp" presStyleIdx="0" presStyleCnt="1" custLinFactNeighborX="471" custLinFactNeighborY="-10338"/>
      <dgm:spPr/>
    </dgm:pt>
    <dgm:pt modelId="{1CB7750B-58D7-4162-9289-6BCB85742BFA}" type="pres">
      <dgm:prSet presAssocID="{98C89631-C3B4-417A-9A44-DE55F67D537A}" presName="linearProcess" presStyleCnt="0"/>
      <dgm:spPr/>
    </dgm:pt>
    <dgm:pt modelId="{4D71D0D8-C379-44C7-82CA-57960AAA6B1A}" type="pres">
      <dgm:prSet presAssocID="{4762675F-741F-4C86-A374-9C7E5D9CE284}" presName="textNode" presStyleLbl="node1" presStyleIdx="0" presStyleCnt="5" custScaleX="58493" custScaleY="46960" custLinFactNeighborX="42316" custLinFactNeighborY="6624">
        <dgm:presLayoutVars>
          <dgm:bulletEnabled val="1"/>
        </dgm:presLayoutVars>
      </dgm:prSet>
      <dgm:spPr/>
    </dgm:pt>
    <dgm:pt modelId="{951C2FE9-E319-44FC-826F-27BA08F53EEA}" type="pres">
      <dgm:prSet presAssocID="{2E0F1E96-9EF5-46E8-910A-F39850B1BA13}" presName="sibTrans" presStyleCnt="0"/>
      <dgm:spPr/>
    </dgm:pt>
    <dgm:pt modelId="{A5F72B56-37EE-44C4-8F6F-73FF3D5C1EC0}" type="pres">
      <dgm:prSet presAssocID="{4CFFFB2A-6160-43F7-A4EC-A98EA3E6A43E}" presName="textNode" presStyleLbl="node1" presStyleIdx="1" presStyleCnt="5" custScaleX="55659" custScaleY="47836" custLinFactNeighborX="24374" custLinFactNeighborY="6159">
        <dgm:presLayoutVars>
          <dgm:bulletEnabled val="1"/>
        </dgm:presLayoutVars>
      </dgm:prSet>
      <dgm:spPr/>
    </dgm:pt>
    <dgm:pt modelId="{4BBDA6D5-A0DA-466D-A3BA-BDFEDA94241C}" type="pres">
      <dgm:prSet presAssocID="{354C6FFB-168C-400B-BED8-6E1E7779D229}" presName="sibTrans" presStyleCnt="0"/>
      <dgm:spPr/>
    </dgm:pt>
    <dgm:pt modelId="{ABFB8255-4607-4FCD-B6DA-A06867E00738}" type="pres">
      <dgm:prSet presAssocID="{764E8B13-2AB9-47E0-A870-63A035067D39}" presName="textNode" presStyleLbl="node1" presStyleIdx="2" presStyleCnt="5" custScaleX="49893" custScaleY="44332" custLinFactNeighborX="5094" custLinFactNeighborY="5310">
        <dgm:presLayoutVars>
          <dgm:bulletEnabled val="1"/>
        </dgm:presLayoutVars>
      </dgm:prSet>
      <dgm:spPr/>
    </dgm:pt>
    <dgm:pt modelId="{A64F8CC4-DA4A-43C1-9E91-6CF2F4514AD0}" type="pres">
      <dgm:prSet presAssocID="{F3A96054-B10B-4255-B8BD-999CD4CC3D29}" presName="sibTrans" presStyleCnt="0"/>
      <dgm:spPr/>
    </dgm:pt>
    <dgm:pt modelId="{EF80ADD3-9C94-4208-B457-229EECAFCA93}" type="pres">
      <dgm:prSet presAssocID="{67F2CA12-B6A1-437E-AEC6-081855EE4D46}" presName="textNode" presStyleLbl="node1" presStyleIdx="3" presStyleCnt="5" custScaleX="49893" custScaleY="44332" custLinFactNeighborX="-46670" custLinFactNeighborY="4899">
        <dgm:presLayoutVars>
          <dgm:bulletEnabled val="1"/>
        </dgm:presLayoutVars>
      </dgm:prSet>
      <dgm:spPr/>
    </dgm:pt>
    <dgm:pt modelId="{73A77E07-A345-4768-A30F-A66F932BBA43}" type="pres">
      <dgm:prSet presAssocID="{62B6CCC6-82C5-4A91-BFC4-039C3E68E01C}" presName="sibTrans" presStyleCnt="0"/>
      <dgm:spPr/>
    </dgm:pt>
    <dgm:pt modelId="{A39340A5-65D3-48FC-AF13-8EF227CFA001}" type="pres">
      <dgm:prSet presAssocID="{77BC2FC7-6D9A-408B-ACD7-8FEF8A29BE96}" presName="textNode" presStyleLbl="node1" presStyleIdx="4" presStyleCnt="5" custScaleX="49893" custScaleY="44332" custLinFactX="-687" custLinFactNeighborX="-100000" custLinFactNeighborY="2655">
        <dgm:presLayoutVars>
          <dgm:bulletEnabled val="1"/>
        </dgm:presLayoutVars>
      </dgm:prSet>
      <dgm:spPr/>
    </dgm:pt>
  </dgm:ptLst>
  <dgm:cxnLst>
    <dgm:cxn modelId="{8566F660-5898-4121-86D2-FB706677D9A5}" srcId="{98C89631-C3B4-417A-9A44-DE55F67D537A}" destId="{764E8B13-2AB9-47E0-A870-63A035067D39}" srcOrd="2" destOrd="0" parTransId="{EF8FA86E-F929-4EA4-BC8A-2851D2007EA3}" sibTransId="{F3A96054-B10B-4255-B8BD-999CD4CC3D29}"/>
    <dgm:cxn modelId="{0C396446-9AEC-4F97-9D3A-A2EE3864F3BD}" type="presOf" srcId="{4762675F-741F-4C86-A374-9C7E5D9CE284}" destId="{4D71D0D8-C379-44C7-82CA-57960AAA6B1A}" srcOrd="0" destOrd="0" presId="urn:microsoft.com/office/officeart/2005/8/layout/hProcess9"/>
    <dgm:cxn modelId="{9EDC3650-12A6-4BB8-811F-7E0FC77CB094}" type="presOf" srcId="{77BC2FC7-6D9A-408B-ACD7-8FEF8A29BE96}" destId="{A39340A5-65D3-48FC-AF13-8EF227CFA001}" srcOrd="0" destOrd="0" presId="urn:microsoft.com/office/officeart/2005/8/layout/hProcess9"/>
    <dgm:cxn modelId="{DD360190-8C07-4AF5-922F-80FEA46E7DEA}" type="presOf" srcId="{67F2CA12-B6A1-437E-AEC6-081855EE4D46}" destId="{EF80ADD3-9C94-4208-B457-229EECAFCA93}" srcOrd="0" destOrd="0" presId="urn:microsoft.com/office/officeart/2005/8/layout/hProcess9"/>
    <dgm:cxn modelId="{768305AF-89F4-468D-8A18-0B812BD44C1D}" srcId="{98C89631-C3B4-417A-9A44-DE55F67D537A}" destId="{4762675F-741F-4C86-A374-9C7E5D9CE284}" srcOrd="0" destOrd="0" parTransId="{62318698-2401-49B0-8CE4-11D464FFF461}" sibTransId="{2E0F1E96-9EF5-46E8-910A-F39850B1BA13}"/>
    <dgm:cxn modelId="{727C9DAF-1077-47E7-B543-38DFEC20FF78}" type="presOf" srcId="{98C89631-C3B4-417A-9A44-DE55F67D537A}" destId="{6449BA49-BA8F-47E4-B5D7-D2B70C88FCDE}" srcOrd="0" destOrd="0" presId="urn:microsoft.com/office/officeart/2005/8/layout/hProcess9"/>
    <dgm:cxn modelId="{CD174ACF-9353-4DB5-9007-5247C2D79228}" srcId="{98C89631-C3B4-417A-9A44-DE55F67D537A}" destId="{4CFFFB2A-6160-43F7-A4EC-A98EA3E6A43E}" srcOrd="1" destOrd="0" parTransId="{A70A92A6-C3AB-490D-8C08-80C1377F6D03}" sibTransId="{354C6FFB-168C-400B-BED8-6E1E7779D229}"/>
    <dgm:cxn modelId="{6026DED0-F888-40A1-A841-0BE15FF49495}" type="presOf" srcId="{764E8B13-2AB9-47E0-A870-63A035067D39}" destId="{ABFB8255-4607-4FCD-B6DA-A06867E00738}" srcOrd="0" destOrd="0" presId="urn:microsoft.com/office/officeart/2005/8/layout/hProcess9"/>
    <dgm:cxn modelId="{D2AA08D8-83D0-4F82-888D-04D982756D04}" srcId="{98C89631-C3B4-417A-9A44-DE55F67D537A}" destId="{67F2CA12-B6A1-437E-AEC6-081855EE4D46}" srcOrd="3" destOrd="0" parTransId="{B2FC3773-69BE-456F-AE4B-EC2573CACEEE}" sibTransId="{62B6CCC6-82C5-4A91-BFC4-039C3E68E01C}"/>
    <dgm:cxn modelId="{20CA9EEF-B157-40B4-B3D6-3358E31A52CA}" srcId="{98C89631-C3B4-417A-9A44-DE55F67D537A}" destId="{77BC2FC7-6D9A-408B-ACD7-8FEF8A29BE96}" srcOrd="4" destOrd="0" parTransId="{31E63F20-9974-4581-9F50-0EEA4775EFA6}" sibTransId="{F78F3803-9B54-461B-BA97-E4632FE071EC}"/>
    <dgm:cxn modelId="{A11C37F5-B02A-43EB-97FA-FA3E2863AC26}" type="presOf" srcId="{4CFFFB2A-6160-43F7-A4EC-A98EA3E6A43E}" destId="{A5F72B56-37EE-44C4-8F6F-73FF3D5C1EC0}" srcOrd="0" destOrd="0" presId="urn:microsoft.com/office/officeart/2005/8/layout/hProcess9"/>
    <dgm:cxn modelId="{C1AAFD1E-2D7E-4BDB-9599-1F4A7BBD7C04}" type="presParOf" srcId="{6449BA49-BA8F-47E4-B5D7-D2B70C88FCDE}" destId="{9C5655BA-D8D1-4182-AE5B-AB9F9FF9DAFA}" srcOrd="0" destOrd="0" presId="urn:microsoft.com/office/officeart/2005/8/layout/hProcess9"/>
    <dgm:cxn modelId="{4D587DA1-0D2C-48A2-9836-F0B1BC37401B}" type="presParOf" srcId="{6449BA49-BA8F-47E4-B5D7-D2B70C88FCDE}" destId="{1CB7750B-58D7-4162-9289-6BCB85742BFA}" srcOrd="1" destOrd="0" presId="urn:microsoft.com/office/officeart/2005/8/layout/hProcess9"/>
    <dgm:cxn modelId="{923D6256-85AE-4FCD-A6F8-11F4209E3257}" type="presParOf" srcId="{1CB7750B-58D7-4162-9289-6BCB85742BFA}" destId="{4D71D0D8-C379-44C7-82CA-57960AAA6B1A}" srcOrd="0" destOrd="0" presId="urn:microsoft.com/office/officeart/2005/8/layout/hProcess9"/>
    <dgm:cxn modelId="{8CED55ED-2769-4A2A-8A92-64470AD9C4AF}" type="presParOf" srcId="{1CB7750B-58D7-4162-9289-6BCB85742BFA}" destId="{951C2FE9-E319-44FC-826F-27BA08F53EEA}" srcOrd="1" destOrd="0" presId="urn:microsoft.com/office/officeart/2005/8/layout/hProcess9"/>
    <dgm:cxn modelId="{5FDBCE0C-51E3-4FF3-AFDE-0B99BF86D02D}" type="presParOf" srcId="{1CB7750B-58D7-4162-9289-6BCB85742BFA}" destId="{A5F72B56-37EE-44C4-8F6F-73FF3D5C1EC0}" srcOrd="2" destOrd="0" presId="urn:microsoft.com/office/officeart/2005/8/layout/hProcess9"/>
    <dgm:cxn modelId="{024E7B68-A958-4DBC-9AF6-06C56B5F7F91}" type="presParOf" srcId="{1CB7750B-58D7-4162-9289-6BCB85742BFA}" destId="{4BBDA6D5-A0DA-466D-A3BA-BDFEDA94241C}" srcOrd="3" destOrd="0" presId="urn:microsoft.com/office/officeart/2005/8/layout/hProcess9"/>
    <dgm:cxn modelId="{662D93EC-5570-4A45-AC4F-C986D49AE1AE}" type="presParOf" srcId="{1CB7750B-58D7-4162-9289-6BCB85742BFA}" destId="{ABFB8255-4607-4FCD-B6DA-A06867E00738}" srcOrd="4" destOrd="0" presId="urn:microsoft.com/office/officeart/2005/8/layout/hProcess9"/>
    <dgm:cxn modelId="{1B04DEFF-588E-4994-9EFD-7C866184E8AB}" type="presParOf" srcId="{1CB7750B-58D7-4162-9289-6BCB85742BFA}" destId="{A64F8CC4-DA4A-43C1-9E91-6CF2F4514AD0}" srcOrd="5" destOrd="0" presId="urn:microsoft.com/office/officeart/2005/8/layout/hProcess9"/>
    <dgm:cxn modelId="{33D12813-8E1C-4F4B-B470-988B80B6AA5F}" type="presParOf" srcId="{1CB7750B-58D7-4162-9289-6BCB85742BFA}" destId="{EF80ADD3-9C94-4208-B457-229EECAFCA93}" srcOrd="6" destOrd="0" presId="urn:microsoft.com/office/officeart/2005/8/layout/hProcess9"/>
    <dgm:cxn modelId="{DF377DD2-D587-4422-A150-D7A0C487A8A3}" type="presParOf" srcId="{1CB7750B-58D7-4162-9289-6BCB85742BFA}" destId="{73A77E07-A345-4768-A30F-A66F932BBA43}" srcOrd="7" destOrd="0" presId="urn:microsoft.com/office/officeart/2005/8/layout/hProcess9"/>
    <dgm:cxn modelId="{606F5037-33DA-419F-B2ED-9AB395D18332}" type="presParOf" srcId="{1CB7750B-58D7-4162-9289-6BCB85742BFA}" destId="{A39340A5-65D3-48FC-AF13-8EF227CFA00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C89631-C3B4-417A-9A44-DE55F67D53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762675F-741F-4C86-A374-9C7E5D9CE284}">
      <dgm:prSet phldrT="[Szöveg]"/>
      <dgm:spPr/>
      <dgm:t>
        <a:bodyPr/>
        <a:lstStyle/>
        <a:p>
          <a:r>
            <a:rPr lang="hu-HU" dirty="0"/>
            <a:t>Megrendelünk</a:t>
          </a:r>
        </a:p>
      </dgm:t>
    </dgm:pt>
    <dgm:pt modelId="{62318698-2401-49B0-8CE4-11D464FFF461}" type="parTrans" cxnId="{768305AF-89F4-468D-8A18-0B812BD44C1D}">
      <dgm:prSet/>
      <dgm:spPr/>
      <dgm:t>
        <a:bodyPr/>
        <a:lstStyle/>
        <a:p>
          <a:endParaRPr lang="hu-HU"/>
        </a:p>
      </dgm:t>
    </dgm:pt>
    <dgm:pt modelId="{2E0F1E96-9EF5-46E8-910A-F39850B1BA13}" type="sibTrans" cxnId="{768305AF-89F4-468D-8A18-0B812BD44C1D}">
      <dgm:prSet/>
      <dgm:spPr/>
      <dgm:t>
        <a:bodyPr/>
        <a:lstStyle/>
        <a:p>
          <a:endParaRPr lang="hu-HU"/>
        </a:p>
      </dgm:t>
    </dgm:pt>
    <dgm:pt modelId="{4CFFFB2A-6160-43F7-A4EC-A98EA3E6A43E}">
      <dgm:prSet phldrT="[Szöveg]"/>
      <dgm:spPr/>
      <dgm:t>
        <a:bodyPr/>
        <a:lstStyle/>
        <a:p>
          <a:r>
            <a:rPr lang="hu-HU" dirty="0"/>
            <a:t>Bevételezünk</a:t>
          </a:r>
        </a:p>
      </dgm:t>
    </dgm:pt>
    <dgm:pt modelId="{A70A92A6-C3AB-490D-8C08-80C1377F6D03}" type="parTrans" cxnId="{CD174ACF-9353-4DB5-9007-5247C2D79228}">
      <dgm:prSet/>
      <dgm:spPr/>
      <dgm:t>
        <a:bodyPr/>
        <a:lstStyle/>
        <a:p>
          <a:endParaRPr lang="hu-HU"/>
        </a:p>
      </dgm:t>
    </dgm:pt>
    <dgm:pt modelId="{354C6FFB-168C-400B-BED8-6E1E7779D229}" type="sibTrans" cxnId="{CD174ACF-9353-4DB5-9007-5247C2D79228}">
      <dgm:prSet/>
      <dgm:spPr/>
      <dgm:t>
        <a:bodyPr/>
        <a:lstStyle/>
        <a:p>
          <a:endParaRPr lang="hu-HU"/>
        </a:p>
      </dgm:t>
    </dgm:pt>
    <dgm:pt modelId="{764E8B13-2AB9-47E0-A870-63A035067D39}">
      <dgm:prSet phldrT="[Szöveg]"/>
      <dgm:spPr/>
      <dgm:t>
        <a:bodyPr/>
        <a:lstStyle/>
        <a:p>
          <a:r>
            <a:rPr lang="hu-HU" dirty="0"/>
            <a:t>Bejövő számla</a:t>
          </a:r>
        </a:p>
      </dgm:t>
    </dgm:pt>
    <dgm:pt modelId="{EF8FA86E-F929-4EA4-BC8A-2851D2007EA3}" type="parTrans" cxnId="{8566F660-5898-4121-86D2-FB706677D9A5}">
      <dgm:prSet/>
      <dgm:spPr/>
      <dgm:t>
        <a:bodyPr/>
        <a:lstStyle/>
        <a:p>
          <a:endParaRPr lang="hu-HU"/>
        </a:p>
      </dgm:t>
    </dgm:pt>
    <dgm:pt modelId="{F3A96054-B10B-4255-B8BD-999CD4CC3D29}" type="sibTrans" cxnId="{8566F660-5898-4121-86D2-FB706677D9A5}">
      <dgm:prSet/>
      <dgm:spPr/>
      <dgm:t>
        <a:bodyPr/>
        <a:lstStyle/>
        <a:p>
          <a:endParaRPr lang="hu-HU"/>
        </a:p>
      </dgm:t>
    </dgm:pt>
    <dgm:pt modelId="{67F2CA12-B6A1-437E-AEC6-081855EE4D46}">
      <dgm:prSet phldrT="[Szöveg]"/>
      <dgm:spPr/>
      <dgm:t>
        <a:bodyPr/>
        <a:lstStyle/>
        <a:p>
          <a:r>
            <a:rPr lang="hu-HU" dirty="0"/>
            <a:t>Ellenőrzés</a:t>
          </a:r>
        </a:p>
      </dgm:t>
    </dgm:pt>
    <dgm:pt modelId="{B2FC3773-69BE-456F-AE4B-EC2573CACEEE}" type="parTrans" cxnId="{D2AA08D8-83D0-4F82-888D-04D982756D04}">
      <dgm:prSet/>
      <dgm:spPr/>
      <dgm:t>
        <a:bodyPr/>
        <a:lstStyle/>
        <a:p>
          <a:endParaRPr lang="hu-HU"/>
        </a:p>
      </dgm:t>
    </dgm:pt>
    <dgm:pt modelId="{62B6CCC6-82C5-4A91-BFC4-039C3E68E01C}" type="sibTrans" cxnId="{D2AA08D8-83D0-4F82-888D-04D982756D04}">
      <dgm:prSet/>
      <dgm:spPr/>
      <dgm:t>
        <a:bodyPr/>
        <a:lstStyle/>
        <a:p>
          <a:endParaRPr lang="hu-HU"/>
        </a:p>
      </dgm:t>
    </dgm:pt>
    <dgm:pt modelId="{77BC2FC7-6D9A-408B-ACD7-8FEF8A29BE96}">
      <dgm:prSet phldrT="[Szöveg]"/>
      <dgm:spPr/>
      <dgm:t>
        <a:bodyPr/>
        <a:lstStyle/>
        <a:p>
          <a:r>
            <a:rPr lang="hu-HU" dirty="0"/>
            <a:t>Fizetünk</a:t>
          </a:r>
        </a:p>
      </dgm:t>
    </dgm:pt>
    <dgm:pt modelId="{31E63F20-9974-4581-9F50-0EEA4775EFA6}" type="parTrans" cxnId="{20CA9EEF-B157-40B4-B3D6-3358E31A52CA}">
      <dgm:prSet/>
      <dgm:spPr/>
      <dgm:t>
        <a:bodyPr/>
        <a:lstStyle/>
        <a:p>
          <a:endParaRPr lang="hu-HU"/>
        </a:p>
      </dgm:t>
    </dgm:pt>
    <dgm:pt modelId="{F78F3803-9B54-461B-BA97-E4632FE071EC}" type="sibTrans" cxnId="{20CA9EEF-B157-40B4-B3D6-3358E31A52CA}">
      <dgm:prSet/>
      <dgm:spPr/>
      <dgm:t>
        <a:bodyPr/>
        <a:lstStyle/>
        <a:p>
          <a:endParaRPr lang="hu-HU"/>
        </a:p>
      </dgm:t>
    </dgm:pt>
    <dgm:pt modelId="{6449BA49-BA8F-47E4-B5D7-D2B70C88FCDE}" type="pres">
      <dgm:prSet presAssocID="{98C89631-C3B4-417A-9A44-DE55F67D537A}" presName="CompostProcess" presStyleCnt="0">
        <dgm:presLayoutVars>
          <dgm:dir/>
          <dgm:resizeHandles val="exact"/>
        </dgm:presLayoutVars>
      </dgm:prSet>
      <dgm:spPr/>
    </dgm:pt>
    <dgm:pt modelId="{9C5655BA-D8D1-4182-AE5B-AB9F9FF9DAFA}" type="pres">
      <dgm:prSet presAssocID="{98C89631-C3B4-417A-9A44-DE55F67D537A}" presName="arrow" presStyleLbl="bgShp" presStyleIdx="0" presStyleCnt="1" custLinFactNeighborX="471" custLinFactNeighborY="-10338"/>
      <dgm:spPr/>
    </dgm:pt>
    <dgm:pt modelId="{1CB7750B-58D7-4162-9289-6BCB85742BFA}" type="pres">
      <dgm:prSet presAssocID="{98C89631-C3B4-417A-9A44-DE55F67D537A}" presName="linearProcess" presStyleCnt="0"/>
      <dgm:spPr/>
    </dgm:pt>
    <dgm:pt modelId="{4D71D0D8-C379-44C7-82CA-57960AAA6B1A}" type="pres">
      <dgm:prSet presAssocID="{4762675F-741F-4C86-A374-9C7E5D9CE284}" presName="textNode" presStyleLbl="node1" presStyleIdx="0" presStyleCnt="5" custScaleX="58493" custScaleY="46960" custLinFactNeighborX="42316" custLinFactNeighborY="6624">
        <dgm:presLayoutVars>
          <dgm:bulletEnabled val="1"/>
        </dgm:presLayoutVars>
      </dgm:prSet>
      <dgm:spPr/>
    </dgm:pt>
    <dgm:pt modelId="{951C2FE9-E319-44FC-826F-27BA08F53EEA}" type="pres">
      <dgm:prSet presAssocID="{2E0F1E96-9EF5-46E8-910A-F39850B1BA13}" presName="sibTrans" presStyleCnt="0"/>
      <dgm:spPr/>
    </dgm:pt>
    <dgm:pt modelId="{A5F72B56-37EE-44C4-8F6F-73FF3D5C1EC0}" type="pres">
      <dgm:prSet presAssocID="{4CFFFB2A-6160-43F7-A4EC-A98EA3E6A43E}" presName="textNode" presStyleLbl="node1" presStyleIdx="1" presStyleCnt="5" custScaleX="55659" custScaleY="47836" custLinFactNeighborX="24374" custLinFactNeighborY="6159">
        <dgm:presLayoutVars>
          <dgm:bulletEnabled val="1"/>
        </dgm:presLayoutVars>
      </dgm:prSet>
      <dgm:spPr/>
    </dgm:pt>
    <dgm:pt modelId="{4BBDA6D5-A0DA-466D-A3BA-BDFEDA94241C}" type="pres">
      <dgm:prSet presAssocID="{354C6FFB-168C-400B-BED8-6E1E7779D229}" presName="sibTrans" presStyleCnt="0"/>
      <dgm:spPr/>
    </dgm:pt>
    <dgm:pt modelId="{ABFB8255-4607-4FCD-B6DA-A06867E00738}" type="pres">
      <dgm:prSet presAssocID="{764E8B13-2AB9-47E0-A870-63A035067D39}" presName="textNode" presStyleLbl="node1" presStyleIdx="2" presStyleCnt="5" custScaleX="49893" custScaleY="44332" custLinFactNeighborX="5094" custLinFactNeighborY="5310">
        <dgm:presLayoutVars>
          <dgm:bulletEnabled val="1"/>
        </dgm:presLayoutVars>
      </dgm:prSet>
      <dgm:spPr/>
    </dgm:pt>
    <dgm:pt modelId="{A64F8CC4-DA4A-43C1-9E91-6CF2F4514AD0}" type="pres">
      <dgm:prSet presAssocID="{F3A96054-B10B-4255-B8BD-999CD4CC3D29}" presName="sibTrans" presStyleCnt="0"/>
      <dgm:spPr/>
    </dgm:pt>
    <dgm:pt modelId="{EF80ADD3-9C94-4208-B457-229EECAFCA93}" type="pres">
      <dgm:prSet presAssocID="{67F2CA12-B6A1-437E-AEC6-081855EE4D46}" presName="textNode" presStyleLbl="node1" presStyleIdx="3" presStyleCnt="5" custScaleX="49893" custScaleY="44332" custLinFactNeighborX="-46670" custLinFactNeighborY="4899">
        <dgm:presLayoutVars>
          <dgm:bulletEnabled val="1"/>
        </dgm:presLayoutVars>
      </dgm:prSet>
      <dgm:spPr/>
    </dgm:pt>
    <dgm:pt modelId="{73A77E07-A345-4768-A30F-A66F932BBA43}" type="pres">
      <dgm:prSet presAssocID="{62B6CCC6-82C5-4A91-BFC4-039C3E68E01C}" presName="sibTrans" presStyleCnt="0"/>
      <dgm:spPr/>
    </dgm:pt>
    <dgm:pt modelId="{A39340A5-65D3-48FC-AF13-8EF227CFA001}" type="pres">
      <dgm:prSet presAssocID="{77BC2FC7-6D9A-408B-ACD7-8FEF8A29BE96}" presName="textNode" presStyleLbl="node1" presStyleIdx="4" presStyleCnt="5" custScaleX="49893" custScaleY="44332" custLinFactX="-687" custLinFactNeighborX="-100000" custLinFactNeighborY="2655">
        <dgm:presLayoutVars>
          <dgm:bulletEnabled val="1"/>
        </dgm:presLayoutVars>
      </dgm:prSet>
      <dgm:spPr/>
    </dgm:pt>
  </dgm:ptLst>
  <dgm:cxnLst>
    <dgm:cxn modelId="{8566F660-5898-4121-86D2-FB706677D9A5}" srcId="{98C89631-C3B4-417A-9A44-DE55F67D537A}" destId="{764E8B13-2AB9-47E0-A870-63A035067D39}" srcOrd="2" destOrd="0" parTransId="{EF8FA86E-F929-4EA4-BC8A-2851D2007EA3}" sibTransId="{F3A96054-B10B-4255-B8BD-999CD4CC3D29}"/>
    <dgm:cxn modelId="{0C396446-9AEC-4F97-9D3A-A2EE3864F3BD}" type="presOf" srcId="{4762675F-741F-4C86-A374-9C7E5D9CE284}" destId="{4D71D0D8-C379-44C7-82CA-57960AAA6B1A}" srcOrd="0" destOrd="0" presId="urn:microsoft.com/office/officeart/2005/8/layout/hProcess9"/>
    <dgm:cxn modelId="{9EDC3650-12A6-4BB8-811F-7E0FC77CB094}" type="presOf" srcId="{77BC2FC7-6D9A-408B-ACD7-8FEF8A29BE96}" destId="{A39340A5-65D3-48FC-AF13-8EF227CFA001}" srcOrd="0" destOrd="0" presId="urn:microsoft.com/office/officeart/2005/8/layout/hProcess9"/>
    <dgm:cxn modelId="{DD360190-8C07-4AF5-922F-80FEA46E7DEA}" type="presOf" srcId="{67F2CA12-B6A1-437E-AEC6-081855EE4D46}" destId="{EF80ADD3-9C94-4208-B457-229EECAFCA93}" srcOrd="0" destOrd="0" presId="urn:microsoft.com/office/officeart/2005/8/layout/hProcess9"/>
    <dgm:cxn modelId="{768305AF-89F4-468D-8A18-0B812BD44C1D}" srcId="{98C89631-C3B4-417A-9A44-DE55F67D537A}" destId="{4762675F-741F-4C86-A374-9C7E5D9CE284}" srcOrd="0" destOrd="0" parTransId="{62318698-2401-49B0-8CE4-11D464FFF461}" sibTransId="{2E0F1E96-9EF5-46E8-910A-F39850B1BA13}"/>
    <dgm:cxn modelId="{727C9DAF-1077-47E7-B543-38DFEC20FF78}" type="presOf" srcId="{98C89631-C3B4-417A-9A44-DE55F67D537A}" destId="{6449BA49-BA8F-47E4-B5D7-D2B70C88FCDE}" srcOrd="0" destOrd="0" presId="urn:microsoft.com/office/officeart/2005/8/layout/hProcess9"/>
    <dgm:cxn modelId="{CD174ACF-9353-4DB5-9007-5247C2D79228}" srcId="{98C89631-C3B4-417A-9A44-DE55F67D537A}" destId="{4CFFFB2A-6160-43F7-A4EC-A98EA3E6A43E}" srcOrd="1" destOrd="0" parTransId="{A70A92A6-C3AB-490D-8C08-80C1377F6D03}" sibTransId="{354C6FFB-168C-400B-BED8-6E1E7779D229}"/>
    <dgm:cxn modelId="{6026DED0-F888-40A1-A841-0BE15FF49495}" type="presOf" srcId="{764E8B13-2AB9-47E0-A870-63A035067D39}" destId="{ABFB8255-4607-4FCD-B6DA-A06867E00738}" srcOrd="0" destOrd="0" presId="urn:microsoft.com/office/officeart/2005/8/layout/hProcess9"/>
    <dgm:cxn modelId="{D2AA08D8-83D0-4F82-888D-04D982756D04}" srcId="{98C89631-C3B4-417A-9A44-DE55F67D537A}" destId="{67F2CA12-B6A1-437E-AEC6-081855EE4D46}" srcOrd="3" destOrd="0" parTransId="{B2FC3773-69BE-456F-AE4B-EC2573CACEEE}" sibTransId="{62B6CCC6-82C5-4A91-BFC4-039C3E68E01C}"/>
    <dgm:cxn modelId="{20CA9EEF-B157-40B4-B3D6-3358E31A52CA}" srcId="{98C89631-C3B4-417A-9A44-DE55F67D537A}" destId="{77BC2FC7-6D9A-408B-ACD7-8FEF8A29BE96}" srcOrd="4" destOrd="0" parTransId="{31E63F20-9974-4581-9F50-0EEA4775EFA6}" sibTransId="{F78F3803-9B54-461B-BA97-E4632FE071EC}"/>
    <dgm:cxn modelId="{A11C37F5-B02A-43EB-97FA-FA3E2863AC26}" type="presOf" srcId="{4CFFFB2A-6160-43F7-A4EC-A98EA3E6A43E}" destId="{A5F72B56-37EE-44C4-8F6F-73FF3D5C1EC0}" srcOrd="0" destOrd="0" presId="urn:microsoft.com/office/officeart/2005/8/layout/hProcess9"/>
    <dgm:cxn modelId="{C1AAFD1E-2D7E-4BDB-9599-1F4A7BBD7C04}" type="presParOf" srcId="{6449BA49-BA8F-47E4-B5D7-D2B70C88FCDE}" destId="{9C5655BA-D8D1-4182-AE5B-AB9F9FF9DAFA}" srcOrd="0" destOrd="0" presId="urn:microsoft.com/office/officeart/2005/8/layout/hProcess9"/>
    <dgm:cxn modelId="{4D587DA1-0D2C-48A2-9836-F0B1BC37401B}" type="presParOf" srcId="{6449BA49-BA8F-47E4-B5D7-D2B70C88FCDE}" destId="{1CB7750B-58D7-4162-9289-6BCB85742BFA}" srcOrd="1" destOrd="0" presId="urn:microsoft.com/office/officeart/2005/8/layout/hProcess9"/>
    <dgm:cxn modelId="{923D6256-85AE-4FCD-A6F8-11F4209E3257}" type="presParOf" srcId="{1CB7750B-58D7-4162-9289-6BCB85742BFA}" destId="{4D71D0D8-C379-44C7-82CA-57960AAA6B1A}" srcOrd="0" destOrd="0" presId="urn:microsoft.com/office/officeart/2005/8/layout/hProcess9"/>
    <dgm:cxn modelId="{8CED55ED-2769-4A2A-8A92-64470AD9C4AF}" type="presParOf" srcId="{1CB7750B-58D7-4162-9289-6BCB85742BFA}" destId="{951C2FE9-E319-44FC-826F-27BA08F53EEA}" srcOrd="1" destOrd="0" presId="urn:microsoft.com/office/officeart/2005/8/layout/hProcess9"/>
    <dgm:cxn modelId="{5FDBCE0C-51E3-4FF3-AFDE-0B99BF86D02D}" type="presParOf" srcId="{1CB7750B-58D7-4162-9289-6BCB85742BFA}" destId="{A5F72B56-37EE-44C4-8F6F-73FF3D5C1EC0}" srcOrd="2" destOrd="0" presId="urn:microsoft.com/office/officeart/2005/8/layout/hProcess9"/>
    <dgm:cxn modelId="{024E7B68-A958-4DBC-9AF6-06C56B5F7F91}" type="presParOf" srcId="{1CB7750B-58D7-4162-9289-6BCB85742BFA}" destId="{4BBDA6D5-A0DA-466D-A3BA-BDFEDA94241C}" srcOrd="3" destOrd="0" presId="urn:microsoft.com/office/officeart/2005/8/layout/hProcess9"/>
    <dgm:cxn modelId="{662D93EC-5570-4A45-AC4F-C986D49AE1AE}" type="presParOf" srcId="{1CB7750B-58D7-4162-9289-6BCB85742BFA}" destId="{ABFB8255-4607-4FCD-B6DA-A06867E00738}" srcOrd="4" destOrd="0" presId="urn:microsoft.com/office/officeart/2005/8/layout/hProcess9"/>
    <dgm:cxn modelId="{1B04DEFF-588E-4994-9EFD-7C866184E8AB}" type="presParOf" srcId="{1CB7750B-58D7-4162-9289-6BCB85742BFA}" destId="{A64F8CC4-DA4A-43C1-9E91-6CF2F4514AD0}" srcOrd="5" destOrd="0" presId="urn:microsoft.com/office/officeart/2005/8/layout/hProcess9"/>
    <dgm:cxn modelId="{33D12813-8E1C-4F4B-B470-988B80B6AA5F}" type="presParOf" srcId="{1CB7750B-58D7-4162-9289-6BCB85742BFA}" destId="{EF80ADD3-9C94-4208-B457-229EECAFCA93}" srcOrd="6" destOrd="0" presId="urn:microsoft.com/office/officeart/2005/8/layout/hProcess9"/>
    <dgm:cxn modelId="{DF377DD2-D587-4422-A150-D7A0C487A8A3}" type="presParOf" srcId="{1CB7750B-58D7-4162-9289-6BCB85742BFA}" destId="{73A77E07-A345-4768-A30F-A66F932BBA43}" srcOrd="7" destOrd="0" presId="urn:microsoft.com/office/officeart/2005/8/layout/hProcess9"/>
    <dgm:cxn modelId="{606F5037-33DA-419F-B2ED-9AB395D18332}" type="presParOf" srcId="{1CB7750B-58D7-4162-9289-6BCB85742BFA}" destId="{A39340A5-65D3-48FC-AF13-8EF227CFA00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6D729B-7804-4552-8A72-A8C34E119CE9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0ADBE8-AFEC-4616-ADB7-BF12238F7193}">
      <dgm:prSet phldrT="[Szöveg]" custT="1"/>
      <dgm:spPr>
        <a:solidFill>
          <a:srgbClr val="FF0000"/>
        </a:solidFill>
      </dgm:spPr>
      <dgm:t>
        <a:bodyPr/>
        <a:lstStyle/>
        <a:p>
          <a:r>
            <a:rPr lang="hu-HU" sz="1200" dirty="0"/>
            <a:t>Megrendelés</a:t>
          </a:r>
          <a:endParaRPr lang="en-US" sz="1200" dirty="0"/>
        </a:p>
      </dgm:t>
    </dgm:pt>
    <dgm:pt modelId="{B2BF0677-3B42-4B60-A822-9CE79724612E}" type="parTrans" cxnId="{03A889EB-9031-4B9B-9AED-3669777BAF55}">
      <dgm:prSet/>
      <dgm:spPr/>
      <dgm:t>
        <a:bodyPr/>
        <a:lstStyle/>
        <a:p>
          <a:endParaRPr lang="en-US"/>
        </a:p>
      </dgm:t>
    </dgm:pt>
    <dgm:pt modelId="{01E447B5-877A-4537-A201-0B1A8C58092E}" type="sibTrans" cxnId="{03A889EB-9031-4B9B-9AED-3669777BAF55}">
      <dgm:prSet/>
      <dgm:spPr/>
      <dgm:t>
        <a:bodyPr/>
        <a:lstStyle/>
        <a:p>
          <a:endParaRPr lang="en-US"/>
        </a:p>
      </dgm:t>
    </dgm:pt>
    <dgm:pt modelId="{A2FBEEF3-C4B9-4A48-BD2D-7AC28B59C00F}">
      <dgm:prSet phldrT="[Szöveg]"/>
      <dgm:spPr>
        <a:solidFill>
          <a:srgbClr val="002060"/>
        </a:solidFill>
      </dgm:spPr>
      <dgm:t>
        <a:bodyPr/>
        <a:lstStyle/>
        <a:p>
          <a:r>
            <a:rPr lang="hu-HU" dirty="0"/>
            <a:t>Áru</a:t>
          </a:r>
          <a:endParaRPr lang="en-US" dirty="0"/>
        </a:p>
      </dgm:t>
    </dgm:pt>
    <dgm:pt modelId="{4E23AE60-5A5A-4CF0-9616-2CF12122D7F6}" type="parTrans" cxnId="{7D0B168A-AFE3-49D9-8DCE-23DD427053F3}">
      <dgm:prSet/>
      <dgm:spPr/>
      <dgm:t>
        <a:bodyPr/>
        <a:lstStyle/>
        <a:p>
          <a:endParaRPr lang="en-US"/>
        </a:p>
      </dgm:t>
    </dgm:pt>
    <dgm:pt modelId="{A1FC6EB0-0A63-4066-A82F-616984A93613}" type="sibTrans" cxnId="{7D0B168A-AFE3-49D9-8DCE-23DD427053F3}">
      <dgm:prSet/>
      <dgm:spPr/>
      <dgm:t>
        <a:bodyPr/>
        <a:lstStyle/>
        <a:p>
          <a:endParaRPr lang="en-US"/>
        </a:p>
      </dgm:t>
    </dgm:pt>
    <dgm:pt modelId="{EE51DDAC-E61E-41AB-9E18-78FAFBD1323F}">
      <dgm:prSet phldrT="[Szöveg]"/>
      <dgm:spPr/>
      <dgm:t>
        <a:bodyPr/>
        <a:lstStyle/>
        <a:p>
          <a:r>
            <a:rPr lang="hu-HU" dirty="0"/>
            <a:t>Egyezik</a:t>
          </a:r>
          <a:endParaRPr lang="en-US" dirty="0"/>
        </a:p>
      </dgm:t>
    </dgm:pt>
    <dgm:pt modelId="{800D887D-60C7-4761-859C-1DF8D1242FEF}" type="parTrans" cxnId="{43D22C11-B07D-47E6-A3BC-DD59F1D2138E}">
      <dgm:prSet/>
      <dgm:spPr/>
      <dgm:t>
        <a:bodyPr/>
        <a:lstStyle/>
        <a:p>
          <a:endParaRPr lang="en-US"/>
        </a:p>
      </dgm:t>
    </dgm:pt>
    <dgm:pt modelId="{D3F40439-D7BA-4F0B-954B-CA934C8DA277}" type="sibTrans" cxnId="{43D22C11-B07D-47E6-A3BC-DD59F1D2138E}">
      <dgm:prSet/>
      <dgm:spPr/>
      <dgm:t>
        <a:bodyPr/>
        <a:lstStyle/>
        <a:p>
          <a:endParaRPr lang="en-US"/>
        </a:p>
      </dgm:t>
    </dgm:pt>
    <dgm:pt modelId="{824EC025-F90E-4E24-82DB-79EB55D3E9C7}">
      <dgm:prSet phldrT="[Szöveg]"/>
      <dgm:spPr>
        <a:solidFill>
          <a:srgbClr val="00B050"/>
        </a:solidFill>
      </dgm:spPr>
      <dgm:t>
        <a:bodyPr/>
        <a:lstStyle/>
        <a:p>
          <a:r>
            <a:rPr lang="hu-HU" dirty="0"/>
            <a:t>Számla</a:t>
          </a:r>
          <a:endParaRPr lang="en-US" dirty="0"/>
        </a:p>
      </dgm:t>
    </dgm:pt>
    <dgm:pt modelId="{7E4BFB61-BFA1-46C4-97EB-A2A4F5D2FDE8}" type="parTrans" cxnId="{69977319-1A1E-4F86-8485-A8B2456A667F}">
      <dgm:prSet/>
      <dgm:spPr/>
      <dgm:t>
        <a:bodyPr/>
        <a:lstStyle/>
        <a:p>
          <a:endParaRPr lang="en-US"/>
        </a:p>
      </dgm:t>
    </dgm:pt>
    <dgm:pt modelId="{BE61BD20-00F6-4450-8FC2-414E220103FC}" type="sibTrans" cxnId="{69977319-1A1E-4F86-8485-A8B2456A667F}">
      <dgm:prSet/>
      <dgm:spPr/>
      <dgm:t>
        <a:bodyPr/>
        <a:lstStyle/>
        <a:p>
          <a:endParaRPr lang="en-US"/>
        </a:p>
      </dgm:t>
    </dgm:pt>
    <dgm:pt modelId="{9DACDA61-D74C-4980-B90B-47023BCAB216}" type="pres">
      <dgm:prSet presAssocID="{7D6D729B-7804-4552-8A72-A8C34E119CE9}" presName="compositeShape" presStyleCnt="0">
        <dgm:presLayoutVars>
          <dgm:chMax val="9"/>
          <dgm:dir/>
          <dgm:resizeHandles val="exact"/>
        </dgm:presLayoutVars>
      </dgm:prSet>
      <dgm:spPr/>
    </dgm:pt>
    <dgm:pt modelId="{83C25643-7ACD-4EAF-8435-72A36E368E17}" type="pres">
      <dgm:prSet presAssocID="{7D6D729B-7804-4552-8A72-A8C34E119CE9}" presName="triangle1" presStyleLbl="node1" presStyleIdx="0" presStyleCnt="4">
        <dgm:presLayoutVars>
          <dgm:bulletEnabled val="1"/>
        </dgm:presLayoutVars>
      </dgm:prSet>
      <dgm:spPr/>
    </dgm:pt>
    <dgm:pt modelId="{0ACCB64D-0EC6-45F5-90A9-2636C26C8614}" type="pres">
      <dgm:prSet presAssocID="{7D6D729B-7804-4552-8A72-A8C34E119CE9}" presName="triangle2" presStyleLbl="node1" presStyleIdx="1" presStyleCnt="4">
        <dgm:presLayoutVars>
          <dgm:bulletEnabled val="1"/>
        </dgm:presLayoutVars>
      </dgm:prSet>
      <dgm:spPr/>
    </dgm:pt>
    <dgm:pt modelId="{250EA9ED-504B-4712-BC5B-BF407A3562CE}" type="pres">
      <dgm:prSet presAssocID="{7D6D729B-7804-4552-8A72-A8C34E119CE9}" presName="triangle3" presStyleLbl="node1" presStyleIdx="2" presStyleCnt="4">
        <dgm:presLayoutVars>
          <dgm:bulletEnabled val="1"/>
        </dgm:presLayoutVars>
      </dgm:prSet>
      <dgm:spPr/>
    </dgm:pt>
    <dgm:pt modelId="{8B5B492A-3322-40FB-AB6C-CC8431D4FA09}" type="pres">
      <dgm:prSet presAssocID="{7D6D729B-7804-4552-8A72-A8C34E119CE9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43D22C11-B07D-47E6-A3BC-DD59F1D2138E}" srcId="{7D6D729B-7804-4552-8A72-A8C34E119CE9}" destId="{EE51DDAC-E61E-41AB-9E18-78FAFBD1323F}" srcOrd="2" destOrd="0" parTransId="{800D887D-60C7-4761-859C-1DF8D1242FEF}" sibTransId="{D3F40439-D7BA-4F0B-954B-CA934C8DA277}"/>
    <dgm:cxn modelId="{69977319-1A1E-4F86-8485-A8B2456A667F}" srcId="{7D6D729B-7804-4552-8A72-A8C34E119CE9}" destId="{824EC025-F90E-4E24-82DB-79EB55D3E9C7}" srcOrd="3" destOrd="0" parTransId="{7E4BFB61-BFA1-46C4-97EB-A2A4F5D2FDE8}" sibTransId="{BE61BD20-00F6-4450-8FC2-414E220103FC}"/>
    <dgm:cxn modelId="{430BEB3C-CDE8-48B2-AF47-1C77BC539820}" type="presOf" srcId="{A2FBEEF3-C4B9-4A48-BD2D-7AC28B59C00F}" destId="{0ACCB64D-0EC6-45F5-90A9-2636C26C8614}" srcOrd="0" destOrd="0" presId="urn:microsoft.com/office/officeart/2005/8/layout/pyramid4"/>
    <dgm:cxn modelId="{BF289C5E-3E47-43DF-824C-B498230F9A1D}" type="presOf" srcId="{824EC025-F90E-4E24-82DB-79EB55D3E9C7}" destId="{8B5B492A-3322-40FB-AB6C-CC8431D4FA09}" srcOrd="0" destOrd="0" presId="urn:microsoft.com/office/officeart/2005/8/layout/pyramid4"/>
    <dgm:cxn modelId="{4C11E572-ED4F-4680-9767-4B287E89CB4A}" type="presOf" srcId="{EE51DDAC-E61E-41AB-9E18-78FAFBD1323F}" destId="{250EA9ED-504B-4712-BC5B-BF407A3562CE}" srcOrd="0" destOrd="0" presId="urn:microsoft.com/office/officeart/2005/8/layout/pyramid4"/>
    <dgm:cxn modelId="{7D0B168A-AFE3-49D9-8DCE-23DD427053F3}" srcId="{7D6D729B-7804-4552-8A72-A8C34E119CE9}" destId="{A2FBEEF3-C4B9-4A48-BD2D-7AC28B59C00F}" srcOrd="1" destOrd="0" parTransId="{4E23AE60-5A5A-4CF0-9616-2CF12122D7F6}" sibTransId="{A1FC6EB0-0A63-4066-A82F-616984A93613}"/>
    <dgm:cxn modelId="{91B0C4B3-EC35-4FC8-A5F1-9448B5B61298}" type="presOf" srcId="{7D6D729B-7804-4552-8A72-A8C34E119CE9}" destId="{9DACDA61-D74C-4980-B90B-47023BCAB216}" srcOrd="0" destOrd="0" presId="urn:microsoft.com/office/officeart/2005/8/layout/pyramid4"/>
    <dgm:cxn modelId="{0961B2B6-DE79-4B04-B115-1BF3D4A69BBD}" type="presOf" srcId="{870ADBE8-AFEC-4616-ADB7-BF12238F7193}" destId="{83C25643-7ACD-4EAF-8435-72A36E368E17}" srcOrd="0" destOrd="0" presId="urn:microsoft.com/office/officeart/2005/8/layout/pyramid4"/>
    <dgm:cxn modelId="{03A889EB-9031-4B9B-9AED-3669777BAF55}" srcId="{7D6D729B-7804-4552-8A72-A8C34E119CE9}" destId="{870ADBE8-AFEC-4616-ADB7-BF12238F7193}" srcOrd="0" destOrd="0" parTransId="{B2BF0677-3B42-4B60-A822-9CE79724612E}" sibTransId="{01E447B5-877A-4537-A201-0B1A8C58092E}"/>
    <dgm:cxn modelId="{BB7403DD-C529-4AE0-9320-87269B0ABDC5}" type="presParOf" srcId="{9DACDA61-D74C-4980-B90B-47023BCAB216}" destId="{83C25643-7ACD-4EAF-8435-72A36E368E17}" srcOrd="0" destOrd="0" presId="urn:microsoft.com/office/officeart/2005/8/layout/pyramid4"/>
    <dgm:cxn modelId="{9B2BDFF5-2400-4929-9C6C-5A442929C094}" type="presParOf" srcId="{9DACDA61-D74C-4980-B90B-47023BCAB216}" destId="{0ACCB64D-0EC6-45F5-90A9-2636C26C8614}" srcOrd="1" destOrd="0" presId="urn:microsoft.com/office/officeart/2005/8/layout/pyramid4"/>
    <dgm:cxn modelId="{2BE36111-CAB7-48D2-8059-E423388AB282}" type="presParOf" srcId="{9DACDA61-D74C-4980-B90B-47023BCAB216}" destId="{250EA9ED-504B-4712-BC5B-BF407A3562CE}" srcOrd="2" destOrd="0" presId="urn:microsoft.com/office/officeart/2005/8/layout/pyramid4"/>
    <dgm:cxn modelId="{95F8C832-8981-42BD-8E85-BA95FE001CF5}" type="presParOf" srcId="{9DACDA61-D74C-4980-B90B-47023BCAB216}" destId="{8B5B492A-3322-40FB-AB6C-CC8431D4FA0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655BA-D8D1-4182-AE5B-AB9F9FF9DAFA}">
      <dsp:nvSpPr>
        <dsp:cNvPr id="0" name=""/>
        <dsp:cNvSpPr/>
      </dsp:nvSpPr>
      <dsp:spPr>
        <a:xfrm>
          <a:off x="866889" y="0"/>
          <a:ext cx="9326880" cy="486886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1D0D8-C379-44C7-82CA-57960AAA6B1A}">
      <dsp:nvSpPr>
        <dsp:cNvPr id="0" name=""/>
        <dsp:cNvSpPr/>
      </dsp:nvSpPr>
      <dsp:spPr>
        <a:xfrm>
          <a:off x="657324" y="2106152"/>
          <a:ext cx="1925495" cy="914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Ajánlatot adunk,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szerződünk</a:t>
          </a:r>
        </a:p>
      </dsp:txBody>
      <dsp:txXfrm>
        <a:off x="701969" y="2150797"/>
        <a:ext cx="1836205" cy="825276"/>
      </dsp:txXfrm>
    </dsp:sp>
    <dsp:sp modelId="{A5F72B56-37EE-44C4-8F6F-73FF3D5C1EC0}">
      <dsp:nvSpPr>
        <dsp:cNvPr id="0" name=""/>
        <dsp:cNvSpPr/>
      </dsp:nvSpPr>
      <dsp:spPr>
        <a:xfrm>
          <a:off x="2836059" y="2088566"/>
          <a:ext cx="1832205" cy="931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Értékesítünk, kiszállítunk</a:t>
          </a:r>
        </a:p>
      </dsp:txBody>
      <dsp:txXfrm>
        <a:off x="2881537" y="2134044"/>
        <a:ext cx="1741249" cy="840671"/>
      </dsp:txXfrm>
    </dsp:sp>
    <dsp:sp modelId="{ABFB8255-4607-4FCD-B6DA-A06867E00738}">
      <dsp:nvSpPr>
        <dsp:cNvPr id="0" name=""/>
        <dsp:cNvSpPr/>
      </dsp:nvSpPr>
      <dsp:spPr>
        <a:xfrm>
          <a:off x="4917374" y="2106152"/>
          <a:ext cx="1642397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Kimenő számla</a:t>
          </a:r>
        </a:p>
      </dsp:txBody>
      <dsp:txXfrm>
        <a:off x="4959521" y="2148299"/>
        <a:ext cx="1558103" cy="779091"/>
      </dsp:txXfrm>
    </dsp:sp>
    <dsp:sp modelId="{EF80ADD3-9C94-4208-B457-229EECAFCA93}">
      <dsp:nvSpPr>
        <dsp:cNvPr id="0" name=""/>
        <dsp:cNvSpPr/>
      </dsp:nvSpPr>
      <dsp:spPr>
        <a:xfrm>
          <a:off x="6708633" y="2098148"/>
          <a:ext cx="1642397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Bejövő pénz</a:t>
          </a:r>
        </a:p>
      </dsp:txBody>
      <dsp:txXfrm>
        <a:off x="6750780" y="2140295"/>
        <a:ext cx="1558103" cy="779091"/>
      </dsp:txXfrm>
    </dsp:sp>
    <dsp:sp modelId="{A39340A5-65D3-48FC-AF13-8EF227CFA001}">
      <dsp:nvSpPr>
        <dsp:cNvPr id="0" name=""/>
        <dsp:cNvSpPr/>
      </dsp:nvSpPr>
      <dsp:spPr>
        <a:xfrm>
          <a:off x="8472444" y="2054445"/>
          <a:ext cx="1642397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Problémás vevő vagy fizetés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>
              <a:solidFill>
                <a:srgbClr val="FF0000"/>
              </a:solidFill>
            </a:rPr>
            <a:t>CÉLTARTALÉK</a:t>
          </a:r>
        </a:p>
      </dsp:txBody>
      <dsp:txXfrm>
        <a:off x="8514591" y="2096592"/>
        <a:ext cx="1558103" cy="779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655BA-D8D1-4182-AE5B-AB9F9FF9DAFA}">
      <dsp:nvSpPr>
        <dsp:cNvPr id="0" name=""/>
        <dsp:cNvSpPr/>
      </dsp:nvSpPr>
      <dsp:spPr>
        <a:xfrm>
          <a:off x="866889" y="0"/>
          <a:ext cx="9326880" cy="486886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1D0D8-C379-44C7-82CA-57960AAA6B1A}">
      <dsp:nvSpPr>
        <dsp:cNvPr id="0" name=""/>
        <dsp:cNvSpPr/>
      </dsp:nvSpPr>
      <dsp:spPr>
        <a:xfrm>
          <a:off x="289996" y="2106152"/>
          <a:ext cx="2065896" cy="914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/>
            <a:t>Megrendelünk</a:t>
          </a:r>
        </a:p>
      </dsp:txBody>
      <dsp:txXfrm>
        <a:off x="334641" y="2150797"/>
        <a:ext cx="1976606" cy="825276"/>
      </dsp:txXfrm>
    </dsp:sp>
    <dsp:sp modelId="{A5F72B56-37EE-44C4-8F6F-73FF3D5C1EC0}">
      <dsp:nvSpPr>
        <dsp:cNvPr id="0" name=""/>
        <dsp:cNvSpPr/>
      </dsp:nvSpPr>
      <dsp:spPr>
        <a:xfrm>
          <a:off x="2635511" y="2088566"/>
          <a:ext cx="1965803" cy="931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/>
            <a:t>Bevételezünk</a:t>
          </a:r>
        </a:p>
      </dsp:txBody>
      <dsp:txXfrm>
        <a:off x="2680989" y="2134044"/>
        <a:ext cx="1874847" cy="840671"/>
      </dsp:txXfrm>
    </dsp:sp>
    <dsp:sp modelId="{ABFB8255-4607-4FCD-B6DA-A06867E00738}">
      <dsp:nvSpPr>
        <dsp:cNvPr id="0" name=""/>
        <dsp:cNvSpPr/>
      </dsp:nvSpPr>
      <dsp:spPr>
        <a:xfrm>
          <a:off x="4876374" y="2106152"/>
          <a:ext cx="1762155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/>
            <a:t>Bejövő számla</a:t>
          </a:r>
        </a:p>
      </dsp:txBody>
      <dsp:txXfrm>
        <a:off x="4918521" y="2148299"/>
        <a:ext cx="1677861" cy="779091"/>
      </dsp:txXfrm>
    </dsp:sp>
    <dsp:sp modelId="{EF80ADD3-9C94-4208-B457-229EECAFCA93}">
      <dsp:nvSpPr>
        <dsp:cNvPr id="0" name=""/>
        <dsp:cNvSpPr/>
      </dsp:nvSpPr>
      <dsp:spPr>
        <a:xfrm>
          <a:off x="6802897" y="2098148"/>
          <a:ext cx="1762155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/>
            <a:t>Ellenőrzés</a:t>
          </a:r>
        </a:p>
      </dsp:txBody>
      <dsp:txXfrm>
        <a:off x="6845044" y="2140295"/>
        <a:ext cx="1677861" cy="779091"/>
      </dsp:txXfrm>
    </dsp:sp>
    <dsp:sp modelId="{A39340A5-65D3-48FC-AF13-8EF227CFA001}">
      <dsp:nvSpPr>
        <dsp:cNvPr id="0" name=""/>
        <dsp:cNvSpPr/>
      </dsp:nvSpPr>
      <dsp:spPr>
        <a:xfrm>
          <a:off x="8699820" y="2054445"/>
          <a:ext cx="1762155" cy="86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/>
            <a:t>Fizetünk</a:t>
          </a:r>
        </a:p>
      </dsp:txBody>
      <dsp:txXfrm>
        <a:off x="8741967" y="2096592"/>
        <a:ext cx="1677861" cy="779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5643-7ACD-4EAF-8435-72A36E368E17}">
      <dsp:nvSpPr>
        <dsp:cNvPr id="0" name=""/>
        <dsp:cNvSpPr/>
      </dsp:nvSpPr>
      <dsp:spPr>
        <a:xfrm>
          <a:off x="2438276" y="0"/>
          <a:ext cx="1930649" cy="1930649"/>
        </a:xfrm>
        <a:prstGeom prst="triangl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Megrendelés</a:t>
          </a:r>
          <a:endParaRPr lang="en-US" sz="1200" kern="1200" dirty="0"/>
        </a:p>
      </dsp:txBody>
      <dsp:txXfrm>
        <a:off x="2920938" y="965325"/>
        <a:ext cx="965325" cy="965324"/>
      </dsp:txXfrm>
    </dsp:sp>
    <dsp:sp modelId="{0ACCB64D-0EC6-45F5-90A9-2636C26C8614}">
      <dsp:nvSpPr>
        <dsp:cNvPr id="0" name=""/>
        <dsp:cNvSpPr/>
      </dsp:nvSpPr>
      <dsp:spPr>
        <a:xfrm>
          <a:off x="1472951" y="1930649"/>
          <a:ext cx="1930649" cy="1930649"/>
        </a:xfrm>
        <a:prstGeom prst="triangle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Áru</a:t>
          </a:r>
          <a:endParaRPr lang="en-US" sz="2000" kern="1200" dirty="0"/>
        </a:p>
      </dsp:txBody>
      <dsp:txXfrm>
        <a:off x="1955613" y="2895974"/>
        <a:ext cx="965325" cy="965324"/>
      </dsp:txXfrm>
    </dsp:sp>
    <dsp:sp modelId="{250EA9ED-504B-4712-BC5B-BF407A3562CE}">
      <dsp:nvSpPr>
        <dsp:cNvPr id="0" name=""/>
        <dsp:cNvSpPr/>
      </dsp:nvSpPr>
      <dsp:spPr>
        <a:xfrm rot="10800000">
          <a:off x="2438276" y="1930649"/>
          <a:ext cx="1930649" cy="193064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Egyezik</a:t>
          </a:r>
          <a:endParaRPr lang="en-US" sz="2000" kern="1200" dirty="0"/>
        </a:p>
      </dsp:txBody>
      <dsp:txXfrm rot="10800000">
        <a:off x="2920938" y="1930649"/>
        <a:ext cx="965325" cy="965324"/>
      </dsp:txXfrm>
    </dsp:sp>
    <dsp:sp modelId="{8B5B492A-3322-40FB-AB6C-CC8431D4FA09}">
      <dsp:nvSpPr>
        <dsp:cNvPr id="0" name=""/>
        <dsp:cNvSpPr/>
      </dsp:nvSpPr>
      <dsp:spPr>
        <a:xfrm>
          <a:off x="3403600" y="1930649"/>
          <a:ext cx="1930649" cy="1930649"/>
        </a:xfrm>
        <a:prstGeom prst="triangl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Számla</a:t>
          </a:r>
          <a:endParaRPr lang="en-US" sz="2000" kern="1200" dirty="0"/>
        </a:p>
      </dsp:txBody>
      <dsp:txXfrm>
        <a:off x="3886262" y="2895974"/>
        <a:ext cx="965325" cy="965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BC895-F3F1-4B74-B2B1-441FA4775A3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DE1ED-3730-44BC-B176-1175F01D2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2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17"/>
          <p:cNvCxnSpPr/>
          <p:nvPr/>
        </p:nvCxnSpPr>
        <p:spPr>
          <a:xfrm>
            <a:off x="476251" y="4634508"/>
            <a:ext cx="11249487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" name="Google Shape;13;p17"/>
          <p:cNvCxnSpPr/>
          <p:nvPr/>
        </p:nvCxnSpPr>
        <p:spPr>
          <a:xfrm>
            <a:off x="476250" y="2875359"/>
            <a:ext cx="11250018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" name="Google Shape;14;p17"/>
          <p:cNvSpPr txBox="1">
            <a:spLocks noGrp="1"/>
          </p:cNvSpPr>
          <p:nvPr>
            <p:ph type="body" idx="1"/>
          </p:nvPr>
        </p:nvSpPr>
        <p:spPr>
          <a:xfrm>
            <a:off x="476250" y="2449097"/>
            <a:ext cx="675084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476250" y="2911078"/>
            <a:ext cx="6750844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2"/>
          </p:nvPr>
        </p:nvSpPr>
        <p:spPr>
          <a:xfrm>
            <a:off x="7762875" y="2911078"/>
            <a:ext cx="3976688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9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500063" y="4196953"/>
            <a:ext cx="11191875" cy="52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321457" lvl="0" indent="-160729" algn="ctr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Palatino"/>
              <a:buNone/>
              <a:defRPr sz="2109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2"/>
          </p:nvPr>
        </p:nvSpPr>
        <p:spPr>
          <a:xfrm>
            <a:off x="1190625" y="2913182"/>
            <a:ext cx="9810750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321457" lvl="0" indent="-16072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  <a:defRPr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9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22"/>
          <p:cNvCxnSpPr/>
          <p:nvPr/>
        </p:nvCxnSpPr>
        <p:spPr>
          <a:xfrm rot="10800000" flipH="1">
            <a:off x="7494659" y="4959531"/>
            <a:ext cx="1" cy="1155065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1" name="Google Shape;31;p22"/>
          <p:cNvCxnSpPr/>
          <p:nvPr/>
        </p:nvCxnSpPr>
        <p:spPr>
          <a:xfrm>
            <a:off x="476251" y="6420445"/>
            <a:ext cx="11249487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2" name="Google Shape;32;p22"/>
          <p:cNvCxnSpPr/>
          <p:nvPr/>
        </p:nvCxnSpPr>
        <p:spPr>
          <a:xfrm>
            <a:off x="476250" y="4661297"/>
            <a:ext cx="11250018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" name="Google Shape;33;p22"/>
          <p:cNvCxnSpPr/>
          <p:nvPr/>
        </p:nvCxnSpPr>
        <p:spPr>
          <a:xfrm rot="10800000" flipH="1">
            <a:off x="7494659" y="4959531"/>
            <a:ext cx="1" cy="1155065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4" name="Google Shape;34;p22"/>
          <p:cNvSpPr txBox="1">
            <a:spLocks noGrp="1"/>
          </p:cNvSpPr>
          <p:nvPr>
            <p:ph type="body" idx="1"/>
          </p:nvPr>
        </p:nvSpPr>
        <p:spPr>
          <a:xfrm>
            <a:off x="476250" y="4270753"/>
            <a:ext cx="675084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>
            <a:spLocks noGrp="1"/>
          </p:cNvSpPr>
          <p:nvPr>
            <p:ph type="pic" idx="2"/>
          </p:nvPr>
        </p:nvSpPr>
        <p:spPr>
          <a:xfrm>
            <a:off x="547687" y="392906"/>
            <a:ext cx="11084719" cy="498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76250" y="4697015"/>
            <a:ext cx="6750844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3"/>
          </p:nvPr>
        </p:nvSpPr>
        <p:spPr>
          <a:xfrm>
            <a:off x="7762875" y="4697015"/>
            <a:ext cx="3976688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9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re">
  <p:cSld name="Title - Cent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476250" y="2580680"/>
            <a:ext cx="11239500" cy="169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3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24"/>
          <p:cNvCxnSpPr/>
          <p:nvPr/>
        </p:nvCxnSpPr>
        <p:spPr>
          <a:xfrm>
            <a:off x="476250" y="3429000"/>
            <a:ext cx="532160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4" name="Google Shape;44;p24"/>
          <p:cNvCxnSpPr/>
          <p:nvPr/>
        </p:nvCxnSpPr>
        <p:spPr>
          <a:xfrm>
            <a:off x="476250" y="1946672"/>
            <a:ext cx="5321546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5" name="Google Shape;45;p24"/>
          <p:cNvSpPr txBox="1">
            <a:spLocks noGrp="1"/>
          </p:cNvSpPr>
          <p:nvPr>
            <p:ph type="body" idx="1"/>
          </p:nvPr>
        </p:nvSpPr>
        <p:spPr>
          <a:xfrm>
            <a:off x="476250" y="1495981"/>
            <a:ext cx="5322094" cy="38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321457" lvl="0" indent="-160729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 i="1"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>
            <a:spLocks noGrp="1"/>
          </p:cNvSpPr>
          <p:nvPr>
            <p:ph type="pic" idx="2"/>
          </p:nvPr>
        </p:nvSpPr>
        <p:spPr>
          <a:xfrm>
            <a:off x="6285654" y="415230"/>
            <a:ext cx="5443954" cy="598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476250" y="1973461"/>
            <a:ext cx="5322094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5600"/>
              <a:buFont typeface="Bodoni"/>
              <a:buNone/>
              <a:defRPr sz="3937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476250" y="3536156"/>
            <a:ext cx="5322094" cy="282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21457" lvl="0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1pPr>
            <a:lvl2pPr marL="642915" lvl="1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2pPr>
            <a:lvl3pPr marL="964372" lvl="2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3pPr>
            <a:lvl4pPr marL="1285829" lvl="3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4pPr>
            <a:lvl5pPr marL="1607287" lvl="4" indent="-16072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Palatino"/>
              <a:buNone/>
              <a:defRPr sz="1687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476250" y="1848445"/>
            <a:ext cx="112395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3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>
            <a:spLocks noGrp="1"/>
          </p:cNvSpPr>
          <p:nvPr>
            <p:ph type="pic" idx="2"/>
          </p:nvPr>
        </p:nvSpPr>
        <p:spPr>
          <a:xfrm>
            <a:off x="6393656" y="1223367"/>
            <a:ext cx="5226844" cy="574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1"/>
          </p:nvPr>
        </p:nvSpPr>
        <p:spPr>
          <a:xfrm>
            <a:off x="476250" y="1919883"/>
            <a:ext cx="5453063" cy="446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1pPr>
            <a:lvl2pPr marL="642915" lvl="1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2pPr>
            <a:lvl3pPr marL="964372" lvl="2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3pPr>
            <a:lvl4pPr marL="1285829" lvl="3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4pPr>
            <a:lvl5pPr marL="1607287" lvl="4" indent="-247790" algn="l">
              <a:lnSpc>
                <a:spcPct val="100000"/>
              </a:lnSpc>
              <a:spcBef>
                <a:spcPts val="1266"/>
              </a:spcBef>
              <a:spcAft>
                <a:spcPts val="0"/>
              </a:spcAft>
              <a:buSzPts val="1950"/>
              <a:buChar char="●"/>
              <a:defRPr sz="2109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476250" y="892969"/>
            <a:ext cx="11239500" cy="507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457" lvl="0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1pPr>
            <a:lvl2pPr marL="642915" lvl="1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2pPr>
            <a:lvl3pPr marL="964372" lvl="2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3pPr>
            <a:lvl4pPr marL="1285829" lvl="3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4pPr>
            <a:lvl5pPr marL="1607287" lvl="4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1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869675" y="3098602"/>
            <a:ext cx="6279168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3"/>
          </p:nvPr>
        </p:nvSpPr>
        <p:spPr>
          <a:xfrm>
            <a:off x="6262688" y="446485"/>
            <a:ext cx="5464970" cy="247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5" name="Google Shape;65;p28"/>
          <p:cNvSpPr>
            <a:spLocks noGrp="1"/>
          </p:cNvSpPr>
          <p:nvPr>
            <p:ph type="pic" idx="4"/>
          </p:nvPr>
        </p:nvSpPr>
        <p:spPr>
          <a:xfrm>
            <a:off x="452438" y="428625"/>
            <a:ext cx="5370826" cy="590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82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>
            <a:spLocks noGrp="1"/>
          </p:cNvSpPr>
          <p:nvPr>
            <p:ph type="pic" idx="2"/>
          </p:nvPr>
        </p:nvSpPr>
        <p:spPr>
          <a:xfrm>
            <a:off x="-845344" y="-89297"/>
            <a:ext cx="13323094" cy="70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2531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>
                <a:solidFill>
                  <a:srgbClr val="4C4946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30"/>
          <p:cNvCxnSpPr/>
          <p:nvPr/>
        </p:nvCxnSpPr>
        <p:spPr>
          <a:xfrm>
            <a:off x="1881187" y="2002482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2" name="Google Shape;72;p30"/>
          <p:cNvCxnSpPr/>
          <p:nvPr/>
        </p:nvCxnSpPr>
        <p:spPr>
          <a:xfrm>
            <a:off x="1881187" y="119211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1881187" y="1279177"/>
            <a:ext cx="842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6800"/>
              <a:buFont typeface="Bodoni"/>
              <a:buNone/>
              <a:defRPr sz="4781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>
            <a:off x="1881187" y="2243583"/>
            <a:ext cx="8429627" cy="321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321457" lvl="0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1pPr>
            <a:lvl2pPr marL="642915" lvl="1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2pPr>
            <a:lvl3pPr marL="964372" lvl="2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3pPr>
            <a:lvl4pPr marL="1285829" lvl="3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4pPr>
            <a:lvl5pPr marL="1607287" lvl="4" indent="-251808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2040"/>
              <a:buChar char="●"/>
              <a:defRPr sz="2391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1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1_Title &amp; Bulle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31"/>
          <p:cNvCxnSpPr/>
          <p:nvPr/>
        </p:nvCxnSpPr>
        <p:spPr>
          <a:xfrm>
            <a:off x="1881187" y="200248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8" name="Google Shape;78;p31"/>
          <p:cNvCxnSpPr/>
          <p:nvPr/>
        </p:nvCxnSpPr>
        <p:spPr>
          <a:xfrm>
            <a:off x="1881187" y="1192113"/>
            <a:ext cx="8435598" cy="1"/>
          </a:xfrm>
          <a:prstGeom prst="straightConnector1">
            <a:avLst/>
          </a:prstGeom>
          <a:noFill/>
          <a:ln w="9525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>
            <a:off x="1881187" y="1279177"/>
            <a:ext cx="8429627" cy="64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>
                <a:srgbClr val="D93E2B"/>
              </a:buClr>
              <a:buSzPts val="6800"/>
              <a:buFont typeface="Bodoni"/>
              <a:buNone/>
              <a:defRPr sz="4781"/>
            </a:lvl1pPr>
            <a:lvl2pPr lvl="1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>
                <a:srgbClr val="D93E2B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>
            <a:off x="1881187" y="2243583"/>
            <a:ext cx="8429627" cy="321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marL="321457" lvl="0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1pPr>
            <a:lvl2pPr marL="642915" lvl="1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2pPr>
            <a:lvl3pPr marL="964372" lvl="2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3pPr>
            <a:lvl4pPr marL="1285829" lvl="3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4pPr>
            <a:lvl5pPr marL="1607287" lvl="4" indent="-251808" algn="l">
              <a:lnSpc>
                <a:spcPct val="100000"/>
              </a:lnSpc>
              <a:spcBef>
                <a:spcPts val="1617"/>
              </a:spcBef>
              <a:spcAft>
                <a:spcPts val="0"/>
              </a:spcAft>
              <a:buSzPts val="2040"/>
              <a:buChar char="●"/>
              <a:defRPr sz="2391"/>
            </a:lvl5pPr>
            <a:lvl6pPr marL="1928744" lvl="5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6pPr>
            <a:lvl7pPr marL="2250201" lvl="6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7pPr>
            <a:lvl8pPr marL="2571659" lvl="7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8pPr>
            <a:lvl9pPr marL="2893116" lvl="8" indent="-208947" algn="l">
              <a:lnSpc>
                <a:spcPct val="100000"/>
              </a:lnSpc>
              <a:spcBef>
                <a:spcPts val="1687"/>
              </a:spcBef>
              <a:spcAft>
                <a:spcPts val="0"/>
              </a:spcAft>
              <a:buSzPts val="108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9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5954613" y="5739557"/>
            <a:ext cx="273845" cy="25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600"/>
              <a:buFont typeface="Palatino"/>
              <a:buNone/>
              <a:defRPr sz="1125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6"/>
          <p:cNvCxnSpPr/>
          <p:nvPr/>
        </p:nvCxnSpPr>
        <p:spPr>
          <a:xfrm>
            <a:off x="476250" y="1526977"/>
            <a:ext cx="1124746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" name="Google Shape;7;p16"/>
          <p:cNvCxnSpPr/>
          <p:nvPr/>
        </p:nvCxnSpPr>
        <p:spPr>
          <a:xfrm>
            <a:off x="476250" y="446484"/>
            <a:ext cx="11247461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" name="Google Shape;8;p16"/>
          <p:cNvSpPr txBox="1">
            <a:spLocks noGrp="1"/>
          </p:cNvSpPr>
          <p:nvPr>
            <p:ph type="title"/>
          </p:nvPr>
        </p:nvSpPr>
        <p:spPr>
          <a:xfrm>
            <a:off x="476250" y="562570"/>
            <a:ext cx="112395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marR="0"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marR="0"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marR="0"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D93E2B"/>
              </a:buClr>
              <a:buSzPts val="7000"/>
              <a:buFont typeface="Bodoni"/>
              <a:buNone/>
              <a:defRPr sz="7000" b="0" i="0" u="none" strike="noStrike" cap="none">
                <a:solidFill>
                  <a:srgbClr val="D93E2B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body" idx="1"/>
          </p:nvPr>
        </p:nvSpPr>
        <p:spPr>
          <a:xfrm>
            <a:off x="476250" y="1848445"/>
            <a:ext cx="112395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576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575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5759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ts val="2160"/>
              <a:buFont typeface="Arial"/>
              <a:buChar char="●"/>
              <a:defRPr sz="3600" b="0" i="0" u="none" strike="noStrike" cap="none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5929312" y="6509742"/>
            <a:ext cx="321470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1800"/>
              <a:buFont typeface="Palatino"/>
              <a:buNone/>
              <a:defRPr sz="1266" b="0" i="0" u="none" strike="noStrike" cap="none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body" idx="1"/>
          </p:nvPr>
        </p:nvSpPr>
        <p:spPr>
          <a:xfrm>
            <a:off x="2100807" y="1516469"/>
            <a:ext cx="3248890" cy="83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 marL="0" indent="0"/>
            <a:r>
              <a:rPr lang="hu-HU" i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Wavrik Gábor</a:t>
            </a:r>
          </a:p>
          <a:p>
            <a:pPr marL="0" indent="0"/>
            <a:r>
              <a:rPr lang="hu-HU" sz="1406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szervezetfejlesztő, </a:t>
            </a:r>
          </a:p>
          <a:p>
            <a:pPr marL="0" indent="0"/>
            <a:r>
              <a:rPr lang="hu-HU" sz="1406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vezetőfejlesztő, </a:t>
            </a:r>
            <a:r>
              <a:rPr lang="hu-HU" sz="1406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</a:t>
            </a:r>
            <a:endParaRPr sz="1406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 idx="4294967295"/>
          </p:nvPr>
        </p:nvSpPr>
        <p:spPr>
          <a:xfrm>
            <a:off x="3561990" y="2911078"/>
            <a:ext cx="6748822" cy="173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normAutofit/>
          </a:bodyPr>
          <a:lstStyle/>
          <a:p>
            <a:pPr algn="l">
              <a:spcBef>
                <a:spcPts val="0"/>
              </a:spcBef>
              <a:buSzPts val="5390"/>
            </a:pPr>
            <a:r>
              <a:rPr lang="hu-HU" sz="4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Komplex pénzügyi képzés</a:t>
            </a:r>
            <a:br>
              <a:rPr lang="hu-HU" sz="3375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március</a:t>
            </a:r>
            <a:endParaRPr sz="2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6C76149-8481-059A-B7C0-540790E8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807" y="295169"/>
            <a:ext cx="1594624" cy="6901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511924" y="259976"/>
            <a:ext cx="51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ZÁRÁS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527996E-4B68-0A6A-3C96-ADCFBE9BDE1B}"/>
              </a:ext>
            </a:extLst>
          </p:cNvPr>
          <p:cNvSpPr txBox="1"/>
          <p:nvPr/>
        </p:nvSpPr>
        <p:spPr>
          <a:xfrm>
            <a:off x="3989294" y="1093694"/>
            <a:ext cx="60242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Egyes területek lezárása (vevő, szállító, adó, ERP modulok, </a:t>
            </a:r>
            <a:r>
              <a:rPr lang="hu-HU" sz="2400" dirty="0" err="1"/>
              <a:t>stb</a:t>
            </a:r>
            <a:r>
              <a:rPr lang="hu-HU" sz="2400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Főkönyvelés központi zárása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Vezetői és pénzügyi elemzés-kontrolok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Módosítások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Végső zárás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T+2 nap?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655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511924" y="259976"/>
            <a:ext cx="51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LELTÁR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164C7EA-A9F9-917C-0E77-AE12375C3CDF}"/>
              </a:ext>
            </a:extLst>
          </p:cNvPr>
          <p:cNvSpPr txBox="1"/>
          <p:nvPr/>
        </p:nvSpPr>
        <p:spPr>
          <a:xfrm>
            <a:off x="3639671" y="1084729"/>
            <a:ext cx="594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Tárgyi eszköz</a:t>
            </a:r>
          </a:p>
          <a:p>
            <a:r>
              <a:rPr lang="hu-HU" sz="2400" dirty="0"/>
              <a:t>Készletek</a:t>
            </a:r>
          </a:p>
          <a:p>
            <a:r>
              <a:rPr lang="hu-HU" sz="2400" dirty="0"/>
              <a:t>Banki egyeztetés</a:t>
            </a:r>
          </a:p>
          <a:p>
            <a:endParaRPr lang="hu-HU" sz="2400" dirty="0"/>
          </a:p>
          <a:p>
            <a:r>
              <a:rPr lang="hu-HU" sz="2400" dirty="0"/>
              <a:t>….</a:t>
            </a:r>
          </a:p>
          <a:p>
            <a:endParaRPr lang="hu-HU" sz="2400" dirty="0"/>
          </a:p>
          <a:p>
            <a:r>
              <a:rPr lang="hu-HU" sz="2400" dirty="0"/>
              <a:t>Eszköz oldal!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29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511924" y="259976"/>
            <a:ext cx="51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BÉRKÖNYVELÉS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346F7A1-80DC-B178-4F91-027222EB4470}"/>
              </a:ext>
            </a:extLst>
          </p:cNvPr>
          <p:cNvSpPr txBox="1"/>
          <p:nvPr/>
        </p:nvSpPr>
        <p:spPr>
          <a:xfrm>
            <a:off x="3935506" y="977153"/>
            <a:ext cx="4320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Kiszervezés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Adóterülettel együttműködés?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15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D01AA8-BCA2-734F-305A-A0D71E0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66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82CCF3-7DCC-9661-FC55-3BDC5B59042E}"/>
              </a:ext>
            </a:extLst>
          </p:cNvPr>
          <p:cNvSpPr txBox="1"/>
          <p:nvPr/>
        </p:nvSpPr>
        <p:spPr>
          <a:xfrm>
            <a:off x="3511924" y="259976"/>
            <a:ext cx="51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KÖNYVELÉSI STANDARDOK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6A5314F-163D-28FE-75C1-4BB5E14FF29D}"/>
              </a:ext>
            </a:extLst>
          </p:cNvPr>
          <p:cNvSpPr txBox="1"/>
          <p:nvPr/>
        </p:nvSpPr>
        <p:spPr>
          <a:xfrm>
            <a:off x="4096871" y="1613647"/>
            <a:ext cx="4894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IFRS / IAS / US GAAP / HAS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konvergencia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434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4766B3-1FB9-702B-A2C1-8B747768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51859" y="1051859"/>
            <a:ext cx="6400800" cy="429708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27877894-D4B5-DEBB-8B3E-18F44C2545CA}"/>
              </a:ext>
            </a:extLst>
          </p:cNvPr>
          <p:cNvSpPr/>
          <p:nvPr/>
        </p:nvSpPr>
        <p:spPr>
          <a:xfrm>
            <a:off x="4297082" y="0"/>
            <a:ext cx="7894918" cy="6400800"/>
          </a:xfrm>
          <a:prstGeom prst="rect">
            <a:avLst/>
          </a:prstGeom>
          <a:solidFill>
            <a:srgbClr val="CFDE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07B2E7-6737-9CA7-1BA4-70932AEB9329}"/>
              </a:ext>
            </a:extLst>
          </p:cNvPr>
          <p:cNvSpPr txBox="1"/>
          <p:nvPr/>
        </p:nvSpPr>
        <p:spPr>
          <a:xfrm>
            <a:off x="4805082" y="245745"/>
            <a:ext cx="650837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FŐKÖNYVELÉS</a:t>
            </a:r>
          </a:p>
          <a:p>
            <a:endParaRPr lang="hu-HU" sz="2800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Mérleg és Eredménykimutatás</a:t>
            </a:r>
          </a:p>
          <a:p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Kettős könyvelés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ERP</a:t>
            </a:r>
          </a:p>
          <a:p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Vevő </a:t>
            </a:r>
            <a:r>
              <a:rPr lang="hu-HU" dirty="0" err="1">
                <a:solidFill>
                  <a:srgbClr val="1E3649"/>
                </a:solidFill>
              </a:rPr>
              <a:t>admin</a:t>
            </a:r>
            <a:endParaRPr lang="hu-HU" dirty="0">
              <a:solidFill>
                <a:srgbClr val="1E3649"/>
              </a:solidFill>
            </a:endParaRPr>
          </a:p>
          <a:p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Szállítói </a:t>
            </a:r>
            <a:r>
              <a:rPr lang="hu-HU" dirty="0" err="1">
                <a:solidFill>
                  <a:srgbClr val="1E3649"/>
                </a:solidFill>
              </a:rPr>
              <a:t>admin</a:t>
            </a:r>
            <a:endParaRPr lang="hu-HU" dirty="0">
              <a:solidFill>
                <a:srgbClr val="1E3649"/>
              </a:solidFill>
            </a:endParaRPr>
          </a:p>
          <a:p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Master </a:t>
            </a:r>
            <a:r>
              <a:rPr lang="hu-HU" dirty="0" err="1">
                <a:solidFill>
                  <a:srgbClr val="1E3649"/>
                </a:solidFill>
              </a:rPr>
              <a:t>data</a:t>
            </a:r>
            <a:r>
              <a:rPr lang="hu-HU" dirty="0">
                <a:solidFill>
                  <a:srgbClr val="1E3649"/>
                </a:solidFill>
              </a:rPr>
              <a:t> / rendszer adatok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Zárás, leltár (piaci </a:t>
            </a:r>
            <a:r>
              <a:rPr lang="hu-HU" dirty="0" err="1">
                <a:solidFill>
                  <a:srgbClr val="1E3649"/>
                </a:solidFill>
              </a:rPr>
              <a:t>vs</a:t>
            </a:r>
            <a:r>
              <a:rPr lang="hu-HU" dirty="0">
                <a:solidFill>
                  <a:srgbClr val="1E3649"/>
                </a:solidFill>
              </a:rPr>
              <a:t> könyv szerinti érték, készlet, tárgyi eszköz)</a:t>
            </a:r>
          </a:p>
          <a:p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Bérkönyvelés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1E36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649"/>
                </a:solidFill>
              </a:rPr>
              <a:t>Könyvelési standardok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8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4766B3-1FB9-702B-A2C1-8B747768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51859" y="1051859"/>
            <a:ext cx="6400800" cy="429708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27877894-D4B5-DEBB-8B3E-18F44C2545CA}"/>
              </a:ext>
            </a:extLst>
          </p:cNvPr>
          <p:cNvSpPr/>
          <p:nvPr/>
        </p:nvSpPr>
        <p:spPr>
          <a:xfrm>
            <a:off x="4297082" y="0"/>
            <a:ext cx="7894918" cy="6400800"/>
          </a:xfrm>
          <a:prstGeom prst="rect">
            <a:avLst/>
          </a:prstGeom>
          <a:solidFill>
            <a:srgbClr val="CFDE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07B2E7-6737-9CA7-1BA4-70932AEB9329}"/>
              </a:ext>
            </a:extLst>
          </p:cNvPr>
          <p:cNvSpPr txBox="1"/>
          <p:nvPr/>
        </p:nvSpPr>
        <p:spPr>
          <a:xfrm>
            <a:off x="4805082" y="245745"/>
            <a:ext cx="65083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ERP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Enterprise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Planning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Tervezés-számvitel-</a:t>
            </a:r>
            <a:r>
              <a:rPr lang="hu-HU" dirty="0" err="1"/>
              <a:t>stb</a:t>
            </a:r>
            <a:r>
              <a:rPr lang="hu-HU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SAP / Oracle / Microsoft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7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rtalom helye 3">
            <a:extLst>
              <a:ext uri="{FF2B5EF4-FFF2-40B4-BE49-F238E27FC236}">
                <a16:creationId xmlns:a16="http://schemas.microsoft.com/office/drawing/2014/main" id="{94F5A5B7-5951-CFFA-3631-60601599B35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46496157"/>
              </p:ext>
            </p:extLst>
          </p:nvPr>
        </p:nvGraphicFramePr>
        <p:xfrm>
          <a:off x="347102" y="684774"/>
          <a:ext cx="10972800" cy="486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19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A5ACCF0-8C91-431D-5D1C-5EC1077E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418729"/>
          </a:xfrm>
          <a:prstGeom prst="rect">
            <a:avLst/>
          </a:prstGeom>
        </p:spPr>
      </p:pic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AD5D83E5-06CB-FC6A-6BFB-F49067C7A687}"/>
              </a:ext>
            </a:extLst>
          </p:cNvPr>
          <p:cNvGraphicFramePr>
            <a:graphicFrameLocks noGrp="1"/>
          </p:cNvGraphicFramePr>
          <p:nvPr/>
        </p:nvGraphicFramePr>
        <p:xfrm>
          <a:off x="3917576" y="3218329"/>
          <a:ext cx="8133977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977">
                  <a:extLst>
                    <a:ext uri="{9D8B030D-6E8A-4147-A177-3AD203B41FA5}">
                      <a16:colId xmlns:a16="http://schemas.microsoft.com/office/drawing/2014/main" val="193343744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88655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ESZKÖZÖK, KÖVETELÉSEK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KÖTELEZETTSÉGEK, FORRÁSOK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60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Tárgyi eszközök, pl. gépek, ingatlanok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Saját tőke-1 (jegyzett tőke, tehát eredeti kötelezettség tulajdonosok felé)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70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Pénzeszközök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Saját tőke-2 (eredmény beforgatás és tőkeváltozás, tehát további kötelezettségek a tulajdonosok felé)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96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Készletek, alapanyagok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Kötelezettségek szállítóknak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00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Követelések (Vevők)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Hitelkötelezettségek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66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00B050"/>
                          </a:solidFill>
                        </a:rPr>
                        <a:t>Egyéb eszközök, követelések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Egyéb kötelezettségek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/>
                        <a:t>ÖSSZESEN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/>
                        <a:t>ÖSSZESEN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12730"/>
                  </a:ext>
                </a:extLst>
              </a:tr>
            </a:tbl>
          </a:graphicData>
        </a:graphic>
      </p:graphicFrame>
      <p:pic>
        <p:nvPicPr>
          <p:cNvPr id="2" name="Kép 1">
            <a:extLst>
              <a:ext uri="{FF2B5EF4-FFF2-40B4-BE49-F238E27FC236}">
                <a16:creationId xmlns:a16="http://schemas.microsoft.com/office/drawing/2014/main" id="{2EE2AC25-2073-A0A6-AC2F-D263CB77A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47" y="8965"/>
            <a:ext cx="5291787" cy="326164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32F5C0E-1C31-A454-47B4-D2081C90240F}"/>
              </a:ext>
            </a:extLst>
          </p:cNvPr>
          <p:cNvSpPr txBox="1"/>
          <p:nvPr/>
        </p:nvSpPr>
        <p:spPr>
          <a:xfrm>
            <a:off x="6266329" y="1639786"/>
            <a:ext cx="53877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Céltartalék </a:t>
            </a:r>
            <a:r>
              <a:rPr lang="hu-HU" sz="2800" dirty="0" err="1">
                <a:solidFill>
                  <a:srgbClr val="FF0000"/>
                </a:solidFill>
              </a:rPr>
              <a:t>vs</a:t>
            </a:r>
            <a:r>
              <a:rPr lang="hu-HU" sz="2800" dirty="0">
                <a:solidFill>
                  <a:srgbClr val="FF0000"/>
                </a:solidFill>
              </a:rPr>
              <a:t> veszteség leírás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Vevőkövetelések – csökken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Egyéb költségek, ráfordítások - nő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773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A5ACCF0-8C91-431D-5D1C-5EC1077E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41872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32F5C0E-1C31-A454-47B4-D2081C90240F}"/>
              </a:ext>
            </a:extLst>
          </p:cNvPr>
          <p:cNvSpPr txBox="1"/>
          <p:nvPr/>
        </p:nvSpPr>
        <p:spPr>
          <a:xfrm>
            <a:off x="4912659" y="1639786"/>
            <a:ext cx="65532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Céltartalék és veszteség leírás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Vevők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Készletek (lassan mozgó)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Tárgyi eszközök (piaci </a:t>
            </a:r>
            <a:r>
              <a:rPr lang="hu-HU" sz="2400" b="1" dirty="0" err="1"/>
              <a:t>vs</a:t>
            </a:r>
            <a:r>
              <a:rPr lang="hu-HU" sz="2400" b="1" dirty="0"/>
              <a:t> könyv szerinti érték)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Peres ügyek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b="1" dirty="0"/>
              <a:t>Szubjektív tételek!</a:t>
            </a:r>
          </a:p>
        </p:txBody>
      </p:sp>
    </p:spTree>
    <p:extLst>
      <p:ext uri="{BB962C8B-B14F-4D97-AF65-F5344CB8AC3E}">
        <p14:creationId xmlns:p14="http://schemas.microsoft.com/office/powerpoint/2010/main" val="99214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rtalom helye 3">
            <a:extLst>
              <a:ext uri="{FF2B5EF4-FFF2-40B4-BE49-F238E27FC236}">
                <a16:creationId xmlns:a16="http://schemas.microsoft.com/office/drawing/2014/main" id="{94F5A5B7-5951-CFFA-3631-60601599B35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47102" y="684774"/>
          <a:ext cx="10972800" cy="486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DE80458E-7591-B606-3E85-563A34A5DE71}"/>
              </a:ext>
            </a:extLst>
          </p:cNvPr>
          <p:cNvSpPr txBox="1"/>
          <p:nvPr/>
        </p:nvSpPr>
        <p:spPr>
          <a:xfrm>
            <a:off x="528917" y="4921623"/>
            <a:ext cx="7709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Mi a legfontosabb ellenőrzés szállítói adminisztrációban?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E80458E-7591-B606-3E85-563A34A5DE71}"/>
              </a:ext>
            </a:extLst>
          </p:cNvPr>
          <p:cNvSpPr txBox="1"/>
          <p:nvPr/>
        </p:nvSpPr>
        <p:spPr>
          <a:xfrm>
            <a:off x="959222" y="627528"/>
            <a:ext cx="1008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Mi a legfontosabb ellenőrzés szállítói adminisztrációban?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D5C6790-F532-F318-23EE-494979C02DF8}"/>
              </a:ext>
            </a:extLst>
          </p:cNvPr>
          <p:cNvSpPr txBox="1"/>
          <p:nvPr/>
        </p:nvSpPr>
        <p:spPr>
          <a:xfrm>
            <a:off x="941294" y="1246094"/>
            <a:ext cx="775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</a:rPr>
              <a:t>Hármas egyezőség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0A78BB-F728-F0EA-5F39-A06531328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430069"/>
              </p:ext>
            </p:extLst>
          </p:nvPr>
        </p:nvGraphicFramePr>
        <p:xfrm>
          <a:off x="2692399" y="2133599"/>
          <a:ext cx="6807201" cy="3861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607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72855B4-A6DB-5FC7-9CD3-28688FA11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4276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FC4851B-3573-1D99-E610-8F45C85A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42769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2C227C8-DFBC-8637-5179-19E3820A0D69}"/>
              </a:ext>
            </a:extLst>
          </p:cNvPr>
          <p:cNvSpPr txBox="1"/>
          <p:nvPr/>
        </p:nvSpPr>
        <p:spPr>
          <a:xfrm>
            <a:off x="6544234" y="995082"/>
            <a:ext cx="51905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Master </a:t>
            </a:r>
            <a:r>
              <a:rPr lang="hu-HU" sz="2800" dirty="0" err="1">
                <a:solidFill>
                  <a:srgbClr val="FF0000"/>
                </a:solidFill>
              </a:rPr>
              <a:t>data</a:t>
            </a:r>
            <a:r>
              <a:rPr lang="hu-HU" sz="2800" dirty="0">
                <a:solidFill>
                  <a:srgbClr val="FF0000"/>
                </a:solidFill>
              </a:rPr>
              <a:t> / rendszer adatok</a:t>
            </a:r>
          </a:p>
          <a:p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Főkönyvi 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Szállító adatai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Vevő adatai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Stb</a:t>
            </a:r>
            <a:r>
              <a:rPr lang="hu-HU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099875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{F3C047F5-731D-4C69-9FBA-83A25650DADA}tf22712842_win32</Template>
  <TotalTime>312</TotalTime>
  <Words>268</Words>
  <Application>Microsoft Office PowerPoint</Application>
  <PresentationFormat>Szélesvásznú</PresentationFormat>
  <Paragraphs>99</Paragraphs>
  <Slides>13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Arial</vt:lpstr>
      <vt:lpstr>Bodoni</vt:lpstr>
      <vt:lpstr>Bookman Old Style</vt:lpstr>
      <vt:lpstr>Calibri</vt:lpstr>
      <vt:lpstr>Franklin Gothic Book</vt:lpstr>
      <vt:lpstr>Palatino</vt:lpstr>
      <vt:lpstr>1_RetrospectVTI</vt:lpstr>
      <vt:lpstr>New_Template4</vt:lpstr>
      <vt:lpstr>Komplex pénzügyi képzés 2023 március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Gábor Wavrik</dc:creator>
  <cp:lastModifiedBy>Gábor Wavrik</cp:lastModifiedBy>
  <cp:revision>95</cp:revision>
  <dcterms:created xsi:type="dcterms:W3CDTF">2023-03-01T10:09:49Z</dcterms:created>
  <dcterms:modified xsi:type="dcterms:W3CDTF">2023-03-13T18:01:22Z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