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1" r:id="rId5"/>
    <p:sldMasterId id="2147483685" r:id="rId6"/>
  </p:sldMasterIdLst>
  <p:notesMasterIdLst>
    <p:notesMasterId r:id="rId23"/>
  </p:notesMasterIdLst>
  <p:sldIdLst>
    <p:sldId id="345" r:id="rId7"/>
    <p:sldId id="305" r:id="rId8"/>
    <p:sldId id="352" r:id="rId9"/>
    <p:sldId id="353" r:id="rId10"/>
    <p:sldId id="357" r:id="rId11"/>
    <p:sldId id="358" r:id="rId12"/>
    <p:sldId id="360" r:id="rId13"/>
    <p:sldId id="362" r:id="rId14"/>
    <p:sldId id="379" r:id="rId15"/>
    <p:sldId id="366" r:id="rId16"/>
    <p:sldId id="367" r:id="rId17"/>
    <p:sldId id="373" r:id="rId18"/>
    <p:sldId id="374" r:id="rId19"/>
    <p:sldId id="375" r:id="rId20"/>
    <p:sldId id="376" r:id="rId21"/>
    <p:sldId id="3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1F880"/>
    <a:srgbClr val="742C27"/>
    <a:srgbClr val="CCFF99"/>
    <a:srgbClr val="262626"/>
    <a:srgbClr val="274447"/>
    <a:srgbClr val="CBCEC5"/>
    <a:srgbClr val="9E7057"/>
    <a:srgbClr val="D8A897"/>
    <a:srgbClr val="1E3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8T19:12:50.57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1746 472 24575,'-5'-2'0,"0"-1"0,0 0 0,0 0 0,1-1 0,-1 0 0,1 1 0,0-1 0,0 0 0,0-1 0,-3-4 0,-17-24 0,-25-46 0,29 47 0,4-1 0,14 27 0,-1 0 0,0 0 0,-1 0 0,1 0 0,-1 0 0,0 1 0,-8-8 0,-14-12 0,-1 1 0,-1 1 0,-1 2 0,-46-26 0,60 38 0,-1 1 0,0 1 0,-1 0 0,0 1 0,0 1 0,0 1 0,0 0 0,-1 1 0,-30-1 0,-754 7 0,792-3 0,0 0 0,1 1 0,-1 0 0,1 1 0,-1 0 0,1 1 0,0 0 0,0 1 0,0-1 0,0 2 0,1-1 0,-10 7 0,-3 5 0,0 2 0,2 0 0,-19 21 0,24-24 0,-15 25 0,25-33 0,-1 0 0,0-1 0,0 0 0,0 1 0,0-2 0,-10 9 0,11-10 0,0 0 0,0 0 0,0 0 0,0 1 0,1-1 0,0 1 0,0 0 0,0 0 0,0 0 0,1 0 0,0 1 0,0-1 0,1 1 0,-1-1 0,1 1 0,-1 9 0,1 12 0,0 0 0,4 37 0,0-15 0,-4-40 0,1-1 0,1 1 0,-1 0 0,2-1 0,-1 1 0,1-1 0,0 0 0,1 1 0,-1-1 0,2 0 0,-1-1 0,1 1 0,0 0 0,1-1 0,0 0 0,0 0 0,1-1 0,9 10 0,6 4 0,2 0 0,0-1 0,1-2 0,1 0 0,36 17 0,41 7 0,-81-33 0,0 0 0,0-1 0,1-1 0,35 4 0,-4 1 0,84 15 0,-94-19 0,-1-2 0,1-2 0,84-6 0,-32 1 0,401 2 0,-478-1 0,-1-1 0,0 0 0,21-7 0,-18 5 0,37-5 0,-48 8 0,0 0 0,-1-1 0,1 0 0,0 0 0,-1-1 0,1 0 0,-1 0 0,0-1 0,0-1 0,0 1 0,-1-1 0,1 0 0,-1-1 0,0 0 0,-1 0 0,1 0 0,-1-1 0,-1 0 0,1 0 0,-1 0 0,0-1 0,-1 0 0,0 0 0,0 0 0,-1 0 0,0-1 0,0 1 0,-1-1 0,0 0 0,-1 0 0,1-10 0,0-151 0,-3 92 0,1 71-124,0 0 0,-1 1 0,1-1 0,-1 1 0,0-1 0,-1 1-1,1 0 1,-1 0 0,0-1 0,-4-6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8T19:12:54.09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1689 198 24575,'-1'-5'0,"0"0"0,0 0 0,0 0 0,-1 1 0,0-1 0,0 0 0,0 1 0,0-1 0,-1 1 0,0 0 0,0 0 0,0 0 0,0 0 0,-1 0 0,-6-5 0,1 1 0,0 0 0,-1 1 0,0 0 0,-1 1 0,-15-8 0,14 10 0,1 0 0,-1 1 0,0 1 0,0 0 0,-16 0 0,-33-7 0,-126-22 0,143 24 0,1 2 0,-1 2 0,-81 6 0,32-1 0,-349-2 0,415 2 0,0 1 0,0 2 0,-45 13 0,59-14 0,-57 23 0,26-9 0,40-16 0,0 0 0,0 0 0,0 0 0,0 1 0,1 0 0,-1 0 0,1 0 0,0 0 0,0 0 0,0 0 0,-4 6 0,-24 46 0,22-39 0,-9 26 0,15-32 0,-1 0 0,0-1 0,-10 16 0,9-17 0,1 1 0,-1 0 0,2 0 0,-1 0 0,1 1 0,0-1 0,1 1 0,0 0 0,0 11 0,0 2 0,2 0 0,4 41 0,-4-60 0,0-1 0,1 1 0,0-1 0,0 0 0,0 1 0,0-1 0,0 0 0,1 0 0,-1 0 0,1 0 0,0 0 0,0 0 0,0 0 0,0 0 0,1-1 0,-1 1 0,1-1 0,0 0 0,-1 0 0,6 3 0,3 1 0,-1-2 0,1 0 0,0 0 0,22 4 0,27 10 0,16 11 0,151 38 0,-197-59 0,5-2 0,1-1 0,-1-2 0,1-2 0,56-4 0,-5 0 0,520 3 0,-589-1 0,0-1 0,0-1 0,0-1 0,-1 0 0,24-9 0,-22 6 0,0 1 0,0 1 0,1 1 0,21-2 0,-28 5 0,0-1 0,-1-1 0,0 0 0,1 0 0,-1-1 0,0-1 0,-1 0 0,17-10 0,7-6 0,40-34 0,-69 50 0,0 0 0,-1 0 0,0-1 0,0 1 0,0-1 0,-1 0 0,0-1 0,0 1 0,-1-1 0,1 1 0,-1-1 0,-1 0 0,0 0 0,0-1 0,2-8 0,-1-9 0,-1-1 0,-1 1 0,-2-28 0,0 21 0,1 26-76,0-1 1,0 0-1,-1 1 0,0-1 0,0 1 0,0-1 0,-1 1 0,0-1 1,-1 1-1,1 0 0,-1 0 0,0 0 0,-1 0 0,1 1 1,-1-1-1,0 1 0,-10-9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8T19:12:57.29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1709 114 24575,'0'-2'0,"-1"1"0,1 0 0,-1 0 0,1 0 0,-1-1 0,0 1 0,0 0 0,1 0 0,-1 0 0,0 0 0,0 0 0,0 0 0,0 1 0,0-1 0,0 0 0,0 0 0,0 1 0,-1-1 0,1 1 0,0-1 0,0 1 0,0-1 0,-1 1 0,1 0 0,0-1 0,-1 1 0,-1 0 0,-43-5 0,41 5 0,-113-14 0,71 7 0,-68-1 0,83 7 0,0-2 0,0 0 0,1-3 0,-1 0 0,-31-12 0,29 11 0,1 1 0,-1 2 0,-1 1 0,1 2 0,-39 4 0,13-2 0,43 0 0,1 1 0,-1 1 0,1 1 0,0 0 0,0 1 0,-27 13 0,-11 3 0,0 0 0,31-11 0,-38 10 0,50-16 0,-1 0 0,0 1 0,1 0 0,0 1 0,-14 10 0,16-10 0,-1 0 0,0 0 0,-1-1 0,1 0 0,-1-1 0,-14 4 0,10-5 0,1 1 0,0 1 0,0 0 0,0 1 0,1 0 0,-1 1 0,2 1 0,-14 9 0,-8 11 0,-44 44 0,77-70 0,-8 6 0,0 1 0,0-1 0,0 2 0,1-1 0,-12 20 0,19-27 0,-1 1 0,1-1 0,0 0 0,0 1 0,0 0 0,0-1 0,1 1 0,-1-1 0,1 1 0,-1 0 0,1-1 0,0 1 0,0 0 0,0 0 0,0-1 0,1 1 0,-1 0 0,1-1 0,0 1 0,0-1 0,0 1 0,0 0 0,0-1 0,0 0 0,0 1 0,1-1 0,-1 0 0,4 3 0,-2-2 0,1 1 0,-1-2 0,1 1 0,0 0 0,0-1 0,0 1 0,9 2 0,19 13 0,-23-12 0,1 0 0,-1-1 0,1 0 0,0-1 0,1 0 0,14 4 0,31 13 0,-28-7 0,0-2 0,1 0 0,44 10 0,13 1 0,-62-15 0,0-1 0,0-1 0,1-1 0,39 2 0,87-10 0,85 5 0,-170 11 0,-48-9 0,-1 0 0,21 1 0,333-2 0,-190-5 0,-178 2 0,20 1 0,0-1 0,1-1 0,-1-1 0,0-1 0,-1-1 0,1-1 0,31-11 0,-3-2 0,-34 13 0,0-1 0,21-11 0,-33 15 0,0-1 0,0 0 0,-1-1 0,1 1 0,-1-1 0,0 0 0,0 0 0,0 0 0,0-1 0,-1 1 0,5-8 0,0-5 0,-1 0 0,0 0 0,-1-1 0,-1 1 0,-1-1 0,0-1 0,-1 1 0,-1 0 0,-1-1 0,-2-34 0,0-2-1365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8T19:12:59.45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1714 89 24575,'-8'0'0,"0"-2"0,1 1 0,-1-1 0,0 0 0,1-1 0,-1 0 0,1 0 0,-10-6 0,7 4 0,0 0 0,0 0 0,-18-4 0,7 6 0,-1 0 0,-36 1 0,38 3 0,0-2 0,1-1 0,-34-6 0,8 0 0,0 1 0,-1 3 0,1 2 0,-72 5 0,18-1 0,-564-2 0,652 1 0,-1 0 0,0 1 0,1 0 0,0 1 0,-1 0 0,1 1 0,-17 8 0,-13 4 0,12-7 0,23-8 0,0 0 0,0 1 0,1 0 0,-1 0 0,1 0 0,0 1 0,-1 0 0,1 0 0,0 0 0,-8 8 0,7-5 0,0 1 0,1 0 0,-1 0 0,2 0 0,-1 1 0,1-1 0,0 1 0,0 0 0,1 0 0,0 0 0,-3 15 0,5-17 0,0 1 0,1-1 0,-1 0 0,1 0 0,0 0 0,1 0 0,0 0 0,0 1 0,0-1 0,0 0 0,1-1 0,0 1 0,1 0 0,-1 0 0,1-1 0,0 0 0,6 9 0,-6-11 0,2 1 0,-1-1 0,0 0 0,1 0 0,-1 0 0,1 0 0,0-1 0,0 0 0,0 0 0,0 0 0,0-1 0,8 2 0,-5-1 0,1 1 0,-1 0 0,15 7 0,-7-2 0,0 0 0,0 0 0,1-2 0,0 0 0,0-1 0,1-1 0,24 4 0,10-4 0,65-3 0,-96 0 0,-1 1 0,40 9 0,-37-6 0,0-1 0,24 1 0,499-4 0,-264-3 0,-267 2 0,0-1 0,-1-1 0,0 0 0,1-1 0,22-8 0,66-34 0,-60 32 58,-38 12-200,0 0 0,0-1-1,1 1 1,-1-1 0,0 0-1,-1 0 1,1 0 0,0-1-1,8-5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8T19:13:09.46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1686 226 24575,'0'-3'0,"0"0"0,-1 0 0,1 1 0,-1-1 0,0 0 0,0 0 0,0 1 0,0-1 0,0 0 0,0 1 0,-1 0 0,1-1 0,-1 1 0,0 0 0,0-1 0,0 1 0,0 0 0,-2-2 0,-7-3 0,1-1 0,-23-11 0,-3-2 0,20 11 0,-1 0 0,0 2 0,0 0 0,-1 1 0,-28-7 0,-2-2 0,32 12 0,0 0 0,-1 1 0,1 1 0,-1 0 0,-20 1 0,18 1 0,-1-1 0,1-1 0,-24-6 0,-2 0 0,-1 2 0,1 1 0,-1 3 0,-71 5 0,17-1 0,92-1 0,-1-1 0,1 1 0,0 1 0,-1-1 0,1 1 0,0 1 0,0-1 0,0 2 0,1-1 0,-1 1 0,-8 5 0,-15 7 0,0-2 0,-39 12 0,-15 7 0,32-17 0,44-15 0,0 2 0,0-1 0,0 1 0,0 1 0,-16 8 0,3 1 0,4-2 0,-1 2 0,1-1 0,-19 19 0,-23 19 0,48-37 0,-1-2 0,-23 18 0,24-20 0,0 1 0,0 0 0,-11 13 0,19-19 0,0 1 0,1 0 0,0 0 0,0 0 0,0 0 0,1 1 0,0-1 0,0 1 0,0-1 0,0 1 0,1 0 0,-1 6 0,2-7 0,-1 1 0,1 0 0,1-1 0,-1 1 0,1-1 0,0 1 0,0-1 0,0 1 0,1-1 0,0 0 0,0 1 0,0-1 0,1 0 0,0-1 0,0 1 0,0 0 0,0-1 0,1 1 0,0-1 0,0 0 0,0 0 0,7 4 0,8 6 0,1-2 0,0-1 0,1 0 0,25 9 0,-13-6 0,-3-3 0,-1-1 0,44 8 0,-2-1 0,-45-11 0,0-1 0,0-2 0,46 0 0,-41-2 0,0 1 0,34 7 0,4 1 0,1-3 0,0-3 0,91-7 0,-34 1 0,287 2 0,-402-1 0,1 1 0,-1-2 0,0 0 0,1 0 0,-1-1 0,21-9 0,-26 9 0,0 0 0,0-1 0,0 1 0,-1-1 0,1-1 0,-1 1 0,0-1 0,-1 0 0,1-1 0,-1 1 0,0-1 0,6-9 0,11-20 0,-14 24 0,-1 0 0,0-1 0,0 1 0,-1-1 0,-1-1 0,0 1 0,-1-1 0,0 0 0,-1 0 0,3-18 0,-3-48 0,-9-91 0,6 166-76,-1 0 1,0 0-1,0 0 0,-1 0 0,1 0 0,-1 0 0,1 0 0,-1 1 1,-1-1-1,1 1 0,0-1 0,-1 1 0,0 0 0,1 0 1,-1 0-1,0 0 0,-7-4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8T19:13:11.51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1934 365 24575,'0'-12'0,"0"-1"0,-1 1 0,0 0 0,-1 0 0,-5-16 0,6 23 0,-1 0 0,-1 0 0,1 0 0,-1 1 0,1-1 0,-1 0 0,-1 1 0,1 0 0,-1 0 0,0 0 0,1 0 0,-2 1 0,1-1 0,-6-3 0,-27-23 0,29 23 0,-1 0 0,0 0 0,-10-6 0,-24-8 0,-78-27 0,54 23 0,35 15 0,-43-9 0,51 13 0,-15 0 0,0 2 0,0 1 0,0 2 0,-41 4 0,-6-1 0,14-4 0,38 1 0,-1 0 0,1 3 0,-40 5 0,57-2 0,-1 0 0,-23 11 0,-22 7 0,-20 6 0,25-6 0,50-19 0,0 0 0,-1 1 0,2 0 0,-1 1 0,0 0 0,1 0 0,0 1 0,1 0 0,-11 13 0,8-9 0,-1 0 0,0-1 0,-13 10 0,2-3 0,0 1 0,2 1 0,0 1 0,-27 38 0,42-53 0,-56 76 0,-20 24 0,56-76 0,-13 13 0,-49 76 0,83-113 0,0 0 0,1 0 0,-1 0 0,1 0 0,1 0 0,-1 1 0,1-1 0,0 1 0,0-1 0,0 1 0,1-1 0,0 1 0,0-1 0,0 1 0,1-1 0,0 1 0,0-1 0,0 1 0,1-1 0,0 0 0,0 1 0,0-1 0,1 0 0,5 8 0,-2-4 0,1 0 0,0-1 0,0 0 0,1 0 0,0-1 0,0 1 0,1-2 0,0 1 0,0-1 0,1-1 0,16 8 0,58 29 0,-64-30 0,0-2 0,1 0 0,-1-1 0,40 10 0,27 5 0,-63-17 0,0 0 0,1-1 0,0-1 0,36 1 0,638-5 0,-320-3 0,-357 1 0,0-2 0,41-9 0,-4 0 0,-34 7 0,-1-1 0,1-1 0,-1-2 0,35-17 0,-45 19 0,99-32 0,-90 33 0,-1-1 0,0-1 0,0-1 0,-1 0 0,-1-2 0,1 0 0,18-15 0,22-16 0,6-4 0,-58 36 0,0-1 0,0 0 0,-1-1 0,-1 1 0,9-18 0,-11 19 0,-1 1 0,1-1 0,-2 1 0,1-1 0,-1-1 0,-1 1 0,0 0 0,1-17 0,-3-77 0,-1 64 0,-1 19 0,-1 1 0,-1-1 0,-1 1 0,0-1 0,-2 1 0,-15-32 0,19 45 0,-1 1 0,0 0 0,0 0 0,-10-11 0,-15-21 0,26 32-23,0 1-1,-1 0 0,0 0 1,0 0-1,0 0 1,-1 0-1,1 1 0,-1 0 1,0 0-1,-1 0 1,1 1-1,-1 0 0,1 0 1,-1 0-1,0 0 0,-7-1 1,-8-5-941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BC895-F3F1-4B74-B2B1-441FA4775A35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CDE1ED-3730-44BC-B176-1175F01D2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25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437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itle">
  <p:cSld name="Title &amp; Sub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Google Shape;12;p17"/>
          <p:cNvCxnSpPr/>
          <p:nvPr/>
        </p:nvCxnSpPr>
        <p:spPr>
          <a:xfrm>
            <a:off x="476251" y="4634508"/>
            <a:ext cx="11249487" cy="0"/>
          </a:xfrm>
          <a:prstGeom prst="straightConnector1">
            <a:avLst/>
          </a:prstGeom>
          <a:noFill/>
          <a:ln w="12700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3" name="Google Shape;13;p17"/>
          <p:cNvCxnSpPr/>
          <p:nvPr/>
        </p:nvCxnSpPr>
        <p:spPr>
          <a:xfrm>
            <a:off x="476250" y="2875359"/>
            <a:ext cx="11250018" cy="0"/>
          </a:xfrm>
          <a:prstGeom prst="straightConnector1">
            <a:avLst/>
          </a:prstGeom>
          <a:noFill/>
          <a:ln w="12700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4" name="Google Shape;14;p17"/>
          <p:cNvSpPr txBox="1">
            <a:spLocks noGrp="1"/>
          </p:cNvSpPr>
          <p:nvPr>
            <p:ph type="body" idx="1"/>
          </p:nvPr>
        </p:nvSpPr>
        <p:spPr>
          <a:xfrm>
            <a:off x="476250" y="2449097"/>
            <a:ext cx="6750844" cy="388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321457" lvl="0" indent="-160729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 i="1"/>
            </a:lvl1pPr>
            <a:lvl2pPr marL="642915" lvl="1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2pPr>
            <a:lvl3pPr marL="964372" lvl="2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3pPr>
            <a:lvl4pPr marL="1285829" lvl="3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4pPr>
            <a:lvl5pPr marL="1607287" lvl="4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5pPr>
            <a:lvl6pPr marL="1928744" lvl="5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6pPr>
            <a:lvl7pPr marL="2250201" lvl="6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7pPr>
            <a:lvl8pPr marL="2571659" lvl="7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8pPr>
            <a:lvl9pPr marL="2893116" lvl="8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9pPr>
          </a:lstStyle>
          <a:p>
            <a:endParaRPr/>
          </a:p>
        </p:txBody>
      </p:sp>
      <p:sp>
        <p:nvSpPr>
          <p:cNvPr id="15" name="Google Shape;15;p17"/>
          <p:cNvSpPr txBox="1">
            <a:spLocks noGrp="1"/>
          </p:cNvSpPr>
          <p:nvPr>
            <p:ph type="title"/>
          </p:nvPr>
        </p:nvSpPr>
        <p:spPr>
          <a:xfrm>
            <a:off x="476250" y="2911078"/>
            <a:ext cx="6750844" cy="1696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1pPr>
            <a:lvl2pPr lvl="1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7"/>
          <p:cNvSpPr txBox="1">
            <a:spLocks noGrp="1"/>
          </p:cNvSpPr>
          <p:nvPr>
            <p:ph type="body" idx="2"/>
          </p:nvPr>
        </p:nvSpPr>
        <p:spPr>
          <a:xfrm>
            <a:off x="7762875" y="2911078"/>
            <a:ext cx="3976688" cy="1696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321457" lvl="0" indent="-16072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/>
            </a:lvl1pPr>
            <a:lvl2pPr marL="642915" lvl="1" indent="-16072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/>
            </a:lvl2pPr>
            <a:lvl3pPr marL="964372" lvl="2" indent="-16072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/>
            </a:lvl3pPr>
            <a:lvl4pPr marL="1285829" lvl="3" indent="-16072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/>
            </a:lvl4pPr>
            <a:lvl5pPr marL="1607287" lvl="4" indent="-16072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/>
            </a:lvl5pPr>
            <a:lvl6pPr marL="1928744" lvl="5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6pPr>
            <a:lvl7pPr marL="2250201" lvl="6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7pPr>
            <a:lvl8pPr marL="2571659" lvl="7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8pPr>
            <a:lvl9pPr marL="2893116" lvl="8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sldNum" idx="12"/>
          </p:nvPr>
        </p:nvSpPr>
        <p:spPr>
          <a:xfrm>
            <a:off x="5929312" y="6509742"/>
            <a:ext cx="321470" cy="29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9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Horizontal">
  <p:cSld name="Photo - Horizontal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Google Shape;30;p22"/>
          <p:cNvCxnSpPr/>
          <p:nvPr/>
        </p:nvCxnSpPr>
        <p:spPr>
          <a:xfrm rot="10800000" flipH="1">
            <a:off x="7494659" y="4959531"/>
            <a:ext cx="1" cy="1155065"/>
          </a:xfrm>
          <a:prstGeom prst="straightConnector1">
            <a:avLst/>
          </a:prstGeom>
          <a:noFill/>
          <a:ln w="12700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1" name="Google Shape;31;p22"/>
          <p:cNvCxnSpPr/>
          <p:nvPr/>
        </p:nvCxnSpPr>
        <p:spPr>
          <a:xfrm>
            <a:off x="476251" y="6420445"/>
            <a:ext cx="11249487" cy="0"/>
          </a:xfrm>
          <a:prstGeom prst="straightConnector1">
            <a:avLst/>
          </a:prstGeom>
          <a:noFill/>
          <a:ln w="12700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2" name="Google Shape;32;p22"/>
          <p:cNvCxnSpPr/>
          <p:nvPr/>
        </p:nvCxnSpPr>
        <p:spPr>
          <a:xfrm>
            <a:off x="476250" y="4661297"/>
            <a:ext cx="11250018" cy="0"/>
          </a:xfrm>
          <a:prstGeom prst="straightConnector1">
            <a:avLst/>
          </a:prstGeom>
          <a:noFill/>
          <a:ln w="12700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3" name="Google Shape;33;p22"/>
          <p:cNvCxnSpPr/>
          <p:nvPr/>
        </p:nvCxnSpPr>
        <p:spPr>
          <a:xfrm rot="10800000" flipH="1">
            <a:off x="7494659" y="4959531"/>
            <a:ext cx="1" cy="1155065"/>
          </a:xfrm>
          <a:prstGeom prst="straightConnector1">
            <a:avLst/>
          </a:prstGeom>
          <a:noFill/>
          <a:ln w="12700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4" name="Google Shape;34;p22"/>
          <p:cNvSpPr txBox="1">
            <a:spLocks noGrp="1"/>
          </p:cNvSpPr>
          <p:nvPr>
            <p:ph type="body" idx="1"/>
          </p:nvPr>
        </p:nvSpPr>
        <p:spPr>
          <a:xfrm>
            <a:off x="476250" y="4270753"/>
            <a:ext cx="6750844" cy="388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321457" lvl="0" indent="-160729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 i="1"/>
            </a:lvl1pPr>
            <a:lvl2pPr marL="642915" lvl="1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2pPr>
            <a:lvl3pPr marL="964372" lvl="2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3pPr>
            <a:lvl4pPr marL="1285829" lvl="3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4pPr>
            <a:lvl5pPr marL="1607287" lvl="4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5pPr>
            <a:lvl6pPr marL="1928744" lvl="5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6pPr>
            <a:lvl7pPr marL="2250201" lvl="6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7pPr>
            <a:lvl8pPr marL="2571659" lvl="7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8pPr>
            <a:lvl9pPr marL="2893116" lvl="8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>
            <a:spLocks noGrp="1"/>
          </p:cNvSpPr>
          <p:nvPr>
            <p:ph type="pic" idx="2"/>
          </p:nvPr>
        </p:nvSpPr>
        <p:spPr>
          <a:xfrm>
            <a:off x="547687" y="392906"/>
            <a:ext cx="11084719" cy="4982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R="0" lvl="1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R="0" lvl="2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R="0" lvl="3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R="0" lvl="4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R="0" lvl="5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R="0" lvl="6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R="0" lvl="7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R="0" lvl="8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title"/>
          </p:nvPr>
        </p:nvSpPr>
        <p:spPr>
          <a:xfrm>
            <a:off x="476250" y="4697015"/>
            <a:ext cx="6750844" cy="1696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1pPr>
            <a:lvl2pPr lvl="1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body" idx="3"/>
          </p:nvPr>
        </p:nvSpPr>
        <p:spPr>
          <a:xfrm>
            <a:off x="7762875" y="4697015"/>
            <a:ext cx="3976688" cy="1696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321457" lvl="0" indent="-16072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/>
            </a:lvl1pPr>
            <a:lvl2pPr marL="642915" lvl="1" indent="-16072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/>
            </a:lvl2pPr>
            <a:lvl3pPr marL="964372" lvl="2" indent="-16072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/>
            </a:lvl3pPr>
            <a:lvl4pPr marL="1285829" lvl="3" indent="-16072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/>
            </a:lvl4pPr>
            <a:lvl5pPr marL="1607287" lvl="4" indent="-16072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/>
            </a:lvl5pPr>
            <a:lvl6pPr marL="1928744" lvl="5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6pPr>
            <a:lvl7pPr marL="2250201" lvl="6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7pPr>
            <a:lvl8pPr marL="2571659" lvl="7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8pPr>
            <a:lvl9pPr marL="2893116" lvl="8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sldNum" idx="12"/>
          </p:nvPr>
        </p:nvSpPr>
        <p:spPr>
          <a:xfrm>
            <a:off x="5929312" y="6509742"/>
            <a:ext cx="321470" cy="29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69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Centre">
  <p:cSld name="Title - Centr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3"/>
          <p:cNvSpPr txBox="1">
            <a:spLocks noGrp="1"/>
          </p:cNvSpPr>
          <p:nvPr>
            <p:ph type="title"/>
          </p:nvPr>
        </p:nvSpPr>
        <p:spPr>
          <a:xfrm>
            <a:off x="476250" y="2580680"/>
            <a:ext cx="11239500" cy="1696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1pPr>
            <a:lvl2pPr lvl="1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sldNum" idx="12"/>
          </p:nvPr>
        </p:nvSpPr>
        <p:spPr>
          <a:xfrm>
            <a:off x="5929312" y="6509742"/>
            <a:ext cx="321470" cy="29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38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Vertical">
  <p:cSld name="Photo - Vertical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Google Shape;43;p24"/>
          <p:cNvCxnSpPr/>
          <p:nvPr/>
        </p:nvCxnSpPr>
        <p:spPr>
          <a:xfrm>
            <a:off x="476250" y="3429000"/>
            <a:ext cx="5321601" cy="0"/>
          </a:xfrm>
          <a:prstGeom prst="straightConnector1">
            <a:avLst/>
          </a:prstGeom>
          <a:noFill/>
          <a:ln w="12700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44" name="Google Shape;44;p24"/>
          <p:cNvCxnSpPr/>
          <p:nvPr/>
        </p:nvCxnSpPr>
        <p:spPr>
          <a:xfrm>
            <a:off x="476250" y="1946672"/>
            <a:ext cx="5321546" cy="0"/>
          </a:xfrm>
          <a:prstGeom prst="straightConnector1">
            <a:avLst/>
          </a:prstGeom>
          <a:noFill/>
          <a:ln w="12700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5" name="Google Shape;45;p24"/>
          <p:cNvSpPr txBox="1">
            <a:spLocks noGrp="1"/>
          </p:cNvSpPr>
          <p:nvPr>
            <p:ph type="body" idx="1"/>
          </p:nvPr>
        </p:nvSpPr>
        <p:spPr>
          <a:xfrm>
            <a:off x="476250" y="1495981"/>
            <a:ext cx="5322094" cy="388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321457" lvl="0" indent="-160729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 i="1"/>
            </a:lvl1pPr>
            <a:lvl2pPr marL="642915" lvl="1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2pPr>
            <a:lvl3pPr marL="964372" lvl="2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3pPr>
            <a:lvl4pPr marL="1285829" lvl="3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4pPr>
            <a:lvl5pPr marL="1607287" lvl="4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5pPr>
            <a:lvl6pPr marL="1928744" lvl="5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6pPr>
            <a:lvl7pPr marL="2250201" lvl="6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7pPr>
            <a:lvl8pPr marL="2571659" lvl="7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8pPr>
            <a:lvl9pPr marL="2893116" lvl="8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>
            <a:spLocks noGrp="1"/>
          </p:cNvSpPr>
          <p:nvPr>
            <p:ph type="pic" idx="2"/>
          </p:nvPr>
        </p:nvSpPr>
        <p:spPr>
          <a:xfrm>
            <a:off x="6285654" y="415230"/>
            <a:ext cx="5443954" cy="5982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R="0" lvl="1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R="0" lvl="2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R="0" lvl="3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R="0" lvl="4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R="0" lvl="5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R="0" lvl="6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R="0" lvl="7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R="0" lvl="8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title"/>
          </p:nvPr>
        </p:nvSpPr>
        <p:spPr>
          <a:xfrm>
            <a:off x="476250" y="1973461"/>
            <a:ext cx="5322094" cy="14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5600"/>
              <a:buFont typeface="Bodoni"/>
              <a:buNone/>
              <a:defRPr sz="3937"/>
            </a:lvl1pPr>
            <a:lvl2pPr lvl="1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body" idx="3"/>
          </p:nvPr>
        </p:nvSpPr>
        <p:spPr>
          <a:xfrm>
            <a:off x="476250" y="3536156"/>
            <a:ext cx="5322094" cy="2821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321457" lvl="0" indent="-16072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/>
            </a:lvl1pPr>
            <a:lvl2pPr marL="642915" lvl="1" indent="-16072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/>
            </a:lvl2pPr>
            <a:lvl3pPr marL="964372" lvl="2" indent="-16072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/>
            </a:lvl3pPr>
            <a:lvl4pPr marL="1285829" lvl="3" indent="-16072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/>
            </a:lvl4pPr>
            <a:lvl5pPr marL="1607287" lvl="4" indent="-16072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/>
            </a:lvl5pPr>
            <a:lvl6pPr marL="1928744" lvl="5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6pPr>
            <a:lvl7pPr marL="2250201" lvl="6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7pPr>
            <a:lvl8pPr marL="2571659" lvl="7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8pPr>
            <a:lvl9pPr marL="2893116" lvl="8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sldNum" idx="12"/>
          </p:nvPr>
        </p:nvSpPr>
        <p:spPr>
          <a:xfrm>
            <a:off x="5929312" y="6509742"/>
            <a:ext cx="321470" cy="29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02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5"/>
          <p:cNvSpPr txBox="1">
            <a:spLocks noGrp="1"/>
          </p:cNvSpPr>
          <p:nvPr>
            <p:ph type="title"/>
          </p:nvPr>
        </p:nvSpPr>
        <p:spPr>
          <a:xfrm>
            <a:off x="476250" y="562570"/>
            <a:ext cx="112395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1pPr>
            <a:lvl2pPr lvl="1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body" idx="1"/>
          </p:nvPr>
        </p:nvSpPr>
        <p:spPr>
          <a:xfrm>
            <a:off x="476250" y="1848445"/>
            <a:ext cx="11239500" cy="428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321457" lvl="0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1pPr>
            <a:lvl2pPr marL="642915" lvl="1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2pPr>
            <a:lvl3pPr marL="964372" lvl="2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3pPr>
            <a:lvl4pPr marL="1285829" lvl="3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4pPr>
            <a:lvl5pPr marL="1607287" lvl="4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5pPr>
            <a:lvl6pPr marL="1928744" lvl="5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6pPr>
            <a:lvl7pPr marL="2250201" lvl="6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7pPr>
            <a:lvl8pPr marL="2571659" lvl="7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8pPr>
            <a:lvl9pPr marL="2893116" lvl="8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5929312" y="6509742"/>
            <a:ext cx="321470" cy="29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83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>
            <a:spLocks noGrp="1"/>
          </p:cNvSpPr>
          <p:nvPr>
            <p:ph type="pic" idx="2"/>
          </p:nvPr>
        </p:nvSpPr>
        <p:spPr>
          <a:xfrm>
            <a:off x="6393656" y="1223367"/>
            <a:ext cx="5226844" cy="5744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R="0" lvl="1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R="0" lvl="2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R="0" lvl="3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R="0" lvl="4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R="0" lvl="5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R="0" lvl="6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R="0" lvl="7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R="0" lvl="8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title"/>
          </p:nvPr>
        </p:nvSpPr>
        <p:spPr>
          <a:xfrm>
            <a:off x="476250" y="562570"/>
            <a:ext cx="112395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1pPr>
            <a:lvl2pPr lvl="1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body" idx="1"/>
          </p:nvPr>
        </p:nvSpPr>
        <p:spPr>
          <a:xfrm>
            <a:off x="476250" y="1919883"/>
            <a:ext cx="5453063" cy="4464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321457" lvl="0" indent="-247790" algn="l">
              <a:lnSpc>
                <a:spcPct val="100000"/>
              </a:lnSpc>
              <a:spcBef>
                <a:spcPts val="1266"/>
              </a:spcBef>
              <a:spcAft>
                <a:spcPts val="0"/>
              </a:spcAft>
              <a:buSzPts val="1950"/>
              <a:buChar char="●"/>
              <a:defRPr sz="2109"/>
            </a:lvl1pPr>
            <a:lvl2pPr marL="642915" lvl="1" indent="-247790" algn="l">
              <a:lnSpc>
                <a:spcPct val="100000"/>
              </a:lnSpc>
              <a:spcBef>
                <a:spcPts val="1266"/>
              </a:spcBef>
              <a:spcAft>
                <a:spcPts val="0"/>
              </a:spcAft>
              <a:buSzPts val="1950"/>
              <a:buChar char="●"/>
              <a:defRPr sz="2109"/>
            </a:lvl2pPr>
            <a:lvl3pPr marL="964372" lvl="2" indent="-247790" algn="l">
              <a:lnSpc>
                <a:spcPct val="100000"/>
              </a:lnSpc>
              <a:spcBef>
                <a:spcPts val="1266"/>
              </a:spcBef>
              <a:spcAft>
                <a:spcPts val="0"/>
              </a:spcAft>
              <a:buSzPts val="1950"/>
              <a:buChar char="●"/>
              <a:defRPr sz="2109"/>
            </a:lvl3pPr>
            <a:lvl4pPr marL="1285829" lvl="3" indent="-247790" algn="l">
              <a:lnSpc>
                <a:spcPct val="100000"/>
              </a:lnSpc>
              <a:spcBef>
                <a:spcPts val="1266"/>
              </a:spcBef>
              <a:spcAft>
                <a:spcPts val="0"/>
              </a:spcAft>
              <a:buSzPts val="1950"/>
              <a:buChar char="●"/>
              <a:defRPr sz="2109"/>
            </a:lvl4pPr>
            <a:lvl5pPr marL="1607287" lvl="4" indent="-247790" algn="l">
              <a:lnSpc>
                <a:spcPct val="100000"/>
              </a:lnSpc>
              <a:spcBef>
                <a:spcPts val="1266"/>
              </a:spcBef>
              <a:spcAft>
                <a:spcPts val="0"/>
              </a:spcAft>
              <a:buSzPts val="1950"/>
              <a:buChar char="●"/>
              <a:defRPr sz="2109"/>
            </a:lvl5pPr>
            <a:lvl6pPr marL="1928744" lvl="5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6pPr>
            <a:lvl7pPr marL="2250201" lvl="6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7pPr>
            <a:lvl8pPr marL="2571659" lvl="7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8pPr>
            <a:lvl9pPr marL="2893116" lvl="8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sldNum" idx="12"/>
          </p:nvPr>
        </p:nvSpPr>
        <p:spPr>
          <a:xfrm>
            <a:off x="5929312" y="6509742"/>
            <a:ext cx="321470" cy="29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35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7"/>
          <p:cNvSpPr txBox="1">
            <a:spLocks noGrp="1"/>
          </p:cNvSpPr>
          <p:nvPr>
            <p:ph type="body" idx="1"/>
          </p:nvPr>
        </p:nvSpPr>
        <p:spPr>
          <a:xfrm>
            <a:off x="476250" y="892969"/>
            <a:ext cx="11239500" cy="507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321457" lvl="0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1pPr>
            <a:lvl2pPr marL="642915" lvl="1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2pPr>
            <a:lvl3pPr marL="964372" lvl="2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3pPr>
            <a:lvl4pPr marL="1285829" lvl="3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4pPr>
            <a:lvl5pPr marL="1607287" lvl="4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5pPr>
            <a:lvl6pPr marL="1928744" lvl="5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6pPr>
            <a:lvl7pPr marL="2250201" lvl="6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7pPr>
            <a:lvl8pPr marL="2571659" lvl="7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8pPr>
            <a:lvl9pPr marL="2893116" lvl="8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sldNum" idx="12"/>
          </p:nvPr>
        </p:nvSpPr>
        <p:spPr>
          <a:xfrm>
            <a:off x="5929312" y="6509742"/>
            <a:ext cx="321470" cy="29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91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8"/>
          <p:cNvSpPr>
            <a:spLocks noGrp="1"/>
          </p:cNvSpPr>
          <p:nvPr>
            <p:ph type="pic" idx="2"/>
          </p:nvPr>
        </p:nvSpPr>
        <p:spPr>
          <a:xfrm>
            <a:off x="5869675" y="3098602"/>
            <a:ext cx="6279168" cy="3312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R="0" lvl="1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R="0" lvl="2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R="0" lvl="3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R="0" lvl="4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R="0" lvl="5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R="0" lvl="6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R="0" lvl="7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R="0" lvl="8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/>
          </a:p>
        </p:txBody>
      </p:sp>
      <p:sp>
        <p:nvSpPr>
          <p:cNvPr id="64" name="Google Shape;64;p28"/>
          <p:cNvSpPr>
            <a:spLocks noGrp="1"/>
          </p:cNvSpPr>
          <p:nvPr>
            <p:ph type="pic" idx="3"/>
          </p:nvPr>
        </p:nvSpPr>
        <p:spPr>
          <a:xfrm>
            <a:off x="6262688" y="446485"/>
            <a:ext cx="5464970" cy="2473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R="0" lvl="1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R="0" lvl="2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R="0" lvl="3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R="0" lvl="4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R="0" lvl="5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R="0" lvl="6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R="0" lvl="7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R="0" lvl="8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/>
          </a:p>
        </p:txBody>
      </p:sp>
      <p:sp>
        <p:nvSpPr>
          <p:cNvPr id="65" name="Google Shape;65;p28"/>
          <p:cNvSpPr>
            <a:spLocks noGrp="1"/>
          </p:cNvSpPr>
          <p:nvPr>
            <p:ph type="pic" idx="4"/>
          </p:nvPr>
        </p:nvSpPr>
        <p:spPr>
          <a:xfrm>
            <a:off x="452438" y="428625"/>
            <a:ext cx="5370826" cy="5902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R="0" lvl="1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R="0" lvl="2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R="0" lvl="3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R="0" lvl="4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R="0" lvl="5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R="0" lvl="6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R="0" lvl="7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R="0" lvl="8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/>
          </a:p>
        </p:txBody>
      </p:sp>
      <p:sp>
        <p:nvSpPr>
          <p:cNvPr id="66" name="Google Shape;66;p28"/>
          <p:cNvSpPr txBox="1">
            <a:spLocks noGrp="1"/>
          </p:cNvSpPr>
          <p:nvPr>
            <p:ph type="sldNum" idx="12"/>
          </p:nvPr>
        </p:nvSpPr>
        <p:spPr>
          <a:xfrm>
            <a:off x="5929312" y="6509742"/>
            <a:ext cx="321470" cy="29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82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9"/>
          <p:cNvSpPr>
            <a:spLocks noGrp="1"/>
          </p:cNvSpPr>
          <p:nvPr>
            <p:ph type="pic" idx="2"/>
          </p:nvPr>
        </p:nvSpPr>
        <p:spPr>
          <a:xfrm>
            <a:off x="-845344" y="-89297"/>
            <a:ext cx="13323094" cy="702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R="0" lvl="1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R="0" lvl="2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R="0" lvl="3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R="0" lvl="4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R="0" lvl="5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R="0" lvl="6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R="0" lvl="7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R="0" lvl="8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sldNum" idx="12"/>
          </p:nvPr>
        </p:nvSpPr>
        <p:spPr>
          <a:xfrm>
            <a:off x="5929312" y="6509742"/>
            <a:ext cx="321470" cy="29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09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1_Title &amp; Bullet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Google Shape;71;p30"/>
          <p:cNvCxnSpPr/>
          <p:nvPr/>
        </p:nvCxnSpPr>
        <p:spPr>
          <a:xfrm>
            <a:off x="1881187" y="2002482"/>
            <a:ext cx="8435598" cy="1"/>
          </a:xfrm>
          <a:prstGeom prst="straightConnector1">
            <a:avLst/>
          </a:prstGeom>
          <a:noFill/>
          <a:ln w="9525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72" name="Google Shape;72;p30"/>
          <p:cNvCxnSpPr/>
          <p:nvPr/>
        </p:nvCxnSpPr>
        <p:spPr>
          <a:xfrm>
            <a:off x="1881187" y="1192113"/>
            <a:ext cx="8435598" cy="1"/>
          </a:xfrm>
          <a:prstGeom prst="straightConnector1">
            <a:avLst/>
          </a:prstGeom>
          <a:noFill/>
          <a:ln w="9525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73" name="Google Shape;73;p30"/>
          <p:cNvSpPr txBox="1">
            <a:spLocks noGrp="1"/>
          </p:cNvSpPr>
          <p:nvPr>
            <p:ph type="title"/>
          </p:nvPr>
        </p:nvSpPr>
        <p:spPr>
          <a:xfrm>
            <a:off x="1881187" y="1279177"/>
            <a:ext cx="8429627" cy="642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6800"/>
              <a:buFont typeface="Bodoni"/>
              <a:buNone/>
              <a:defRPr sz="4781"/>
            </a:lvl1pPr>
            <a:lvl2pPr lvl="1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body" idx="1"/>
          </p:nvPr>
        </p:nvSpPr>
        <p:spPr>
          <a:xfrm>
            <a:off x="1881187" y="2243583"/>
            <a:ext cx="8429627" cy="3214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>
            <a:lvl1pPr marL="321457" lvl="0" indent="-251808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2040"/>
              <a:buChar char="●"/>
              <a:defRPr sz="2391"/>
            </a:lvl1pPr>
            <a:lvl2pPr marL="642915" lvl="1" indent="-251808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2040"/>
              <a:buChar char="●"/>
              <a:defRPr sz="2391"/>
            </a:lvl2pPr>
            <a:lvl3pPr marL="964372" lvl="2" indent="-251808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2040"/>
              <a:buChar char="●"/>
              <a:defRPr sz="2391"/>
            </a:lvl3pPr>
            <a:lvl4pPr marL="1285829" lvl="3" indent="-251808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2040"/>
              <a:buChar char="●"/>
              <a:defRPr sz="2391"/>
            </a:lvl4pPr>
            <a:lvl5pPr marL="1607287" lvl="4" indent="-251808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2040"/>
              <a:buChar char="●"/>
              <a:defRPr sz="2391"/>
            </a:lvl5pPr>
            <a:lvl6pPr marL="1928744" lvl="5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6pPr>
            <a:lvl7pPr marL="2250201" lvl="6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7pPr>
            <a:lvl8pPr marL="2571659" lvl="7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8pPr>
            <a:lvl9pPr marL="2893116" lvl="8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sldNum" idx="12"/>
          </p:nvPr>
        </p:nvSpPr>
        <p:spPr>
          <a:xfrm>
            <a:off x="5954613" y="5739557"/>
            <a:ext cx="273845" cy="250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71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3/20/2023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4659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1_Title &amp; Bulle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Google Shape;77;p31"/>
          <p:cNvCxnSpPr/>
          <p:nvPr/>
        </p:nvCxnSpPr>
        <p:spPr>
          <a:xfrm>
            <a:off x="1881187" y="2002483"/>
            <a:ext cx="8435598" cy="1"/>
          </a:xfrm>
          <a:prstGeom prst="straightConnector1">
            <a:avLst/>
          </a:prstGeom>
          <a:noFill/>
          <a:ln w="9525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78" name="Google Shape;78;p31"/>
          <p:cNvCxnSpPr/>
          <p:nvPr/>
        </p:nvCxnSpPr>
        <p:spPr>
          <a:xfrm>
            <a:off x="1881187" y="1192113"/>
            <a:ext cx="8435598" cy="1"/>
          </a:xfrm>
          <a:prstGeom prst="straightConnector1">
            <a:avLst/>
          </a:prstGeom>
          <a:noFill/>
          <a:ln w="9525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79" name="Google Shape;79;p31"/>
          <p:cNvSpPr txBox="1">
            <a:spLocks noGrp="1"/>
          </p:cNvSpPr>
          <p:nvPr>
            <p:ph type="title"/>
          </p:nvPr>
        </p:nvSpPr>
        <p:spPr>
          <a:xfrm>
            <a:off x="1881187" y="1279177"/>
            <a:ext cx="8429627" cy="64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75" tIns="38075" rIns="38075" bIns="380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>
                <a:srgbClr val="D93E2B"/>
              </a:buClr>
              <a:buSzPts val="6800"/>
              <a:buFont typeface="Bodoni"/>
              <a:buNone/>
              <a:defRPr sz="4781"/>
            </a:lvl1pPr>
            <a:lvl2pPr lvl="1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body" idx="1"/>
          </p:nvPr>
        </p:nvSpPr>
        <p:spPr>
          <a:xfrm>
            <a:off x="1881187" y="2243583"/>
            <a:ext cx="8429627" cy="3214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75" tIns="38075" rIns="38075" bIns="38075" anchor="ctr" anchorCtr="0">
            <a:normAutofit/>
          </a:bodyPr>
          <a:lstStyle>
            <a:lvl1pPr marL="321457" lvl="0" indent="-251808" algn="l">
              <a:lnSpc>
                <a:spcPct val="100000"/>
              </a:lnSpc>
              <a:spcBef>
                <a:spcPts val="1617"/>
              </a:spcBef>
              <a:spcAft>
                <a:spcPts val="0"/>
              </a:spcAft>
              <a:buSzPts val="2040"/>
              <a:buChar char="●"/>
              <a:defRPr sz="2391"/>
            </a:lvl1pPr>
            <a:lvl2pPr marL="642915" lvl="1" indent="-251808" algn="l">
              <a:lnSpc>
                <a:spcPct val="100000"/>
              </a:lnSpc>
              <a:spcBef>
                <a:spcPts val="1617"/>
              </a:spcBef>
              <a:spcAft>
                <a:spcPts val="0"/>
              </a:spcAft>
              <a:buSzPts val="2040"/>
              <a:buChar char="●"/>
              <a:defRPr sz="2391"/>
            </a:lvl2pPr>
            <a:lvl3pPr marL="964372" lvl="2" indent="-251808" algn="l">
              <a:lnSpc>
                <a:spcPct val="100000"/>
              </a:lnSpc>
              <a:spcBef>
                <a:spcPts val="1617"/>
              </a:spcBef>
              <a:spcAft>
                <a:spcPts val="0"/>
              </a:spcAft>
              <a:buSzPts val="2040"/>
              <a:buChar char="●"/>
              <a:defRPr sz="2391"/>
            </a:lvl3pPr>
            <a:lvl4pPr marL="1285829" lvl="3" indent="-251808" algn="l">
              <a:lnSpc>
                <a:spcPct val="100000"/>
              </a:lnSpc>
              <a:spcBef>
                <a:spcPts val="1617"/>
              </a:spcBef>
              <a:spcAft>
                <a:spcPts val="0"/>
              </a:spcAft>
              <a:buSzPts val="2040"/>
              <a:buChar char="●"/>
              <a:defRPr sz="2391"/>
            </a:lvl4pPr>
            <a:lvl5pPr marL="1607287" lvl="4" indent="-251808" algn="l">
              <a:lnSpc>
                <a:spcPct val="100000"/>
              </a:lnSpc>
              <a:spcBef>
                <a:spcPts val="1617"/>
              </a:spcBef>
              <a:spcAft>
                <a:spcPts val="0"/>
              </a:spcAft>
              <a:buSzPts val="2040"/>
              <a:buChar char="●"/>
              <a:defRPr sz="2391"/>
            </a:lvl5pPr>
            <a:lvl6pPr marL="1928744" lvl="5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6pPr>
            <a:lvl7pPr marL="2250201" lvl="6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7pPr>
            <a:lvl8pPr marL="2571659" lvl="7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8pPr>
            <a:lvl9pPr marL="2893116" lvl="8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9pPr>
          </a:lstStyle>
          <a:p>
            <a:endParaRPr/>
          </a:p>
        </p:txBody>
      </p:sp>
      <p:sp>
        <p:nvSpPr>
          <p:cNvPr id="81" name="Google Shape;81;p31"/>
          <p:cNvSpPr txBox="1">
            <a:spLocks noGrp="1"/>
          </p:cNvSpPr>
          <p:nvPr>
            <p:ph type="sldNum" idx="12"/>
          </p:nvPr>
        </p:nvSpPr>
        <p:spPr>
          <a:xfrm>
            <a:off x="5954613" y="5739557"/>
            <a:ext cx="273845" cy="250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75" tIns="38075" rIns="38075" bIns="3807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59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2"/>
          <p:cNvSpPr txBox="1">
            <a:spLocks noGrp="1"/>
          </p:cNvSpPr>
          <p:nvPr>
            <p:ph type="sldNum" idx="12"/>
          </p:nvPr>
        </p:nvSpPr>
        <p:spPr>
          <a:xfrm>
            <a:off x="5954613" y="5739557"/>
            <a:ext cx="273845" cy="250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27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35979D2-0E78-9F20-11F9-B882E3F978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D0EB0322-C8D2-F8E6-20BB-DF33CE58EB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B07382D-D60A-5A74-C813-DF8F35232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F2B7F-B7E0-4CFE-8A56-0F4F461DE8E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F208164-D5D5-CF86-6C2B-ECB9C22D2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1A25BC9-BC0B-4252-103C-87494EAD8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58767-6568-4D49-9E3B-221C015E9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26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6151E3-C62B-B51F-4510-D05987D33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7DE54C2-83EC-C371-30C5-DFA7E3EC5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19735B4-3DB5-367D-D291-C1B58327D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F2B7F-B7E0-4CFE-8A56-0F4F461DE8E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30196C8-8D45-82B5-4DEE-F87BA68F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A5C7CF4-35B7-6AE3-A1E6-38A219269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58767-6568-4D49-9E3B-221C015E9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810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AA36B7-2855-277A-9E16-994388A89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D05D9AB-83E1-4748-6BF6-A653C61D1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0380900-FFC7-B811-EF80-03A59266F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F2B7F-B7E0-4CFE-8A56-0F4F461DE8E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B5B3540-0F41-A876-DC3E-FCD2A1A1B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EC8A5B6-35D4-1283-C19A-778DF854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58767-6568-4D49-9E3B-221C015E9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22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72AA348-8E7C-4CA0-BF94-B76AC8777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F4E8788-6D50-8C59-D68C-93D77E3C8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DEFC9CB-3A83-49F0-E6AF-7DDEB6045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D5EB600-F446-17AA-E7A1-F0DFE05FD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F2B7F-B7E0-4CFE-8A56-0F4F461DE8E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4C75646-6AFD-10AD-551F-6711B0D20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91A2079-D032-E4E3-E033-258536DB8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58767-6568-4D49-9E3B-221C015E9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88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B32D850-0E03-3570-CC3C-77F67E764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60C4243-33FC-BBCF-7138-23A84A24F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B68EA6C-4619-2DB7-2F90-EA7DE21411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66ECC6C5-139E-111D-C512-71D8A789C4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450D223C-A679-1675-EDDC-1E17559DD6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AC9EF304-BA57-93B9-84E0-4E19E5900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F2B7F-B7E0-4CFE-8A56-0F4F461DE8E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83426F21-96DF-91F2-64C5-FFCF4FCFF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BEB8F0C9-E514-F9D6-4AE0-6D8E4EE6C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58767-6568-4D49-9E3B-221C015E9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62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2906BD6-2520-8573-5F67-015D7DA4E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1A9890F8-C433-3D49-886D-26CF4689A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F2B7F-B7E0-4CFE-8A56-0F4F461DE8E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CBEEA78-17BB-B15A-CE29-239E9960F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7BC7936F-8C94-AB02-5AC7-4C570D8A5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58767-6568-4D49-9E3B-221C015E9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977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60A7BB6A-333A-7AAE-30AE-F14B0DA54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F2B7F-B7E0-4CFE-8A56-0F4F461DE8E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A507D6C3-CE75-638F-4C58-273849540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971E01A-EE84-B699-CAEE-5AC44520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58767-6568-4D49-9E3B-221C015E9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398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ECD591D-2C3E-A34E-8016-A92E607C6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E5A2048-CA07-694C-1968-B5F5EBD30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7114985-DEB1-C7DD-5BDE-A6453226C3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8E4392C-022F-902D-DA82-8D259F494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F2B7F-B7E0-4CFE-8A56-0F4F461DE8E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C28AFFB-0C1C-356D-ABB5-E06E498C9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3BA7254-BED3-2FB4-864D-E8A583F82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58767-6568-4D49-9E3B-221C015E9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91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3/20/2023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7835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D36AE9B-0568-AC61-C097-5723694B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9D9298BD-951E-6BE8-9A70-CD1B657974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9A69124-DB56-DF66-50DC-B3FEE49DE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8F0D557-FB38-6388-2143-BCB08ABF4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F2B7F-B7E0-4CFE-8A56-0F4F461DE8E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6840B5D-8917-258E-B102-440045FEA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84E67D2-54B2-445E-8743-7CAC4339A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58767-6568-4D49-9E3B-221C015E9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280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8A2C39A-49EA-FB4E-8738-4759B575A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21678CE1-673F-69F3-91F4-D3B2E6416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30107E1-BA9C-C651-C6E0-505B4681D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F2B7F-B7E0-4CFE-8A56-0F4F461DE8E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4593F01-C037-D0B2-B80D-DFC0EF008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4CABAFD-2460-5E3A-FDD4-31CD4B800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58767-6568-4D49-9E3B-221C015E9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168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7AAA4B57-27FD-2D9B-F637-81377B1F9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A16A8F00-1389-6A93-0131-6E4103548A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AC720E0-7204-2FEC-3857-7E8DDCB2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F2B7F-B7E0-4CFE-8A56-0F4F461DE8E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2D7CE22-9516-B2FE-9BB5-00C197916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018373-7CF7-00D4-DE09-3A62E351F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58767-6568-4D49-9E3B-221C015E9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65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3/20/2023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35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3/20/2023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925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3/20/2023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543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3/20/2023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9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3/20/2023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184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3/20/2023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61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0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6;p16"/>
          <p:cNvCxnSpPr/>
          <p:nvPr/>
        </p:nvCxnSpPr>
        <p:spPr>
          <a:xfrm>
            <a:off x="476250" y="1526977"/>
            <a:ext cx="11247461" cy="0"/>
          </a:xfrm>
          <a:prstGeom prst="straightConnector1">
            <a:avLst/>
          </a:prstGeom>
          <a:noFill/>
          <a:ln w="12700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7" name="Google Shape;7;p16"/>
          <p:cNvCxnSpPr/>
          <p:nvPr/>
        </p:nvCxnSpPr>
        <p:spPr>
          <a:xfrm>
            <a:off x="476250" y="446484"/>
            <a:ext cx="11247461" cy="0"/>
          </a:xfrm>
          <a:prstGeom prst="straightConnector1">
            <a:avLst/>
          </a:prstGeom>
          <a:noFill/>
          <a:ln w="12700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8" name="Google Shape;8;p16"/>
          <p:cNvSpPr txBox="1">
            <a:spLocks noGrp="1"/>
          </p:cNvSpPr>
          <p:nvPr>
            <p:ph type="title"/>
          </p:nvPr>
        </p:nvSpPr>
        <p:spPr>
          <a:xfrm>
            <a:off x="476250" y="562570"/>
            <a:ext cx="112395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D93E2B"/>
              </a:buClr>
              <a:buSzPts val="7000"/>
              <a:buFont typeface="Bodoni"/>
              <a:buNone/>
              <a:defRPr sz="7000" b="0" i="0" u="none" strike="noStrike" cap="none">
                <a:solidFill>
                  <a:srgbClr val="D93E2B"/>
                </a:solidFill>
                <a:latin typeface="Bodoni"/>
                <a:ea typeface="Bodoni"/>
                <a:cs typeface="Bodoni"/>
                <a:sym typeface="Bodoni"/>
              </a:defRPr>
            </a:lvl1pPr>
            <a:lvl2pPr marR="0" lvl="1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D93E2B"/>
              </a:buClr>
              <a:buSzPts val="7000"/>
              <a:buFont typeface="Bodoni"/>
              <a:buNone/>
              <a:defRPr sz="7000" b="0" i="0" u="none" strike="noStrike" cap="none">
                <a:solidFill>
                  <a:srgbClr val="D93E2B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marR="0" lvl="2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D93E2B"/>
              </a:buClr>
              <a:buSzPts val="7000"/>
              <a:buFont typeface="Bodoni"/>
              <a:buNone/>
              <a:defRPr sz="7000" b="0" i="0" u="none" strike="noStrike" cap="none">
                <a:solidFill>
                  <a:srgbClr val="D93E2B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marR="0" lvl="3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D93E2B"/>
              </a:buClr>
              <a:buSzPts val="7000"/>
              <a:buFont typeface="Bodoni"/>
              <a:buNone/>
              <a:defRPr sz="7000" b="0" i="0" u="none" strike="noStrike" cap="none">
                <a:solidFill>
                  <a:srgbClr val="D93E2B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marR="0" lvl="4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D93E2B"/>
              </a:buClr>
              <a:buSzPts val="7000"/>
              <a:buFont typeface="Bodoni"/>
              <a:buNone/>
              <a:defRPr sz="7000" b="0" i="0" u="none" strike="noStrike" cap="none">
                <a:solidFill>
                  <a:srgbClr val="D93E2B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marR="0" lvl="5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D93E2B"/>
              </a:buClr>
              <a:buSzPts val="7000"/>
              <a:buFont typeface="Bodoni"/>
              <a:buNone/>
              <a:defRPr sz="7000" b="0" i="0" u="none" strike="noStrike" cap="none">
                <a:solidFill>
                  <a:srgbClr val="D93E2B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marR="0" lvl="6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D93E2B"/>
              </a:buClr>
              <a:buSzPts val="7000"/>
              <a:buFont typeface="Bodoni"/>
              <a:buNone/>
              <a:defRPr sz="7000" b="0" i="0" u="none" strike="noStrike" cap="none">
                <a:solidFill>
                  <a:srgbClr val="D93E2B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marR="0" lvl="7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D93E2B"/>
              </a:buClr>
              <a:buSzPts val="7000"/>
              <a:buFont typeface="Bodoni"/>
              <a:buNone/>
              <a:defRPr sz="7000" b="0" i="0" u="none" strike="noStrike" cap="none">
                <a:solidFill>
                  <a:srgbClr val="D93E2B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marR="0" lvl="8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D93E2B"/>
              </a:buClr>
              <a:buSzPts val="7000"/>
              <a:buFont typeface="Bodoni"/>
              <a:buNone/>
              <a:defRPr sz="7000" b="0" i="0" u="none" strike="noStrike" cap="none">
                <a:solidFill>
                  <a:srgbClr val="D93E2B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9" name="Google Shape;9;p16"/>
          <p:cNvSpPr txBox="1">
            <a:spLocks noGrp="1"/>
          </p:cNvSpPr>
          <p:nvPr>
            <p:ph type="body" idx="1"/>
          </p:nvPr>
        </p:nvSpPr>
        <p:spPr>
          <a:xfrm>
            <a:off x="476250" y="1848445"/>
            <a:ext cx="11239500" cy="428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marR="0" lvl="0" indent="-36576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3600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914400" marR="0" lvl="1" indent="-36576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3600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371600" marR="0" lvl="2" indent="-36576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3600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828800" marR="0" lvl="3" indent="-36576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3600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286000" marR="0" lvl="4" indent="-36576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3600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L="2743200" marR="0" lvl="5" indent="-36576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3600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L="3200400" marR="0" lvl="6" indent="-36576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3600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L="3657600" marR="0" lvl="7" indent="-365759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3600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L="4114800" marR="0" lvl="8" indent="-365759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3600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/>
          </a:p>
        </p:txBody>
      </p:sp>
      <p:sp>
        <p:nvSpPr>
          <p:cNvPr id="10" name="Google Shape;10;p16"/>
          <p:cNvSpPr txBox="1">
            <a:spLocks noGrp="1"/>
          </p:cNvSpPr>
          <p:nvPr>
            <p:ph type="sldNum" idx="12"/>
          </p:nvPr>
        </p:nvSpPr>
        <p:spPr>
          <a:xfrm>
            <a:off x="5929312" y="6509742"/>
            <a:ext cx="321470" cy="29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 b="0" i="0" u="none" strike="noStrike" cap="none"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 b="0" i="0" u="none" strike="noStrike" cap="none"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 b="0" i="0" u="none" strike="noStrike" cap="none"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 b="0" i="0" u="none" strike="noStrike" cap="none"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 b="0" i="0" u="none" strike="noStrike" cap="none"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 b="0" i="0" u="none" strike="noStrike" cap="none"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 b="0" i="0" u="none" strike="noStrike" cap="none"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 b="0" i="0" u="none" strike="noStrike" cap="none"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 b="0" i="0" u="none" strike="noStrike" cap="none"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32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826C3B01-410F-1DAF-20D6-CD018ECBA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32478D2-74A7-8CF0-B0E9-60C0F80EF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F0B6233-94C5-F40D-071B-E0F5AD0C1C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F2B7F-B7E0-4CFE-8A56-0F4F461DE8E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7747539-9026-D57A-E4DD-7ADCB84A1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0C9E9B9-3FC9-395E-97A0-6E811481D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58767-6568-4D49-9E3B-221C015E9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43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12" Type="http://schemas.openxmlformats.org/officeDocument/2006/relationships/customXml" Target="../ink/ink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6" Type="http://schemas.openxmlformats.org/officeDocument/2006/relationships/customXml" Target="../ink/ink2.xml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20.png"/><Relationship Id="rId14" Type="http://schemas.openxmlformats.org/officeDocument/2006/relationships/customXml" Target="../ink/ink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body" idx="1"/>
          </p:nvPr>
        </p:nvSpPr>
        <p:spPr>
          <a:xfrm>
            <a:off x="2100807" y="1347192"/>
            <a:ext cx="3248890" cy="1172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9" tIns="35719" rIns="35719" bIns="35719" anchor="ctr" anchorCtr="0">
            <a:spAutoFit/>
          </a:bodyPr>
          <a:lstStyle/>
          <a:p>
            <a:pPr marL="0" indent="0"/>
            <a:r>
              <a:rPr lang="hu-HU" i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Wavrik Gábor</a:t>
            </a:r>
          </a:p>
          <a:p>
            <a:pPr marL="0" indent="0"/>
            <a:r>
              <a:rPr lang="hu-HU" sz="1406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szervezetfejlesztő, </a:t>
            </a:r>
          </a:p>
          <a:p>
            <a:pPr marL="0" indent="0"/>
            <a:r>
              <a:rPr lang="hu-HU" sz="1406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vezetőfejlesztő, </a:t>
            </a:r>
            <a:r>
              <a:rPr lang="hu-HU" sz="1406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coach</a:t>
            </a:r>
            <a:endParaRPr lang="hu-HU" sz="1406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hu-HU" sz="2000" b="1" i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www.wavrik.hu</a:t>
            </a:r>
            <a:endParaRPr sz="2000" b="1" i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p1"/>
          <p:cNvSpPr txBox="1">
            <a:spLocks noGrp="1"/>
          </p:cNvSpPr>
          <p:nvPr>
            <p:ph type="ctrTitle" idx="4294967295"/>
          </p:nvPr>
        </p:nvSpPr>
        <p:spPr>
          <a:xfrm>
            <a:off x="3561990" y="2911078"/>
            <a:ext cx="6748822" cy="1735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9" tIns="35719" rIns="35719" bIns="35719" anchor="ctr" anchorCtr="0">
            <a:normAutofit fontScale="90000"/>
          </a:bodyPr>
          <a:lstStyle/>
          <a:p>
            <a:pPr algn="l">
              <a:spcBef>
                <a:spcPts val="0"/>
              </a:spcBef>
              <a:buSzPts val="5390"/>
            </a:pPr>
            <a:r>
              <a:rPr lang="hu-HU" sz="40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Komplex pénzügyi alapozó képzés </a:t>
            </a:r>
            <a:br>
              <a:rPr lang="hu-HU" sz="40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u-HU" sz="32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Harmadik alkalom - TREASURY</a:t>
            </a:r>
            <a:br>
              <a:rPr lang="hu-HU" sz="3375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 március</a:t>
            </a:r>
            <a:endParaRPr sz="20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76C76149-8481-059A-B7C0-540790E85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807" y="295169"/>
            <a:ext cx="1594624" cy="69014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18D01AA8-BCA2-734F-305A-A0D71E0A3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36659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2482CCF3-7DCC-9661-FC55-3BDC5B59042E}"/>
              </a:ext>
            </a:extLst>
          </p:cNvPr>
          <p:cNvSpPr txBox="1"/>
          <p:nvPr/>
        </p:nvSpPr>
        <p:spPr>
          <a:xfrm>
            <a:off x="3307978" y="340659"/>
            <a:ext cx="59077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TREASURY – TOP5</a:t>
            </a:r>
          </a:p>
          <a:p>
            <a:pPr algn="ctr"/>
            <a:r>
              <a:rPr lang="hu-HU" sz="2400" b="1" dirty="0"/>
              <a:t>Deviza kockázat</a:t>
            </a:r>
          </a:p>
          <a:p>
            <a:pPr algn="ctr"/>
            <a:r>
              <a:rPr lang="hu-HU" sz="2400" b="1" dirty="0">
                <a:solidFill>
                  <a:srgbClr val="FF0000"/>
                </a:solidFill>
              </a:rPr>
              <a:t>Cash management, finanszírozás</a:t>
            </a:r>
          </a:p>
          <a:p>
            <a:pPr algn="ctr"/>
            <a:r>
              <a:rPr lang="hu-HU" sz="2400" b="1" dirty="0"/>
              <a:t>Biztosítások</a:t>
            </a:r>
          </a:p>
          <a:p>
            <a:pPr algn="ctr"/>
            <a:r>
              <a:rPr lang="hu-HU" sz="2400" b="1" dirty="0"/>
              <a:t>Bank-kapcsolatok</a:t>
            </a:r>
          </a:p>
          <a:p>
            <a:pPr algn="ctr"/>
            <a:r>
              <a:rPr lang="hu-HU" sz="2400" b="1" dirty="0"/>
              <a:t>Kamatkockázat</a:t>
            </a:r>
          </a:p>
        </p:txBody>
      </p:sp>
    </p:spTree>
    <p:extLst>
      <p:ext uri="{BB962C8B-B14F-4D97-AF65-F5344CB8AC3E}">
        <p14:creationId xmlns:p14="http://schemas.microsoft.com/office/powerpoint/2010/main" val="1422533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84902C-11C7-01C6-822D-C3CF1A4AE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283" y="125922"/>
            <a:ext cx="10963835" cy="724366"/>
          </a:xfrm>
        </p:spPr>
        <p:txBody>
          <a:bodyPr>
            <a:normAutofit/>
          </a:bodyPr>
          <a:lstStyle/>
          <a:p>
            <a:pPr algn="l"/>
            <a:r>
              <a:rPr lang="hu-HU" sz="4400" b="1" dirty="0">
                <a:solidFill>
                  <a:schemeClr val="accent6">
                    <a:lumMod val="50000"/>
                  </a:schemeClr>
                </a:solidFill>
              </a:rPr>
              <a:t>Cash-flow kimutatás</a:t>
            </a:r>
            <a:endParaRPr lang="en-US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D8B11C5E-A0CE-3A1D-730B-80B625417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29208"/>
            <a:ext cx="5010007" cy="6455603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CB24A091-613C-9AA4-8B30-719DF17A6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99" y="850288"/>
            <a:ext cx="2652920" cy="1759001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1B802A37-5A94-1A8D-7AA1-DCC98ABE211A}"/>
              </a:ext>
            </a:extLst>
          </p:cNvPr>
          <p:cNvSpPr txBox="1"/>
          <p:nvPr/>
        </p:nvSpPr>
        <p:spPr>
          <a:xfrm>
            <a:off x="459099" y="2891492"/>
            <a:ext cx="516620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Értelme: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Vagyon </a:t>
            </a:r>
            <a:r>
              <a:rPr lang="hu-HU" sz="2400" dirty="0" err="1"/>
              <a:t>vs</a:t>
            </a:r>
            <a:r>
              <a:rPr lang="hu-HU" sz="2400" dirty="0"/>
              <a:t> pénzeszköz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Likviditás?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Mitől mozog?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FF0000"/>
                </a:solidFill>
              </a:rPr>
              <a:t>Szokásos üzleti tevékenység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 err="1">
                <a:solidFill>
                  <a:srgbClr val="FF0000"/>
                </a:solidFill>
              </a:rPr>
              <a:t>vs</a:t>
            </a:r>
            <a:r>
              <a:rPr lang="hu-HU" sz="2400" b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FF0000"/>
                </a:solidFill>
              </a:rPr>
              <a:t>befektetések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 err="1">
                <a:solidFill>
                  <a:srgbClr val="FF0000"/>
                </a:solidFill>
              </a:rPr>
              <a:t>vs</a:t>
            </a:r>
            <a:r>
              <a:rPr lang="hu-HU" sz="2400" b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FF0000"/>
                </a:solidFill>
              </a:rPr>
              <a:t>pénzügyi műveletek</a:t>
            </a:r>
            <a:r>
              <a:rPr lang="hu-HU" sz="2400" dirty="0"/>
              <a:t>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Szabadkéz 5">
                <a:extLst>
                  <a:ext uri="{FF2B5EF4-FFF2-40B4-BE49-F238E27FC236}">
                    <a16:creationId xmlns:a16="http://schemas.microsoft.com/office/drawing/2014/main" id="{C9DE92F6-A77B-3010-19E2-C97F662A9484}"/>
                  </a:ext>
                </a:extLst>
              </p14:cNvPr>
              <p14:cNvContentPartPr/>
              <p14:nvPr/>
            </p14:nvContentPartPr>
            <p14:xfrm>
              <a:off x="10890657" y="754544"/>
              <a:ext cx="678960" cy="330480"/>
            </p14:xfrm>
          </p:contentPart>
        </mc:Choice>
        <mc:Fallback xmlns="">
          <p:pic>
            <p:nvPicPr>
              <p:cNvPr id="6" name="Szabadkéz 5">
                <a:extLst>
                  <a:ext uri="{FF2B5EF4-FFF2-40B4-BE49-F238E27FC236}">
                    <a16:creationId xmlns:a16="http://schemas.microsoft.com/office/drawing/2014/main" id="{C9DE92F6-A77B-3010-19E2-C97F662A94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55017" y="718544"/>
                <a:ext cx="750600" cy="40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Szabadkéz 7">
                <a:extLst>
                  <a:ext uri="{FF2B5EF4-FFF2-40B4-BE49-F238E27FC236}">
                    <a16:creationId xmlns:a16="http://schemas.microsoft.com/office/drawing/2014/main" id="{710525BA-478E-3A26-CEBB-77C89F9C220E}"/>
                  </a:ext>
                </a:extLst>
              </p14:cNvPr>
              <p14:cNvContentPartPr/>
              <p14:nvPr/>
            </p14:nvContentPartPr>
            <p14:xfrm>
              <a:off x="10951137" y="3258344"/>
              <a:ext cx="718920" cy="262440"/>
            </p14:xfrm>
          </p:contentPart>
        </mc:Choice>
        <mc:Fallback xmlns="">
          <p:pic>
            <p:nvPicPr>
              <p:cNvPr id="8" name="Szabadkéz 7">
                <a:extLst>
                  <a:ext uri="{FF2B5EF4-FFF2-40B4-BE49-F238E27FC236}">
                    <a16:creationId xmlns:a16="http://schemas.microsoft.com/office/drawing/2014/main" id="{710525BA-478E-3A26-CEBB-77C89F9C220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15497" y="3222344"/>
                <a:ext cx="79056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Szabadkéz 8">
                <a:extLst>
                  <a:ext uri="{FF2B5EF4-FFF2-40B4-BE49-F238E27FC236}">
                    <a16:creationId xmlns:a16="http://schemas.microsoft.com/office/drawing/2014/main" id="{081722F7-4682-B023-DF0D-915D819C3DD5}"/>
                  </a:ext>
                </a:extLst>
              </p14:cNvPr>
              <p14:cNvContentPartPr/>
              <p14:nvPr/>
            </p14:nvContentPartPr>
            <p14:xfrm>
              <a:off x="10874457" y="4024064"/>
              <a:ext cx="775800" cy="270720"/>
            </p14:xfrm>
          </p:contentPart>
        </mc:Choice>
        <mc:Fallback xmlns="">
          <p:pic>
            <p:nvPicPr>
              <p:cNvPr id="9" name="Szabadkéz 8">
                <a:extLst>
                  <a:ext uri="{FF2B5EF4-FFF2-40B4-BE49-F238E27FC236}">
                    <a16:creationId xmlns:a16="http://schemas.microsoft.com/office/drawing/2014/main" id="{081722F7-4682-B023-DF0D-915D819C3DD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838457" y="3988064"/>
                <a:ext cx="847440" cy="34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Szabadkéz 9">
                <a:extLst>
                  <a:ext uri="{FF2B5EF4-FFF2-40B4-BE49-F238E27FC236}">
                    <a16:creationId xmlns:a16="http://schemas.microsoft.com/office/drawing/2014/main" id="{30FB5890-A33F-4740-3C65-D329683CF787}"/>
                  </a:ext>
                </a:extLst>
              </p14:cNvPr>
              <p14:cNvContentPartPr/>
              <p14:nvPr/>
            </p14:nvContentPartPr>
            <p14:xfrm>
              <a:off x="10902177" y="3575864"/>
              <a:ext cx="651240" cy="162000"/>
            </p14:xfrm>
          </p:contentPart>
        </mc:Choice>
        <mc:Fallback xmlns="">
          <p:pic>
            <p:nvPicPr>
              <p:cNvPr id="10" name="Szabadkéz 9">
                <a:extLst>
                  <a:ext uri="{FF2B5EF4-FFF2-40B4-BE49-F238E27FC236}">
                    <a16:creationId xmlns:a16="http://schemas.microsoft.com/office/drawing/2014/main" id="{30FB5890-A33F-4740-3C65-D329683CF78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866177" y="3540224"/>
                <a:ext cx="72288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Szabadkéz 10">
                <a:extLst>
                  <a:ext uri="{FF2B5EF4-FFF2-40B4-BE49-F238E27FC236}">
                    <a16:creationId xmlns:a16="http://schemas.microsoft.com/office/drawing/2014/main" id="{D0BCCD47-1313-D0C7-08AE-603B41E8F0F7}"/>
                  </a:ext>
                </a:extLst>
              </p14:cNvPr>
              <p14:cNvContentPartPr/>
              <p14:nvPr/>
            </p14:nvContentPartPr>
            <p14:xfrm>
              <a:off x="10882737" y="4460744"/>
              <a:ext cx="678240" cy="282600"/>
            </p14:xfrm>
          </p:contentPart>
        </mc:Choice>
        <mc:Fallback xmlns="">
          <p:pic>
            <p:nvPicPr>
              <p:cNvPr id="11" name="Szabadkéz 10">
                <a:extLst>
                  <a:ext uri="{FF2B5EF4-FFF2-40B4-BE49-F238E27FC236}">
                    <a16:creationId xmlns:a16="http://schemas.microsoft.com/office/drawing/2014/main" id="{D0BCCD47-1313-D0C7-08AE-603B41E8F0F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846737" y="4424744"/>
                <a:ext cx="749880" cy="35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Szabadkéz 11">
                <a:extLst>
                  <a:ext uri="{FF2B5EF4-FFF2-40B4-BE49-F238E27FC236}">
                    <a16:creationId xmlns:a16="http://schemas.microsoft.com/office/drawing/2014/main" id="{D202DBBF-2D6E-FE5F-3129-ECE856D3ED6C}"/>
                  </a:ext>
                </a:extLst>
              </p14:cNvPr>
              <p14:cNvContentPartPr/>
              <p14:nvPr/>
            </p14:nvContentPartPr>
            <p14:xfrm>
              <a:off x="10793457" y="5802464"/>
              <a:ext cx="915840" cy="410040"/>
            </p14:xfrm>
          </p:contentPart>
        </mc:Choice>
        <mc:Fallback xmlns="">
          <p:pic>
            <p:nvPicPr>
              <p:cNvPr id="12" name="Szabadkéz 11">
                <a:extLst>
                  <a:ext uri="{FF2B5EF4-FFF2-40B4-BE49-F238E27FC236}">
                    <a16:creationId xmlns:a16="http://schemas.microsoft.com/office/drawing/2014/main" id="{D202DBBF-2D6E-FE5F-3129-ECE856D3ED6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757817" y="5766824"/>
                <a:ext cx="987480" cy="48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0377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84902C-11C7-01C6-822D-C3CF1A4AE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17" y="333469"/>
            <a:ext cx="10963835" cy="724366"/>
          </a:xfrm>
        </p:spPr>
        <p:txBody>
          <a:bodyPr>
            <a:normAutofit/>
          </a:bodyPr>
          <a:lstStyle/>
          <a:p>
            <a:pPr algn="l"/>
            <a:r>
              <a:rPr lang="hu-HU" sz="4400" b="1" dirty="0">
                <a:solidFill>
                  <a:schemeClr val="accent6">
                    <a:lumMod val="50000"/>
                  </a:schemeClr>
                </a:solidFill>
              </a:rPr>
              <a:t>Cash-flow előrejelzés - Részletes</a:t>
            </a:r>
            <a:endParaRPr lang="en-US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5F86079D-7204-9D94-FB09-1606727825DD}"/>
              </a:ext>
            </a:extLst>
          </p:cNvPr>
          <p:cNvSpPr txBox="1"/>
          <p:nvPr/>
        </p:nvSpPr>
        <p:spPr>
          <a:xfrm>
            <a:off x="665922" y="1232452"/>
            <a:ext cx="9511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Fő mérleg-</a:t>
            </a:r>
            <a:r>
              <a:rPr lang="hu-HU" sz="2400" dirty="0" err="1"/>
              <a:t>soronkénti</a:t>
            </a:r>
            <a:endParaRPr lang="en-US" sz="2400" dirty="0"/>
          </a:p>
        </p:txBody>
      </p:sp>
      <p:graphicFrame>
        <p:nvGraphicFramePr>
          <p:cNvPr id="5" name="Táblázat 4">
            <a:extLst>
              <a:ext uri="{FF2B5EF4-FFF2-40B4-BE49-F238E27FC236}">
                <a16:creationId xmlns:a16="http://schemas.microsoft.com/office/drawing/2014/main" id="{E0D7FB35-4CC6-49CC-1BAF-45EEBF6F92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75811"/>
              </p:ext>
            </p:extLst>
          </p:nvPr>
        </p:nvGraphicFramePr>
        <p:xfrm>
          <a:off x="815009" y="1706567"/>
          <a:ext cx="7482606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052">
                  <a:extLst>
                    <a:ext uri="{9D8B030D-6E8A-4147-A177-3AD203B41FA5}">
                      <a16:colId xmlns:a16="http://schemas.microsoft.com/office/drawing/2014/main" val="1933437447"/>
                    </a:ext>
                  </a:extLst>
                </a:gridCol>
                <a:gridCol w="3738554">
                  <a:extLst>
                    <a:ext uri="{9D8B030D-6E8A-4147-A177-3AD203B41FA5}">
                      <a16:colId xmlns:a16="http://schemas.microsoft.com/office/drawing/2014/main" val="4088655777"/>
                    </a:ext>
                  </a:extLst>
                </a:gridCol>
              </a:tblGrid>
              <a:tr h="328085">
                <a:tc>
                  <a:txBody>
                    <a:bodyPr/>
                    <a:lstStyle/>
                    <a:p>
                      <a:r>
                        <a:rPr lang="hu-HU" dirty="0"/>
                        <a:t>ESZKÖZÖK, KÖVETELÉSEK</a:t>
                      </a:r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KÖTELEZETTSÉGEK, FORRÁSOK</a:t>
                      </a:r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607138"/>
                  </a:ext>
                </a:extLst>
              </a:tr>
              <a:tr h="566284">
                <a:tc>
                  <a:txBody>
                    <a:bodyPr/>
                    <a:lstStyle/>
                    <a:p>
                      <a:r>
                        <a:rPr lang="hu-HU" b="1" dirty="0">
                          <a:solidFill>
                            <a:srgbClr val="00B050"/>
                          </a:solidFill>
                        </a:rPr>
                        <a:t>Tárgyi eszközök, pl. gépek, ingatlanok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rgbClr val="0070C0"/>
                          </a:solidFill>
                        </a:rPr>
                        <a:t>Saját tőke-1 (jegyzett tőke, eredeti kötelezettség tulajok felé)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770497"/>
                  </a:ext>
                </a:extLst>
              </a:tr>
              <a:tr h="566284">
                <a:tc>
                  <a:txBody>
                    <a:bodyPr/>
                    <a:lstStyle/>
                    <a:p>
                      <a:r>
                        <a:rPr lang="hu-HU" b="1" dirty="0">
                          <a:solidFill>
                            <a:srgbClr val="00B050"/>
                          </a:solidFill>
                        </a:rPr>
                        <a:t>Pénzeszközök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rgbClr val="0070C0"/>
                          </a:solidFill>
                        </a:rPr>
                        <a:t>Saját tőke-2 (</a:t>
                      </a:r>
                      <a:r>
                        <a:rPr lang="hu-HU" dirty="0" err="1">
                          <a:solidFill>
                            <a:srgbClr val="0070C0"/>
                          </a:solidFill>
                        </a:rPr>
                        <a:t>erdmény</a:t>
                      </a:r>
                      <a:r>
                        <a:rPr lang="hu-HU" dirty="0">
                          <a:solidFill>
                            <a:srgbClr val="0070C0"/>
                          </a:solidFill>
                        </a:rPr>
                        <a:t> beforgatás és tőkeváltozás)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8966833"/>
                  </a:ext>
                </a:extLst>
              </a:tr>
              <a:tr h="328085">
                <a:tc>
                  <a:txBody>
                    <a:bodyPr/>
                    <a:lstStyle/>
                    <a:p>
                      <a:r>
                        <a:rPr lang="hu-HU" b="1" dirty="0">
                          <a:solidFill>
                            <a:srgbClr val="00B050"/>
                          </a:solidFill>
                        </a:rPr>
                        <a:t>Készletek, alapanyagok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rgbClr val="FF0000"/>
                          </a:solidFill>
                        </a:rPr>
                        <a:t>Kötelezettségek szállítóknak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5006709"/>
                  </a:ext>
                </a:extLst>
              </a:tr>
              <a:tr h="328085">
                <a:tc>
                  <a:txBody>
                    <a:bodyPr/>
                    <a:lstStyle/>
                    <a:p>
                      <a:r>
                        <a:rPr lang="hu-HU" b="1" dirty="0">
                          <a:solidFill>
                            <a:srgbClr val="00B050"/>
                          </a:solidFill>
                        </a:rPr>
                        <a:t>Követelések (Vevők)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rgbClr val="FF0000"/>
                          </a:solidFill>
                        </a:rPr>
                        <a:t>Hitelkötelezettségek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666828"/>
                  </a:ext>
                </a:extLst>
              </a:tr>
              <a:tr h="328085">
                <a:tc>
                  <a:txBody>
                    <a:bodyPr/>
                    <a:lstStyle/>
                    <a:p>
                      <a:r>
                        <a:rPr lang="hu-HU" b="1" dirty="0">
                          <a:solidFill>
                            <a:srgbClr val="00B050"/>
                          </a:solidFill>
                        </a:rPr>
                        <a:t>Egyéb eszközök, követelések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rgbClr val="FF0000"/>
                          </a:solidFill>
                        </a:rPr>
                        <a:t>Egyéb kötelezettségek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190882"/>
                  </a:ext>
                </a:extLst>
              </a:tr>
              <a:tr h="328085">
                <a:tc>
                  <a:txBody>
                    <a:bodyPr/>
                    <a:lstStyle/>
                    <a:p>
                      <a:r>
                        <a:rPr lang="hu-HU" b="1" dirty="0"/>
                        <a:t>ÖSSZESEN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/>
                        <a:t>ÖSSZESEN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712730"/>
                  </a:ext>
                </a:extLst>
              </a:tr>
            </a:tbl>
          </a:graphicData>
        </a:graphic>
      </p:graphicFrame>
      <p:sp>
        <p:nvSpPr>
          <p:cNvPr id="6" name="Szövegdoboz 5">
            <a:extLst>
              <a:ext uri="{FF2B5EF4-FFF2-40B4-BE49-F238E27FC236}">
                <a16:creationId xmlns:a16="http://schemas.microsoft.com/office/drawing/2014/main" id="{4936F7C7-5C2E-9A3E-8F2A-C67C1F234956}"/>
              </a:ext>
            </a:extLst>
          </p:cNvPr>
          <p:cNvSpPr txBox="1"/>
          <p:nvPr/>
        </p:nvSpPr>
        <p:spPr>
          <a:xfrm>
            <a:off x="815009" y="5042118"/>
            <a:ext cx="10873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Ebből a 10 sorból 9 változása = </a:t>
            </a:r>
            <a:r>
              <a:rPr lang="hu-HU" sz="2400" b="1" dirty="0">
                <a:solidFill>
                  <a:srgbClr val="FF0000"/>
                </a:solidFill>
              </a:rPr>
              <a:t>pénzeszköz változás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FF0000"/>
                </a:solidFill>
              </a:rPr>
              <a:t>Előzetes feltevések: </a:t>
            </a:r>
            <a:r>
              <a:rPr lang="hu-HU" sz="2400" dirty="0"/>
              <a:t>üzlet növekedés, árfolyam, kamat, profit, tőke sorsa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Módszer: fő terv + historikus minták + egyéb főbb változások (nagy ügyek)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Kb. 100 sor!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3439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18D01AA8-BCA2-734F-305A-A0D71E0A3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36659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2482CCF3-7DCC-9661-FC55-3BDC5B59042E}"/>
              </a:ext>
            </a:extLst>
          </p:cNvPr>
          <p:cNvSpPr txBox="1"/>
          <p:nvPr/>
        </p:nvSpPr>
        <p:spPr>
          <a:xfrm>
            <a:off x="3307978" y="340659"/>
            <a:ext cx="59077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TREASURY – TOP5</a:t>
            </a:r>
          </a:p>
          <a:p>
            <a:pPr algn="ctr"/>
            <a:r>
              <a:rPr lang="hu-HU" sz="2400" b="1" dirty="0"/>
              <a:t>Deviza kockázat</a:t>
            </a:r>
          </a:p>
          <a:p>
            <a:pPr algn="ctr"/>
            <a:r>
              <a:rPr lang="hu-HU" sz="2400" b="1" dirty="0"/>
              <a:t>Cash management, finanszírozás</a:t>
            </a:r>
          </a:p>
          <a:p>
            <a:pPr algn="ctr"/>
            <a:r>
              <a:rPr lang="hu-HU" sz="2400" b="1" dirty="0">
                <a:solidFill>
                  <a:srgbClr val="FF0000"/>
                </a:solidFill>
              </a:rPr>
              <a:t>Biztosítások</a:t>
            </a:r>
          </a:p>
          <a:p>
            <a:pPr algn="ctr"/>
            <a:r>
              <a:rPr lang="hu-HU" sz="2400" b="1" dirty="0"/>
              <a:t>Bank-kapcsolatok</a:t>
            </a:r>
          </a:p>
          <a:p>
            <a:pPr algn="ctr"/>
            <a:r>
              <a:rPr lang="hu-HU" sz="2400" b="1" dirty="0"/>
              <a:t>Kamatkockázat</a:t>
            </a:r>
          </a:p>
        </p:txBody>
      </p:sp>
    </p:spTree>
    <p:extLst>
      <p:ext uri="{BB962C8B-B14F-4D97-AF65-F5344CB8AC3E}">
        <p14:creationId xmlns:p14="http://schemas.microsoft.com/office/powerpoint/2010/main" val="3307704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18D01AA8-BCA2-734F-305A-A0D71E0A3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36659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2482CCF3-7DCC-9661-FC55-3BDC5B59042E}"/>
              </a:ext>
            </a:extLst>
          </p:cNvPr>
          <p:cNvSpPr txBox="1"/>
          <p:nvPr/>
        </p:nvSpPr>
        <p:spPr>
          <a:xfrm>
            <a:off x="3307978" y="340659"/>
            <a:ext cx="59077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TREASURY – TOP5</a:t>
            </a:r>
          </a:p>
          <a:p>
            <a:pPr algn="ctr"/>
            <a:r>
              <a:rPr lang="hu-HU" sz="2400" b="1" dirty="0"/>
              <a:t>Deviza kockázat</a:t>
            </a:r>
          </a:p>
          <a:p>
            <a:pPr algn="ctr"/>
            <a:r>
              <a:rPr lang="hu-HU" sz="2400" b="1" dirty="0"/>
              <a:t>Cash management, finanszírozás</a:t>
            </a:r>
          </a:p>
          <a:p>
            <a:pPr algn="ctr"/>
            <a:r>
              <a:rPr lang="hu-HU" sz="2400" b="1" dirty="0"/>
              <a:t>Biztosítások</a:t>
            </a:r>
          </a:p>
          <a:p>
            <a:pPr algn="ctr"/>
            <a:r>
              <a:rPr lang="hu-HU" sz="2400" b="1" dirty="0">
                <a:solidFill>
                  <a:srgbClr val="FF0000"/>
                </a:solidFill>
              </a:rPr>
              <a:t>Bank-kapcsolatok</a:t>
            </a:r>
          </a:p>
          <a:p>
            <a:pPr algn="ctr"/>
            <a:r>
              <a:rPr lang="hu-HU" sz="2400" b="1" dirty="0"/>
              <a:t>Kamatkockázat</a:t>
            </a:r>
          </a:p>
        </p:txBody>
      </p:sp>
    </p:spTree>
    <p:extLst>
      <p:ext uri="{BB962C8B-B14F-4D97-AF65-F5344CB8AC3E}">
        <p14:creationId xmlns:p14="http://schemas.microsoft.com/office/powerpoint/2010/main" val="877356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18D01AA8-BCA2-734F-305A-A0D71E0A3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36659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2482CCF3-7DCC-9661-FC55-3BDC5B59042E}"/>
              </a:ext>
            </a:extLst>
          </p:cNvPr>
          <p:cNvSpPr txBox="1"/>
          <p:nvPr/>
        </p:nvSpPr>
        <p:spPr>
          <a:xfrm>
            <a:off x="3307978" y="340659"/>
            <a:ext cx="59077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TREASURY – TOP5</a:t>
            </a:r>
          </a:p>
          <a:p>
            <a:pPr algn="ctr"/>
            <a:r>
              <a:rPr lang="hu-HU" sz="2400" b="1" dirty="0"/>
              <a:t>Deviza kockázat</a:t>
            </a:r>
          </a:p>
          <a:p>
            <a:pPr algn="ctr"/>
            <a:r>
              <a:rPr lang="hu-HU" sz="2400" b="1" dirty="0"/>
              <a:t>Cash management, finanszírozás</a:t>
            </a:r>
          </a:p>
          <a:p>
            <a:pPr algn="ctr"/>
            <a:r>
              <a:rPr lang="hu-HU" sz="2400" b="1" dirty="0"/>
              <a:t>Biztosítások</a:t>
            </a:r>
          </a:p>
          <a:p>
            <a:pPr algn="ctr"/>
            <a:r>
              <a:rPr lang="hu-HU" sz="2400" b="1" dirty="0"/>
              <a:t>Bank-kapcsolatok</a:t>
            </a:r>
          </a:p>
          <a:p>
            <a:pPr algn="ctr"/>
            <a:r>
              <a:rPr lang="hu-HU" sz="2400" b="1" dirty="0">
                <a:solidFill>
                  <a:srgbClr val="FF0000"/>
                </a:solidFill>
              </a:rPr>
              <a:t>Kamatkockázat</a:t>
            </a:r>
          </a:p>
        </p:txBody>
      </p:sp>
    </p:spTree>
    <p:extLst>
      <p:ext uri="{BB962C8B-B14F-4D97-AF65-F5344CB8AC3E}">
        <p14:creationId xmlns:p14="http://schemas.microsoft.com/office/powerpoint/2010/main" val="1194868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84902C-11C7-01C6-822D-C3CF1A4AE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17" y="333469"/>
            <a:ext cx="10963835" cy="724366"/>
          </a:xfrm>
        </p:spPr>
        <p:txBody>
          <a:bodyPr>
            <a:normAutofit/>
          </a:bodyPr>
          <a:lstStyle/>
          <a:p>
            <a:pPr algn="l"/>
            <a:r>
              <a:rPr lang="hu-HU" sz="4400" b="1" dirty="0">
                <a:solidFill>
                  <a:schemeClr val="accent6">
                    <a:lumMod val="50000"/>
                  </a:schemeClr>
                </a:solidFill>
              </a:rPr>
              <a:t>Kamat kockázat</a:t>
            </a:r>
            <a:endParaRPr lang="en-US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4DBB8FF2-6C2A-EF9C-5381-5BAFCB40C479}"/>
              </a:ext>
            </a:extLst>
          </p:cNvPr>
          <p:cNvSpPr txBox="1"/>
          <p:nvPr/>
        </p:nvSpPr>
        <p:spPr>
          <a:xfrm>
            <a:off x="655983" y="1401417"/>
            <a:ext cx="90446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Min? 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Hitel, kölcsön, bankbetét, pénzügyi befektetések,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stb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u-HU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Mikor?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 nem FIX a kamat!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u-HU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Kezelése?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Hasonló, mint a devizakockázatnál!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természetes</a:t>
            </a:r>
            <a:r>
              <a:rPr lang="hu-HU" sz="2800" dirty="0">
                <a:solidFill>
                  <a:prstClr val="black"/>
                </a:solidFill>
                <a:latin typeface="Calibri" panose="020F0502020204030204"/>
              </a:rPr>
              <a:t> fedezés,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fedezeti ügyletek.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0000"/>
                </a:solidFill>
                <a:latin typeface="Calibri" panose="020F0502020204030204"/>
              </a:rPr>
              <a:t>Bonyodalom</a:t>
            </a:r>
            <a:r>
              <a:rPr lang="hu-HU" sz="2800" dirty="0">
                <a:solidFill>
                  <a:prstClr val="black"/>
                </a:solidFill>
                <a:latin typeface="Calibri" panose="020F0502020204030204"/>
              </a:rPr>
              <a:t>: deviza-</a:t>
            </a:r>
            <a:r>
              <a:rPr lang="hu-HU" sz="2800" dirty="0" err="1">
                <a:solidFill>
                  <a:prstClr val="black"/>
                </a:solidFill>
                <a:latin typeface="Calibri" panose="020F0502020204030204"/>
              </a:rPr>
              <a:t>fajtánként</a:t>
            </a:r>
            <a:r>
              <a:rPr lang="hu-HU" sz="2800" dirty="0">
                <a:solidFill>
                  <a:prstClr val="black"/>
                </a:solidFill>
                <a:latin typeface="Calibri" panose="020F0502020204030204"/>
              </a:rPr>
              <a:t> kell kezelni!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233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18D01AA8-BCA2-734F-305A-A0D71E0A3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36659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2482CCF3-7DCC-9661-FC55-3BDC5B59042E}"/>
              </a:ext>
            </a:extLst>
          </p:cNvPr>
          <p:cNvSpPr txBox="1"/>
          <p:nvPr/>
        </p:nvSpPr>
        <p:spPr>
          <a:xfrm>
            <a:off x="3307978" y="340659"/>
            <a:ext cx="59077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TREASURY – TOP5</a:t>
            </a:r>
          </a:p>
          <a:p>
            <a:pPr algn="ctr"/>
            <a:r>
              <a:rPr lang="hu-HU" sz="2400" b="1" dirty="0">
                <a:solidFill>
                  <a:srgbClr val="FF0000"/>
                </a:solidFill>
              </a:rPr>
              <a:t>Deviza kockázat</a:t>
            </a:r>
          </a:p>
          <a:p>
            <a:pPr algn="ctr"/>
            <a:r>
              <a:rPr lang="hu-HU" sz="2400" b="1" dirty="0"/>
              <a:t>Cash management, finanszírozás</a:t>
            </a:r>
          </a:p>
          <a:p>
            <a:pPr algn="ctr"/>
            <a:r>
              <a:rPr lang="hu-HU" sz="2400" b="1" dirty="0"/>
              <a:t>Biztosítások</a:t>
            </a:r>
          </a:p>
          <a:p>
            <a:pPr algn="ctr"/>
            <a:r>
              <a:rPr lang="hu-HU" sz="2400" b="1" dirty="0"/>
              <a:t>Bank-kapcsolatok</a:t>
            </a:r>
          </a:p>
          <a:p>
            <a:pPr algn="ctr"/>
            <a:r>
              <a:rPr lang="hu-HU" sz="2400" b="1" dirty="0"/>
              <a:t>Kamatkockázat</a:t>
            </a:r>
          </a:p>
        </p:txBody>
      </p:sp>
    </p:spTree>
    <p:extLst>
      <p:ext uri="{BB962C8B-B14F-4D97-AF65-F5344CB8AC3E}">
        <p14:creationId xmlns:p14="http://schemas.microsoft.com/office/powerpoint/2010/main" val="553900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84902C-11C7-01C6-822D-C3CF1A4AE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17" y="333469"/>
            <a:ext cx="10963835" cy="724366"/>
          </a:xfrm>
        </p:spPr>
        <p:txBody>
          <a:bodyPr>
            <a:normAutofit fontScale="90000"/>
          </a:bodyPr>
          <a:lstStyle/>
          <a:p>
            <a:pPr algn="l"/>
            <a:r>
              <a:rPr lang="hu-HU" b="1" dirty="0">
                <a:solidFill>
                  <a:schemeClr val="accent6">
                    <a:lumMod val="50000"/>
                  </a:schemeClr>
                </a:solidFill>
              </a:rPr>
              <a:t>Deviza kockázat kezelés és átértékelés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C75DE62-FFBF-ED5E-F4E3-CBBD576D0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191" y="2612328"/>
            <a:ext cx="4599674" cy="1633344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accent6">
                    <a:lumMod val="50000"/>
                  </a:schemeClr>
                </a:solidFill>
              </a:rPr>
              <a:t>Valós deviza veszteség (realizált)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8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accent6">
                    <a:lumMod val="50000"/>
                  </a:schemeClr>
                </a:solidFill>
              </a:rPr>
              <a:t>Számviteli deviza veszteség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accent6">
                    <a:lumMod val="50000"/>
                  </a:schemeClr>
                </a:solidFill>
              </a:rPr>
              <a:t>(nem realizált)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7D008A4-AB2C-D73A-0658-9193A9686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325" y="2367170"/>
            <a:ext cx="6520484" cy="326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73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84902C-11C7-01C6-822D-C3CF1A4AE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17" y="333469"/>
            <a:ext cx="10963835" cy="724366"/>
          </a:xfrm>
        </p:spPr>
        <p:txBody>
          <a:bodyPr>
            <a:normAutofit fontScale="90000"/>
          </a:bodyPr>
          <a:lstStyle/>
          <a:p>
            <a:pPr algn="l"/>
            <a:r>
              <a:rPr lang="hu-HU" b="1" dirty="0">
                <a:solidFill>
                  <a:schemeClr val="accent6">
                    <a:lumMod val="50000"/>
                  </a:schemeClr>
                </a:solidFill>
              </a:rPr>
              <a:t>Valós deviza veszteség-1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E9D07D89-16C5-D48E-AC59-43DA3C79B5CA}"/>
              </a:ext>
            </a:extLst>
          </p:cNvPr>
          <p:cNvSpPr txBox="1"/>
          <p:nvPr/>
        </p:nvSpPr>
        <p:spPr>
          <a:xfrm>
            <a:off x="536713" y="1252330"/>
            <a:ext cx="1095292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Törvényi háttér: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/>
              <a:t>Számviteli politika – Milyen árfolyamon könyvelek devizatérteleket, hogy forintban jelenjen meg a könyvekben?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/>
              <a:t>Legtöbbször a cég bankjának napi átlagárfolyamán, vagy MNB árfolyamon.</a:t>
            </a:r>
          </a:p>
          <a:p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897672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8E1EB3C7-1F97-B99D-70B7-3E7CDF156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0976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D2E34C77-4447-CE67-8EDB-7D5813172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409764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A0751633-64D4-2A64-8C9A-2EEB166C832B}"/>
              </a:ext>
            </a:extLst>
          </p:cNvPr>
          <p:cNvSpPr txBox="1"/>
          <p:nvPr/>
        </p:nvSpPr>
        <p:spPr>
          <a:xfrm>
            <a:off x="439271" y="215153"/>
            <a:ext cx="47064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>
                <a:solidFill>
                  <a:srgbClr val="FF0000"/>
                </a:solidFill>
              </a:rPr>
              <a:t>Banki </a:t>
            </a:r>
            <a:r>
              <a:rPr lang="hu-HU" sz="4000" b="1" dirty="0" err="1">
                <a:solidFill>
                  <a:srgbClr val="FF0000"/>
                </a:solidFill>
              </a:rPr>
              <a:t>vs</a:t>
            </a:r>
            <a:r>
              <a:rPr lang="hu-HU" sz="4000" b="1" dirty="0">
                <a:solidFill>
                  <a:srgbClr val="FF0000"/>
                </a:solidFill>
              </a:rPr>
              <a:t> céges devizaügyletek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C73C15D0-67DC-F76A-1C04-84AFDCD1F0D7}"/>
              </a:ext>
            </a:extLst>
          </p:cNvPr>
          <p:cNvSpPr txBox="1"/>
          <p:nvPr/>
        </p:nvSpPr>
        <p:spPr>
          <a:xfrm>
            <a:off x="5647765" y="349624"/>
            <a:ext cx="61049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9E7057"/>
                </a:solidFill>
              </a:rPr>
              <a:t>BANK:</a:t>
            </a:r>
            <a:r>
              <a:rPr lang="hu-HU" sz="2400" dirty="0">
                <a:solidFill>
                  <a:srgbClr val="9E7057"/>
                </a:solidFill>
              </a:rPr>
              <a:t> Cél a kereskedéssel </a:t>
            </a:r>
            <a:r>
              <a:rPr lang="hu-HU" sz="2400" b="1" dirty="0">
                <a:solidFill>
                  <a:srgbClr val="FF0000"/>
                </a:solidFill>
              </a:rPr>
              <a:t>nyereséget</a:t>
            </a:r>
            <a:r>
              <a:rPr lang="hu-HU" sz="2400" dirty="0">
                <a:solidFill>
                  <a:srgbClr val="9E7057"/>
                </a:solidFill>
              </a:rPr>
              <a:t> elérni. </a:t>
            </a:r>
          </a:p>
          <a:p>
            <a:endParaRPr lang="hu-HU" sz="2400" dirty="0">
              <a:solidFill>
                <a:srgbClr val="9E7057"/>
              </a:solidFill>
            </a:endParaRPr>
          </a:p>
          <a:p>
            <a:r>
              <a:rPr lang="hu-HU" sz="2400" b="1" dirty="0">
                <a:solidFill>
                  <a:srgbClr val="9E7057"/>
                </a:solidFill>
              </a:rPr>
              <a:t>VÁLLALATI:</a:t>
            </a:r>
            <a:r>
              <a:rPr lang="hu-HU" sz="2400" dirty="0">
                <a:solidFill>
                  <a:srgbClr val="9E7057"/>
                </a:solidFill>
              </a:rPr>
              <a:t> Cél a devizakockázat csökkentése, a kár a potenciális nyereség elvesztésével is. E mögött a „</a:t>
            </a:r>
            <a:r>
              <a:rPr lang="hu-HU" sz="2400" b="1" dirty="0">
                <a:solidFill>
                  <a:srgbClr val="FF0000"/>
                </a:solidFill>
              </a:rPr>
              <a:t>pozitív tervtartás”</a:t>
            </a:r>
            <a:r>
              <a:rPr lang="hu-HU" sz="2400" dirty="0">
                <a:solidFill>
                  <a:srgbClr val="9E7057"/>
                </a:solidFill>
              </a:rPr>
              <a:t> áll fő célként. </a:t>
            </a:r>
          </a:p>
        </p:txBody>
      </p:sp>
    </p:spTree>
    <p:extLst>
      <p:ext uri="{BB962C8B-B14F-4D97-AF65-F5344CB8AC3E}">
        <p14:creationId xmlns:p14="http://schemas.microsoft.com/office/powerpoint/2010/main" val="51241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iece of paper with a pencil laying on top">
            <a:extLst>
              <a:ext uri="{FF2B5EF4-FFF2-40B4-BE49-F238E27FC236}">
                <a16:creationId xmlns:a16="http://schemas.microsoft.com/office/drawing/2014/main" id="{65810330-F0B5-43C9-BC34-094FFB5C05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80" cy="6858000"/>
          </a:xfrm>
          <a:prstGeom prst="rect">
            <a:avLst/>
          </a:prstGeom>
        </p:spPr>
      </p:pic>
      <p:sp>
        <p:nvSpPr>
          <p:cNvPr id="8" name="Cím 7">
            <a:extLst>
              <a:ext uri="{FF2B5EF4-FFF2-40B4-BE49-F238E27FC236}">
                <a16:creationId xmlns:a16="http://schemas.microsoft.com/office/drawing/2014/main" id="{F6F773C1-9CFA-368B-7FB7-8DF324DED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95322" y="633960"/>
            <a:ext cx="4512365" cy="4603961"/>
          </a:xfrm>
        </p:spPr>
        <p:txBody>
          <a:bodyPr anchor="t">
            <a:normAutofit fontScale="90000"/>
          </a:bodyPr>
          <a:lstStyle/>
          <a:p>
            <a:pPr algn="l"/>
            <a:r>
              <a:rPr lang="hu-HU" sz="3600" b="1" u="sng" dirty="0">
                <a:solidFill>
                  <a:srgbClr val="FF0000"/>
                </a:solidFill>
              </a:rPr>
              <a:t>„Pozitív tervtartás”: </a:t>
            </a:r>
            <a:br>
              <a:rPr lang="hu-HU" sz="3600" b="1" u="sng" dirty="0">
                <a:solidFill>
                  <a:srgbClr val="FF0000"/>
                </a:solidFill>
              </a:rPr>
            </a:br>
            <a:br>
              <a:rPr lang="hu-HU" sz="3200" b="1" u="sng" dirty="0">
                <a:solidFill>
                  <a:srgbClr val="FF0000"/>
                </a:solidFill>
              </a:rPr>
            </a:br>
            <a:r>
              <a:rPr lang="hu-HU" sz="3200" dirty="0">
                <a:solidFill>
                  <a:srgbClr val="FF0000"/>
                </a:solidFill>
              </a:rPr>
              <a:t>-</a:t>
            </a:r>
            <a:r>
              <a:rPr lang="hu-HU" sz="3200" b="1" dirty="0"/>
              <a:t>Nagy cégeknél a legfontosabb cél a </a:t>
            </a:r>
            <a:r>
              <a:rPr lang="hu-HU" sz="3200" b="1" dirty="0">
                <a:solidFill>
                  <a:srgbClr val="FF0000"/>
                </a:solidFill>
              </a:rPr>
              <a:t>terv fölött valamivel teljesíteni</a:t>
            </a:r>
            <a:r>
              <a:rPr lang="hu-HU" sz="3200" b="1" dirty="0"/>
              <a:t>!</a:t>
            </a:r>
            <a:br>
              <a:rPr lang="hu-HU" sz="3200" b="1" dirty="0"/>
            </a:br>
            <a:br>
              <a:rPr lang="hu-HU" sz="3200" b="1" dirty="0"/>
            </a:br>
            <a:r>
              <a:rPr lang="hu-HU" sz="3200" b="1" dirty="0"/>
              <a:t>-Alatta nem jó.</a:t>
            </a:r>
            <a:br>
              <a:rPr lang="hu-HU" sz="3200" b="1" dirty="0"/>
            </a:br>
            <a:br>
              <a:rPr lang="hu-HU" sz="3200" b="1" dirty="0"/>
            </a:br>
            <a:r>
              <a:rPr lang="hu-HU" sz="3200" b="1" dirty="0"/>
              <a:t>-Pont annyi nem inspirál!</a:t>
            </a:r>
            <a:br>
              <a:rPr lang="hu-HU" sz="3200" b="1" dirty="0"/>
            </a:br>
            <a:br>
              <a:rPr lang="hu-HU" sz="3200" b="1" dirty="0"/>
            </a:br>
            <a:r>
              <a:rPr lang="hu-HU" sz="3200" b="1" dirty="0"/>
              <a:t>-Sokkal fölötte „veszélyes”.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56857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6E4766B3-1FB9-702B-A2C1-8B7477685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051859" y="1051859"/>
            <a:ext cx="6400800" cy="4297082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27877894-D4B5-DEBB-8B3E-18F44C2545CA}"/>
              </a:ext>
            </a:extLst>
          </p:cNvPr>
          <p:cNvSpPr/>
          <p:nvPr/>
        </p:nvSpPr>
        <p:spPr>
          <a:xfrm>
            <a:off x="4297082" y="0"/>
            <a:ext cx="7894918" cy="6400800"/>
          </a:xfrm>
          <a:prstGeom prst="rect">
            <a:avLst/>
          </a:prstGeom>
          <a:solidFill>
            <a:srgbClr val="CFDE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F007B2E7-6737-9CA7-1BA4-70932AEB9329}"/>
              </a:ext>
            </a:extLst>
          </p:cNvPr>
          <p:cNvSpPr txBox="1"/>
          <p:nvPr/>
        </p:nvSpPr>
        <p:spPr>
          <a:xfrm>
            <a:off x="4831976" y="394447"/>
            <a:ext cx="650837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</a:rPr>
              <a:t>DEVIZAFEDEZETI HATÁRIDŐS ÜGYLETEK:</a:t>
            </a:r>
          </a:p>
          <a:p>
            <a:endParaRPr lang="hu-HU" sz="2800" dirty="0">
              <a:solidFill>
                <a:srgbClr val="1E3649"/>
              </a:solidFill>
            </a:endParaRPr>
          </a:p>
          <a:p>
            <a:r>
              <a:rPr lang="hu-HU" sz="2400" dirty="0">
                <a:solidFill>
                  <a:srgbClr val="002060"/>
                </a:solidFill>
              </a:rPr>
              <a:t>Tehát a jövőbeni </a:t>
            </a:r>
            <a:r>
              <a:rPr lang="hu-HU" sz="2400" b="1" dirty="0"/>
              <a:t>várhatóan befolyó </a:t>
            </a:r>
            <a:r>
              <a:rPr lang="hu-HU" sz="2400" dirty="0">
                <a:solidFill>
                  <a:srgbClr val="002060"/>
                </a:solidFill>
              </a:rPr>
              <a:t>10 e Euró bevételemet </a:t>
            </a:r>
            <a:r>
              <a:rPr lang="hu-HU" sz="2400" b="1" dirty="0"/>
              <a:t>előre eladom </a:t>
            </a:r>
            <a:r>
              <a:rPr lang="hu-HU" sz="2400" dirty="0">
                <a:solidFill>
                  <a:srgbClr val="002060"/>
                </a:solidFill>
              </a:rPr>
              <a:t>egy befixált 400 Ft-os árfolyamon. </a:t>
            </a:r>
          </a:p>
          <a:p>
            <a:endParaRPr lang="hu-H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175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6E4766B3-1FB9-702B-A2C1-8B7477685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431235" y="1431235"/>
            <a:ext cx="6400800" cy="3538330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27877894-D4B5-DEBB-8B3E-18F44C2545CA}"/>
              </a:ext>
            </a:extLst>
          </p:cNvPr>
          <p:cNvSpPr/>
          <p:nvPr/>
        </p:nvSpPr>
        <p:spPr>
          <a:xfrm>
            <a:off x="3538330" y="0"/>
            <a:ext cx="8653670" cy="6400800"/>
          </a:xfrm>
          <a:prstGeom prst="rect">
            <a:avLst/>
          </a:prstGeom>
          <a:solidFill>
            <a:srgbClr val="CFDE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F007B2E7-6737-9CA7-1BA4-70932AEB9329}"/>
              </a:ext>
            </a:extLst>
          </p:cNvPr>
          <p:cNvSpPr txBox="1"/>
          <p:nvPr/>
        </p:nvSpPr>
        <p:spPr>
          <a:xfrm>
            <a:off x="3617843" y="155908"/>
            <a:ext cx="83985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</a:rPr>
              <a:t>DEVIZAFEDEZETI OPCIÓS ÜGYLET:</a:t>
            </a:r>
          </a:p>
          <a:p>
            <a:endParaRPr lang="hu-HU" sz="2800" dirty="0">
              <a:solidFill>
                <a:srgbClr val="1E3649"/>
              </a:solidFill>
            </a:endParaRPr>
          </a:p>
          <a:p>
            <a:endParaRPr lang="hu-HU" sz="2800" dirty="0">
              <a:solidFill>
                <a:srgbClr val="1E364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>
                <a:solidFill>
                  <a:srgbClr val="1E3649"/>
                </a:solidFill>
              </a:rPr>
              <a:t>„jó irányba” </a:t>
            </a:r>
            <a:r>
              <a:rPr lang="hu-HU" sz="3200" dirty="0" err="1">
                <a:solidFill>
                  <a:srgbClr val="1E3649"/>
                </a:solidFill>
              </a:rPr>
              <a:t>vs</a:t>
            </a:r>
            <a:r>
              <a:rPr lang="hu-HU" sz="3200" dirty="0">
                <a:solidFill>
                  <a:srgbClr val="1E3649"/>
                </a:solidFill>
              </a:rPr>
              <a:t> „rossz irányba”</a:t>
            </a:r>
          </a:p>
          <a:p>
            <a:endParaRPr lang="hu-HU" sz="3200" dirty="0">
              <a:solidFill>
                <a:srgbClr val="1E364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>
                <a:solidFill>
                  <a:srgbClr val="1E3649"/>
                </a:solidFill>
              </a:rPr>
              <a:t>opciós díj </a:t>
            </a:r>
          </a:p>
        </p:txBody>
      </p:sp>
    </p:spTree>
    <p:extLst>
      <p:ext uri="{BB962C8B-B14F-4D97-AF65-F5344CB8AC3E}">
        <p14:creationId xmlns:p14="http://schemas.microsoft.com/office/powerpoint/2010/main" val="3535197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6E4766B3-1FB9-702B-A2C1-8B7477685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431235" y="1431235"/>
            <a:ext cx="6400800" cy="3538330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27877894-D4B5-DEBB-8B3E-18F44C2545CA}"/>
              </a:ext>
            </a:extLst>
          </p:cNvPr>
          <p:cNvSpPr/>
          <p:nvPr/>
        </p:nvSpPr>
        <p:spPr>
          <a:xfrm>
            <a:off x="3538330" y="0"/>
            <a:ext cx="8653670" cy="6400800"/>
          </a:xfrm>
          <a:prstGeom prst="rect">
            <a:avLst/>
          </a:prstGeom>
          <a:solidFill>
            <a:srgbClr val="CFDE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F007B2E7-6737-9CA7-1BA4-70932AEB9329}"/>
              </a:ext>
            </a:extLst>
          </p:cNvPr>
          <p:cNvSpPr txBox="1"/>
          <p:nvPr/>
        </p:nvSpPr>
        <p:spPr>
          <a:xfrm>
            <a:off x="3617843" y="155908"/>
            <a:ext cx="83985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</a:rPr>
              <a:t>„ TERMÉSZETES FEDEZÉS”</a:t>
            </a:r>
          </a:p>
          <a:p>
            <a:endParaRPr lang="hu-HU" sz="2800" b="1" dirty="0">
              <a:solidFill>
                <a:srgbClr val="FF0000"/>
              </a:solidFill>
            </a:endParaRPr>
          </a:p>
          <a:p>
            <a:r>
              <a:rPr lang="hu-HU" sz="2800" b="1" dirty="0">
                <a:solidFill>
                  <a:srgbClr val="FF0000"/>
                </a:solidFill>
              </a:rPr>
              <a:t>Kb. ugyan annyi BE mint KI!</a:t>
            </a:r>
            <a:endParaRPr lang="hu-HU" sz="3200" dirty="0">
              <a:solidFill>
                <a:srgbClr val="1E36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709084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93932EF5-314F-409E-8020-FEE5FA0795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A3F7EDC-E5B4-4BBC-9D2A-CBE6D46C37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03EEFF0-FB57-4CB4-8BFC-DF397689E2E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{F3C047F5-731D-4C69-9FBA-83A25650DADA}tf22712842_win32</Template>
  <TotalTime>901</TotalTime>
  <Words>426</Words>
  <Application>Microsoft Office PowerPoint</Application>
  <PresentationFormat>Szélesvásznú</PresentationFormat>
  <Paragraphs>101</Paragraphs>
  <Slides>16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3</vt:i4>
      </vt:variant>
      <vt:variant>
        <vt:lpstr>Diacímek</vt:lpstr>
      </vt:variant>
      <vt:variant>
        <vt:i4>16</vt:i4>
      </vt:variant>
    </vt:vector>
  </HeadingPairs>
  <TitlesOfParts>
    <vt:vector size="26" baseType="lpstr">
      <vt:lpstr>Arial</vt:lpstr>
      <vt:lpstr>Bodoni</vt:lpstr>
      <vt:lpstr>Bookman Old Style</vt:lpstr>
      <vt:lpstr>Calibri</vt:lpstr>
      <vt:lpstr>Calibri Light</vt:lpstr>
      <vt:lpstr>Franklin Gothic Book</vt:lpstr>
      <vt:lpstr>Palatino</vt:lpstr>
      <vt:lpstr>1_RetrospectVTI</vt:lpstr>
      <vt:lpstr>New_Template4</vt:lpstr>
      <vt:lpstr>Office-téma</vt:lpstr>
      <vt:lpstr>Komplex pénzügyi alapozó képzés  Harmadik alkalom - TREASURY 2023 március</vt:lpstr>
      <vt:lpstr>PowerPoint-bemutató</vt:lpstr>
      <vt:lpstr>Deviza kockázat kezelés és átértékelés</vt:lpstr>
      <vt:lpstr>Valós deviza veszteség-1</vt:lpstr>
      <vt:lpstr>PowerPoint-bemutató</vt:lpstr>
      <vt:lpstr>„Pozitív tervtartás”:   -Nagy cégeknél a legfontosabb cél a terv fölött valamivel teljesíteni!  -Alatta nem jó.  -Pont annyi nem inspirál!  -Sokkal fölötte „veszélyes”. </vt:lpstr>
      <vt:lpstr>PowerPoint-bemutató</vt:lpstr>
      <vt:lpstr>PowerPoint-bemutató</vt:lpstr>
      <vt:lpstr>PowerPoint-bemutató</vt:lpstr>
      <vt:lpstr>PowerPoint-bemutató</vt:lpstr>
      <vt:lpstr>Cash-flow kimutatás</vt:lpstr>
      <vt:lpstr>Cash-flow előrejelzés - Részletes</vt:lpstr>
      <vt:lpstr>PowerPoint-bemutató</vt:lpstr>
      <vt:lpstr>PowerPoint-bemutató</vt:lpstr>
      <vt:lpstr>PowerPoint-bemutató</vt:lpstr>
      <vt:lpstr>Kamat kockázat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Gábor Wavrik</dc:creator>
  <cp:lastModifiedBy>Gábor Wavrik</cp:lastModifiedBy>
  <cp:revision>137</cp:revision>
  <dcterms:created xsi:type="dcterms:W3CDTF">2023-03-01T10:09:49Z</dcterms:created>
  <dcterms:modified xsi:type="dcterms:W3CDTF">2023-03-20T18:14:39Z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