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373" r:id="rId4"/>
    <p:sldId id="374" r:id="rId5"/>
    <p:sldId id="381" r:id="rId6"/>
    <p:sldId id="376" r:id="rId7"/>
    <p:sldId id="261" r:id="rId8"/>
    <p:sldId id="256" r:id="rId9"/>
    <p:sldId id="397" r:id="rId10"/>
    <p:sldId id="2057" r:id="rId11"/>
    <p:sldId id="410" r:id="rId12"/>
    <p:sldId id="419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AEF"/>
    <a:srgbClr val="CFCDCE"/>
    <a:srgbClr val="E6E6E6"/>
    <a:srgbClr val="0E7494"/>
    <a:srgbClr val="646060"/>
    <a:srgbClr val="149FCA"/>
    <a:srgbClr val="1081A4"/>
    <a:srgbClr val="E0F5FC"/>
    <a:srgbClr val="BFEBF9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73824-15A5-4359-9E27-58998255EFA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D848AF3-77A5-47A4-92D2-882E3713B969}">
      <dgm:prSet phldrT="[Szöveg]"/>
      <dgm:spPr>
        <a:solidFill>
          <a:srgbClr val="FFC000"/>
        </a:solidFill>
      </dgm:spPr>
      <dgm:t>
        <a:bodyPr/>
        <a:lstStyle/>
        <a:p>
          <a:r>
            <a:rPr lang="hu-HU" dirty="0"/>
            <a:t>Kevés figyelem</a:t>
          </a:r>
        </a:p>
      </dgm:t>
    </dgm:pt>
    <dgm:pt modelId="{F66E2CCE-9D67-48D3-ADAF-E6EA292D24E7}" type="parTrans" cxnId="{B9611997-47AA-4244-8A6E-24DCC62E4CF2}">
      <dgm:prSet/>
      <dgm:spPr/>
      <dgm:t>
        <a:bodyPr/>
        <a:lstStyle/>
        <a:p>
          <a:endParaRPr lang="hu-HU"/>
        </a:p>
      </dgm:t>
    </dgm:pt>
    <dgm:pt modelId="{814A64BA-0E97-4C15-B7B2-BFCE019C78A1}" type="sibTrans" cxnId="{B9611997-47AA-4244-8A6E-24DCC62E4CF2}">
      <dgm:prSet/>
      <dgm:spPr/>
      <dgm:t>
        <a:bodyPr/>
        <a:lstStyle/>
        <a:p>
          <a:endParaRPr lang="hu-HU"/>
        </a:p>
      </dgm:t>
    </dgm:pt>
    <dgm:pt modelId="{5C291847-1C83-416E-845D-01C9E85AF3A4}">
      <dgm:prSet phldrT="[Szöveg]"/>
      <dgm:spPr>
        <a:solidFill>
          <a:srgbClr val="FF0000"/>
        </a:solidFill>
      </dgm:spPr>
      <dgm:t>
        <a:bodyPr/>
        <a:lstStyle/>
        <a:p>
          <a:r>
            <a:rPr lang="hu-HU" dirty="0"/>
            <a:t>Sok figyelem</a:t>
          </a:r>
        </a:p>
      </dgm:t>
    </dgm:pt>
    <dgm:pt modelId="{CCAD496A-36B8-4572-9829-77565561B6B2}" type="parTrans" cxnId="{BE021DA3-3BED-44FD-AF93-F9BF868B33BA}">
      <dgm:prSet/>
      <dgm:spPr/>
      <dgm:t>
        <a:bodyPr/>
        <a:lstStyle/>
        <a:p>
          <a:endParaRPr lang="hu-HU"/>
        </a:p>
      </dgm:t>
    </dgm:pt>
    <dgm:pt modelId="{7E58E2E1-8327-40A0-BC79-6236A044596C}" type="sibTrans" cxnId="{BE021DA3-3BED-44FD-AF93-F9BF868B33BA}">
      <dgm:prSet/>
      <dgm:spPr/>
      <dgm:t>
        <a:bodyPr/>
        <a:lstStyle/>
        <a:p>
          <a:endParaRPr lang="hu-HU"/>
        </a:p>
      </dgm:t>
    </dgm:pt>
    <dgm:pt modelId="{9A29D38B-FA08-41AE-BA09-41434CEA4ADA}">
      <dgm:prSet phldrT="[Szöveg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u-HU" dirty="0"/>
            <a:t>Zéró figyelem</a:t>
          </a:r>
        </a:p>
      </dgm:t>
    </dgm:pt>
    <dgm:pt modelId="{B5B7958D-ECA2-4C23-8DF7-89B69A617ADD}" type="parTrans" cxnId="{7FDE181A-1C18-4569-A901-B99113F96598}">
      <dgm:prSet/>
      <dgm:spPr/>
      <dgm:t>
        <a:bodyPr/>
        <a:lstStyle/>
        <a:p>
          <a:endParaRPr lang="hu-HU"/>
        </a:p>
      </dgm:t>
    </dgm:pt>
    <dgm:pt modelId="{4F8573DA-93F8-4C94-9795-CD66B2C863E2}" type="sibTrans" cxnId="{7FDE181A-1C18-4569-A901-B99113F96598}">
      <dgm:prSet/>
      <dgm:spPr/>
      <dgm:t>
        <a:bodyPr/>
        <a:lstStyle/>
        <a:p>
          <a:endParaRPr lang="hu-HU"/>
        </a:p>
      </dgm:t>
    </dgm:pt>
    <dgm:pt modelId="{014D36A4-B97B-4BAF-BDE5-FCA8769D4966}">
      <dgm:prSet phldrT="[Szöveg]"/>
      <dgm:spPr>
        <a:solidFill>
          <a:srgbClr val="FFC000"/>
        </a:solidFill>
      </dgm:spPr>
      <dgm:t>
        <a:bodyPr/>
        <a:lstStyle/>
        <a:p>
          <a:r>
            <a:rPr lang="hu-HU" dirty="0"/>
            <a:t>Kevés figyelem</a:t>
          </a:r>
        </a:p>
      </dgm:t>
    </dgm:pt>
    <dgm:pt modelId="{5FE10C30-9484-4C00-947A-4F4B084E8DAF}" type="parTrans" cxnId="{C2A009D7-CA77-43F9-96F8-7B8300C29D28}">
      <dgm:prSet/>
      <dgm:spPr/>
      <dgm:t>
        <a:bodyPr/>
        <a:lstStyle/>
        <a:p>
          <a:endParaRPr lang="hu-HU"/>
        </a:p>
      </dgm:t>
    </dgm:pt>
    <dgm:pt modelId="{E77402AA-C4E6-4A05-8026-9805A8562437}" type="sibTrans" cxnId="{C2A009D7-CA77-43F9-96F8-7B8300C29D28}">
      <dgm:prSet/>
      <dgm:spPr/>
      <dgm:t>
        <a:bodyPr/>
        <a:lstStyle/>
        <a:p>
          <a:endParaRPr lang="hu-HU"/>
        </a:p>
      </dgm:t>
    </dgm:pt>
    <dgm:pt modelId="{D6FB62ED-2075-447E-AAE3-27582F12043D}" type="pres">
      <dgm:prSet presAssocID="{0AB73824-15A5-4359-9E27-58998255EFA5}" presName="matrix" presStyleCnt="0">
        <dgm:presLayoutVars>
          <dgm:chMax val="1"/>
          <dgm:dir/>
          <dgm:resizeHandles val="exact"/>
        </dgm:presLayoutVars>
      </dgm:prSet>
      <dgm:spPr/>
    </dgm:pt>
    <dgm:pt modelId="{AA6F60A6-85C7-42FC-B8B5-E4CD4437EA18}" type="pres">
      <dgm:prSet presAssocID="{0AB73824-15A5-4359-9E27-58998255EFA5}" presName="diamond" presStyleLbl="bgShp" presStyleIdx="0" presStyleCnt="1"/>
      <dgm:spPr/>
    </dgm:pt>
    <dgm:pt modelId="{93553122-2D02-4236-82F9-F2414B874BE2}" type="pres">
      <dgm:prSet presAssocID="{0AB73824-15A5-4359-9E27-58998255EFA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B7EEE6E-A013-47FD-807F-4E984AE5EC10}" type="pres">
      <dgm:prSet presAssocID="{0AB73824-15A5-4359-9E27-58998255EFA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ABF9D66-3161-488F-9047-D0C55BD571D3}" type="pres">
      <dgm:prSet presAssocID="{0AB73824-15A5-4359-9E27-58998255EFA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90DEBD6-D206-4A71-BA7F-32940CC2DA86}" type="pres">
      <dgm:prSet presAssocID="{0AB73824-15A5-4359-9E27-58998255EFA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FDE181A-1C18-4569-A901-B99113F96598}" srcId="{0AB73824-15A5-4359-9E27-58998255EFA5}" destId="{9A29D38B-FA08-41AE-BA09-41434CEA4ADA}" srcOrd="2" destOrd="0" parTransId="{B5B7958D-ECA2-4C23-8DF7-89B69A617ADD}" sibTransId="{4F8573DA-93F8-4C94-9795-CD66B2C863E2}"/>
    <dgm:cxn modelId="{3121A125-08E1-455E-A1EE-56E7F3B98775}" type="presOf" srcId="{4D848AF3-77A5-47A4-92D2-882E3713B969}" destId="{93553122-2D02-4236-82F9-F2414B874BE2}" srcOrd="0" destOrd="0" presId="urn:microsoft.com/office/officeart/2005/8/layout/matrix3"/>
    <dgm:cxn modelId="{8EC90E38-D2F5-43F8-BF25-0EF792342AB1}" type="presOf" srcId="{9A29D38B-FA08-41AE-BA09-41434CEA4ADA}" destId="{8ABF9D66-3161-488F-9047-D0C55BD571D3}" srcOrd="0" destOrd="0" presId="urn:microsoft.com/office/officeart/2005/8/layout/matrix3"/>
    <dgm:cxn modelId="{15F3854C-1ED6-407A-A6BD-6E015FB8EEE7}" type="presOf" srcId="{014D36A4-B97B-4BAF-BDE5-FCA8769D4966}" destId="{E90DEBD6-D206-4A71-BA7F-32940CC2DA86}" srcOrd="0" destOrd="0" presId="urn:microsoft.com/office/officeart/2005/8/layout/matrix3"/>
    <dgm:cxn modelId="{C7324C79-9785-4E51-9FFA-97FA9666D8F9}" type="presOf" srcId="{5C291847-1C83-416E-845D-01C9E85AF3A4}" destId="{7B7EEE6E-A013-47FD-807F-4E984AE5EC10}" srcOrd="0" destOrd="0" presId="urn:microsoft.com/office/officeart/2005/8/layout/matrix3"/>
    <dgm:cxn modelId="{B9611997-47AA-4244-8A6E-24DCC62E4CF2}" srcId="{0AB73824-15A5-4359-9E27-58998255EFA5}" destId="{4D848AF3-77A5-47A4-92D2-882E3713B969}" srcOrd="0" destOrd="0" parTransId="{F66E2CCE-9D67-48D3-ADAF-E6EA292D24E7}" sibTransId="{814A64BA-0E97-4C15-B7B2-BFCE019C78A1}"/>
    <dgm:cxn modelId="{BE021DA3-3BED-44FD-AF93-F9BF868B33BA}" srcId="{0AB73824-15A5-4359-9E27-58998255EFA5}" destId="{5C291847-1C83-416E-845D-01C9E85AF3A4}" srcOrd="1" destOrd="0" parTransId="{CCAD496A-36B8-4572-9829-77565561B6B2}" sibTransId="{7E58E2E1-8327-40A0-BC79-6236A044596C}"/>
    <dgm:cxn modelId="{6259CABD-0A50-4954-AC64-9BCB77B2E029}" type="presOf" srcId="{0AB73824-15A5-4359-9E27-58998255EFA5}" destId="{D6FB62ED-2075-447E-AAE3-27582F12043D}" srcOrd="0" destOrd="0" presId="urn:microsoft.com/office/officeart/2005/8/layout/matrix3"/>
    <dgm:cxn modelId="{C2A009D7-CA77-43F9-96F8-7B8300C29D28}" srcId="{0AB73824-15A5-4359-9E27-58998255EFA5}" destId="{014D36A4-B97B-4BAF-BDE5-FCA8769D4966}" srcOrd="3" destOrd="0" parTransId="{5FE10C30-9484-4C00-947A-4F4B084E8DAF}" sibTransId="{E77402AA-C4E6-4A05-8026-9805A8562437}"/>
    <dgm:cxn modelId="{FAEC512C-1A3B-46D2-A3F7-6FD2C8C2DFD9}" type="presParOf" srcId="{D6FB62ED-2075-447E-AAE3-27582F12043D}" destId="{AA6F60A6-85C7-42FC-B8B5-E4CD4437EA18}" srcOrd="0" destOrd="0" presId="urn:microsoft.com/office/officeart/2005/8/layout/matrix3"/>
    <dgm:cxn modelId="{8ED9EB5A-454E-416F-9D46-13EDCBAAC63F}" type="presParOf" srcId="{D6FB62ED-2075-447E-AAE3-27582F12043D}" destId="{93553122-2D02-4236-82F9-F2414B874BE2}" srcOrd="1" destOrd="0" presId="urn:microsoft.com/office/officeart/2005/8/layout/matrix3"/>
    <dgm:cxn modelId="{8AD876D5-4F7F-4F62-9624-5BFC847B2DB3}" type="presParOf" srcId="{D6FB62ED-2075-447E-AAE3-27582F12043D}" destId="{7B7EEE6E-A013-47FD-807F-4E984AE5EC10}" srcOrd="2" destOrd="0" presId="urn:microsoft.com/office/officeart/2005/8/layout/matrix3"/>
    <dgm:cxn modelId="{81BC07C7-E689-4CF7-9969-516AC81C71E4}" type="presParOf" srcId="{D6FB62ED-2075-447E-AAE3-27582F12043D}" destId="{8ABF9D66-3161-488F-9047-D0C55BD571D3}" srcOrd="3" destOrd="0" presId="urn:microsoft.com/office/officeart/2005/8/layout/matrix3"/>
    <dgm:cxn modelId="{8CD4C8F9-CF3D-405C-9B4B-A0FB7E7D61FF}" type="presParOf" srcId="{D6FB62ED-2075-447E-AAE3-27582F12043D}" destId="{E90DEBD6-D206-4A71-BA7F-32940CC2DA8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F04F5-EA8C-4EA6-97FD-E663DE88DDC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7970185-8DEE-4FAB-9AFD-C78035AF5751}">
      <dgm:prSet phldrT="[Szöveg]" custT="1"/>
      <dgm:spPr/>
      <dgm:t>
        <a:bodyPr/>
        <a:lstStyle/>
        <a:p>
          <a:r>
            <a:rPr lang="hu-HU" sz="2800" dirty="0"/>
            <a:t>Szellemi</a:t>
          </a:r>
        </a:p>
        <a:p>
          <a:r>
            <a:rPr lang="hu-HU" sz="2800" dirty="0" err="1"/>
            <a:t>kapacítás</a:t>
          </a:r>
          <a:endParaRPr lang="hu-HU" sz="2800" dirty="0"/>
        </a:p>
      </dgm:t>
    </dgm:pt>
    <dgm:pt modelId="{E897B73C-1CEC-4DB5-BD82-0B38D8431D3C}" type="parTrans" cxnId="{358D8DFE-3FD8-4FB4-AF7E-3AE87C5B2155}">
      <dgm:prSet/>
      <dgm:spPr/>
      <dgm:t>
        <a:bodyPr/>
        <a:lstStyle/>
        <a:p>
          <a:endParaRPr lang="hu-HU"/>
        </a:p>
      </dgm:t>
    </dgm:pt>
    <dgm:pt modelId="{D30A2494-636C-477D-AD88-2955355ABD53}" type="sibTrans" cxnId="{358D8DFE-3FD8-4FB4-AF7E-3AE87C5B2155}">
      <dgm:prSet/>
      <dgm:spPr/>
      <dgm:t>
        <a:bodyPr/>
        <a:lstStyle/>
        <a:p>
          <a:endParaRPr lang="hu-HU"/>
        </a:p>
      </dgm:t>
    </dgm:pt>
    <dgm:pt modelId="{EB05EAFC-C8C1-48E6-A99D-85D5A652F308}">
      <dgm:prSet phldrT="[Szöveg]" custT="1"/>
      <dgm:spPr>
        <a:solidFill>
          <a:srgbClr val="FF0000"/>
        </a:solidFill>
      </dgm:spPr>
      <dgm:t>
        <a:bodyPr/>
        <a:lstStyle/>
        <a:p>
          <a:r>
            <a:rPr lang="hu-HU" sz="2800" dirty="0"/>
            <a:t>Érzelmi </a:t>
          </a:r>
        </a:p>
        <a:p>
          <a:r>
            <a:rPr lang="hu-HU" sz="2800" dirty="0" err="1"/>
            <a:t>kapacítás</a:t>
          </a:r>
          <a:endParaRPr lang="hu-HU" sz="2800" dirty="0"/>
        </a:p>
      </dgm:t>
    </dgm:pt>
    <dgm:pt modelId="{0C5F4260-4AA5-45B9-9B41-FDED003B199E}" type="parTrans" cxnId="{4E7CA296-177A-4BAC-AAE7-AA4B24631482}">
      <dgm:prSet/>
      <dgm:spPr/>
      <dgm:t>
        <a:bodyPr/>
        <a:lstStyle/>
        <a:p>
          <a:endParaRPr lang="hu-HU"/>
        </a:p>
      </dgm:t>
    </dgm:pt>
    <dgm:pt modelId="{3C74753F-A3F1-40D3-BEBF-88F9E296EB2E}" type="sibTrans" cxnId="{4E7CA296-177A-4BAC-AAE7-AA4B24631482}">
      <dgm:prSet/>
      <dgm:spPr/>
      <dgm:t>
        <a:bodyPr/>
        <a:lstStyle/>
        <a:p>
          <a:endParaRPr lang="hu-HU"/>
        </a:p>
      </dgm:t>
    </dgm:pt>
    <dgm:pt modelId="{B183C352-1EA9-4EC9-A1DD-FE3DD26814EA}">
      <dgm:prSet custT="1"/>
      <dgm:spPr>
        <a:solidFill>
          <a:srgbClr val="00B050"/>
        </a:solidFill>
      </dgm:spPr>
      <dgm:t>
        <a:bodyPr/>
        <a:lstStyle/>
        <a:p>
          <a:r>
            <a:rPr lang="hu-HU" sz="2800" dirty="0"/>
            <a:t>Fizikai </a:t>
          </a:r>
        </a:p>
        <a:p>
          <a:r>
            <a:rPr lang="hu-HU" sz="2800" dirty="0" err="1"/>
            <a:t>kapacítás</a:t>
          </a:r>
          <a:endParaRPr lang="hu-HU" sz="2800" dirty="0"/>
        </a:p>
      </dgm:t>
    </dgm:pt>
    <dgm:pt modelId="{AED03FE3-3355-4107-9044-9B5F4AA9D61A}" type="parTrans" cxnId="{A0FEB535-49BE-46A1-BCE7-4BDC5268B77E}">
      <dgm:prSet/>
      <dgm:spPr/>
      <dgm:t>
        <a:bodyPr/>
        <a:lstStyle/>
        <a:p>
          <a:endParaRPr lang="hu-HU"/>
        </a:p>
      </dgm:t>
    </dgm:pt>
    <dgm:pt modelId="{089F630B-9449-4E57-AAEF-69D7D693A73F}" type="sibTrans" cxnId="{A0FEB535-49BE-46A1-BCE7-4BDC5268B77E}">
      <dgm:prSet/>
      <dgm:spPr/>
      <dgm:t>
        <a:bodyPr/>
        <a:lstStyle/>
        <a:p>
          <a:endParaRPr lang="hu-HU"/>
        </a:p>
      </dgm:t>
    </dgm:pt>
    <dgm:pt modelId="{08D8D25C-8D55-4C75-9538-FF4AC7F6B8A2}">
      <dgm:prSet custT="1"/>
      <dgm:spPr>
        <a:solidFill>
          <a:srgbClr val="FFC000"/>
        </a:solidFill>
      </dgm:spPr>
      <dgm:t>
        <a:bodyPr/>
        <a:lstStyle/>
        <a:p>
          <a:r>
            <a:rPr lang="hu-HU" sz="2800" dirty="0"/>
            <a:t>Energia</a:t>
          </a:r>
        </a:p>
      </dgm:t>
    </dgm:pt>
    <dgm:pt modelId="{8E0A8C80-B26A-4135-AD69-E6F67FE3DA5A}" type="parTrans" cxnId="{8E99CB29-069C-4E3B-A52F-D1B642A5624E}">
      <dgm:prSet/>
      <dgm:spPr/>
      <dgm:t>
        <a:bodyPr/>
        <a:lstStyle/>
        <a:p>
          <a:endParaRPr lang="hu-HU"/>
        </a:p>
      </dgm:t>
    </dgm:pt>
    <dgm:pt modelId="{031EDB72-D0CD-4E7E-B6F2-133CB84310CB}" type="sibTrans" cxnId="{8E99CB29-069C-4E3B-A52F-D1B642A5624E}">
      <dgm:prSet/>
      <dgm:spPr/>
      <dgm:t>
        <a:bodyPr/>
        <a:lstStyle/>
        <a:p>
          <a:endParaRPr lang="hu-HU"/>
        </a:p>
      </dgm:t>
    </dgm:pt>
    <dgm:pt modelId="{BAA4CB8E-BDD2-4469-A2ED-E842518A113F}" type="pres">
      <dgm:prSet presAssocID="{DB0F04F5-EA8C-4EA6-97FD-E663DE88DDC3}" presName="Name0" presStyleCnt="0">
        <dgm:presLayoutVars>
          <dgm:dir/>
          <dgm:animLvl val="lvl"/>
          <dgm:resizeHandles val="exact"/>
        </dgm:presLayoutVars>
      </dgm:prSet>
      <dgm:spPr/>
    </dgm:pt>
    <dgm:pt modelId="{D0DC3163-F30B-4513-9D9E-1DA973E1046F}" type="pres">
      <dgm:prSet presAssocID="{08D8D25C-8D55-4C75-9538-FF4AC7F6B8A2}" presName="Name8" presStyleCnt="0"/>
      <dgm:spPr/>
    </dgm:pt>
    <dgm:pt modelId="{FCD9221E-3E7D-419F-ADE6-DC9758FB4659}" type="pres">
      <dgm:prSet presAssocID="{08D8D25C-8D55-4C75-9538-FF4AC7F6B8A2}" presName="level" presStyleLbl="node1" presStyleIdx="0" presStyleCnt="4">
        <dgm:presLayoutVars>
          <dgm:chMax val="1"/>
          <dgm:bulletEnabled val="1"/>
        </dgm:presLayoutVars>
      </dgm:prSet>
      <dgm:spPr/>
    </dgm:pt>
    <dgm:pt modelId="{F51BC826-25D4-405A-B0C7-C6849D87C5AC}" type="pres">
      <dgm:prSet presAssocID="{08D8D25C-8D55-4C75-9538-FF4AC7F6B8A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5B0C4B7-E15C-4A18-95A3-6FABEA8B54AC}" type="pres">
      <dgm:prSet presAssocID="{47970185-8DEE-4FAB-9AFD-C78035AF5751}" presName="Name8" presStyleCnt="0"/>
      <dgm:spPr/>
    </dgm:pt>
    <dgm:pt modelId="{006D113B-1E22-47A1-AF44-95D3ED04612D}" type="pres">
      <dgm:prSet presAssocID="{47970185-8DEE-4FAB-9AFD-C78035AF5751}" presName="level" presStyleLbl="node1" presStyleIdx="1" presStyleCnt="4">
        <dgm:presLayoutVars>
          <dgm:chMax val="1"/>
          <dgm:bulletEnabled val="1"/>
        </dgm:presLayoutVars>
      </dgm:prSet>
      <dgm:spPr/>
    </dgm:pt>
    <dgm:pt modelId="{A3A6F7A3-889C-4B71-BC49-86B0BEC1D63C}" type="pres">
      <dgm:prSet presAssocID="{47970185-8DEE-4FAB-9AFD-C78035AF575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FB2C3D-9E3E-45A1-836F-B95457098C5E}" type="pres">
      <dgm:prSet presAssocID="{EB05EAFC-C8C1-48E6-A99D-85D5A652F308}" presName="Name8" presStyleCnt="0"/>
      <dgm:spPr/>
    </dgm:pt>
    <dgm:pt modelId="{5157842E-5690-4123-AD30-FD40840E0383}" type="pres">
      <dgm:prSet presAssocID="{EB05EAFC-C8C1-48E6-A99D-85D5A652F308}" presName="level" presStyleLbl="node1" presStyleIdx="2" presStyleCnt="4">
        <dgm:presLayoutVars>
          <dgm:chMax val="1"/>
          <dgm:bulletEnabled val="1"/>
        </dgm:presLayoutVars>
      </dgm:prSet>
      <dgm:spPr/>
    </dgm:pt>
    <dgm:pt modelId="{56856A31-E429-4583-BD85-3A1AE2018ABD}" type="pres">
      <dgm:prSet presAssocID="{EB05EAFC-C8C1-48E6-A99D-85D5A652F30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2410C76-9C86-4D54-851C-6E3BE5F9A101}" type="pres">
      <dgm:prSet presAssocID="{B183C352-1EA9-4EC9-A1DD-FE3DD26814EA}" presName="Name8" presStyleCnt="0"/>
      <dgm:spPr/>
    </dgm:pt>
    <dgm:pt modelId="{F967AC89-7F53-417B-A32C-0FCB88D5E177}" type="pres">
      <dgm:prSet presAssocID="{B183C352-1EA9-4EC9-A1DD-FE3DD26814EA}" presName="level" presStyleLbl="node1" presStyleIdx="3" presStyleCnt="4">
        <dgm:presLayoutVars>
          <dgm:chMax val="1"/>
          <dgm:bulletEnabled val="1"/>
        </dgm:presLayoutVars>
      </dgm:prSet>
      <dgm:spPr/>
    </dgm:pt>
    <dgm:pt modelId="{849F324E-B026-4115-A220-17A80E2E0A2E}" type="pres">
      <dgm:prSet presAssocID="{B183C352-1EA9-4EC9-A1DD-FE3DD26814E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E99CB29-069C-4E3B-A52F-D1B642A5624E}" srcId="{DB0F04F5-EA8C-4EA6-97FD-E663DE88DDC3}" destId="{08D8D25C-8D55-4C75-9538-FF4AC7F6B8A2}" srcOrd="0" destOrd="0" parTransId="{8E0A8C80-B26A-4135-AD69-E6F67FE3DA5A}" sibTransId="{031EDB72-D0CD-4E7E-B6F2-133CB84310CB}"/>
    <dgm:cxn modelId="{A0FEB535-49BE-46A1-BCE7-4BDC5268B77E}" srcId="{DB0F04F5-EA8C-4EA6-97FD-E663DE88DDC3}" destId="{B183C352-1EA9-4EC9-A1DD-FE3DD26814EA}" srcOrd="3" destOrd="0" parTransId="{AED03FE3-3355-4107-9044-9B5F4AA9D61A}" sibTransId="{089F630B-9449-4E57-AAEF-69D7D693A73F}"/>
    <dgm:cxn modelId="{C531363F-71B3-44BF-814F-69BBF704D05F}" type="presOf" srcId="{47970185-8DEE-4FAB-9AFD-C78035AF5751}" destId="{A3A6F7A3-889C-4B71-BC49-86B0BEC1D63C}" srcOrd="1" destOrd="0" presId="urn:microsoft.com/office/officeart/2005/8/layout/pyramid1"/>
    <dgm:cxn modelId="{A178E961-7FA8-4928-8BA3-22F7B6C169A7}" type="presOf" srcId="{B183C352-1EA9-4EC9-A1DD-FE3DD26814EA}" destId="{849F324E-B026-4115-A220-17A80E2E0A2E}" srcOrd="1" destOrd="0" presId="urn:microsoft.com/office/officeart/2005/8/layout/pyramid1"/>
    <dgm:cxn modelId="{9B72C27A-6292-47BC-AE79-15C91DD0F06B}" type="presOf" srcId="{DB0F04F5-EA8C-4EA6-97FD-E663DE88DDC3}" destId="{BAA4CB8E-BDD2-4469-A2ED-E842518A113F}" srcOrd="0" destOrd="0" presId="urn:microsoft.com/office/officeart/2005/8/layout/pyramid1"/>
    <dgm:cxn modelId="{7880738F-5C66-4B29-AF8D-4265C3F6024F}" type="presOf" srcId="{EB05EAFC-C8C1-48E6-A99D-85D5A652F308}" destId="{5157842E-5690-4123-AD30-FD40840E0383}" srcOrd="0" destOrd="0" presId="urn:microsoft.com/office/officeart/2005/8/layout/pyramid1"/>
    <dgm:cxn modelId="{4E7CA296-177A-4BAC-AAE7-AA4B24631482}" srcId="{DB0F04F5-EA8C-4EA6-97FD-E663DE88DDC3}" destId="{EB05EAFC-C8C1-48E6-A99D-85D5A652F308}" srcOrd="2" destOrd="0" parTransId="{0C5F4260-4AA5-45B9-9B41-FDED003B199E}" sibTransId="{3C74753F-A3F1-40D3-BEBF-88F9E296EB2E}"/>
    <dgm:cxn modelId="{8329C8B8-5F5B-4053-8BD0-30AEF69B430B}" type="presOf" srcId="{47970185-8DEE-4FAB-9AFD-C78035AF5751}" destId="{006D113B-1E22-47A1-AF44-95D3ED04612D}" srcOrd="0" destOrd="0" presId="urn:microsoft.com/office/officeart/2005/8/layout/pyramid1"/>
    <dgm:cxn modelId="{48972AD4-74B3-4D4D-A189-56391889E87D}" type="presOf" srcId="{08D8D25C-8D55-4C75-9538-FF4AC7F6B8A2}" destId="{F51BC826-25D4-405A-B0C7-C6849D87C5AC}" srcOrd="1" destOrd="0" presId="urn:microsoft.com/office/officeart/2005/8/layout/pyramid1"/>
    <dgm:cxn modelId="{72DCA7DF-A8BA-4B87-A66E-8E9A294F35E2}" type="presOf" srcId="{EB05EAFC-C8C1-48E6-A99D-85D5A652F308}" destId="{56856A31-E429-4583-BD85-3A1AE2018ABD}" srcOrd="1" destOrd="0" presId="urn:microsoft.com/office/officeart/2005/8/layout/pyramid1"/>
    <dgm:cxn modelId="{5D6AB7E6-8BD9-4AA0-8DA9-E8DE34E5814B}" type="presOf" srcId="{B183C352-1EA9-4EC9-A1DD-FE3DD26814EA}" destId="{F967AC89-7F53-417B-A32C-0FCB88D5E177}" srcOrd="0" destOrd="0" presId="urn:microsoft.com/office/officeart/2005/8/layout/pyramid1"/>
    <dgm:cxn modelId="{87DCB0EE-369E-4E48-8BFB-52857A43B1E4}" type="presOf" srcId="{08D8D25C-8D55-4C75-9538-FF4AC7F6B8A2}" destId="{FCD9221E-3E7D-419F-ADE6-DC9758FB4659}" srcOrd="0" destOrd="0" presId="urn:microsoft.com/office/officeart/2005/8/layout/pyramid1"/>
    <dgm:cxn modelId="{358D8DFE-3FD8-4FB4-AF7E-3AE87C5B2155}" srcId="{DB0F04F5-EA8C-4EA6-97FD-E663DE88DDC3}" destId="{47970185-8DEE-4FAB-9AFD-C78035AF5751}" srcOrd="1" destOrd="0" parTransId="{E897B73C-1CEC-4DB5-BD82-0B38D8431D3C}" sibTransId="{D30A2494-636C-477D-AD88-2955355ABD53}"/>
    <dgm:cxn modelId="{591EB1D3-0BA0-40E8-9F8E-283A09E69758}" type="presParOf" srcId="{BAA4CB8E-BDD2-4469-A2ED-E842518A113F}" destId="{D0DC3163-F30B-4513-9D9E-1DA973E1046F}" srcOrd="0" destOrd="0" presId="urn:microsoft.com/office/officeart/2005/8/layout/pyramid1"/>
    <dgm:cxn modelId="{DEA665FD-2E66-42E3-A4AD-BC7D41C6944E}" type="presParOf" srcId="{D0DC3163-F30B-4513-9D9E-1DA973E1046F}" destId="{FCD9221E-3E7D-419F-ADE6-DC9758FB4659}" srcOrd="0" destOrd="0" presId="urn:microsoft.com/office/officeart/2005/8/layout/pyramid1"/>
    <dgm:cxn modelId="{BBB92EA5-5192-42B5-8766-B02B2C7EE36A}" type="presParOf" srcId="{D0DC3163-F30B-4513-9D9E-1DA973E1046F}" destId="{F51BC826-25D4-405A-B0C7-C6849D87C5AC}" srcOrd="1" destOrd="0" presId="urn:microsoft.com/office/officeart/2005/8/layout/pyramid1"/>
    <dgm:cxn modelId="{BEAE9CBA-1A86-4C9E-91D7-2EE33DD7C833}" type="presParOf" srcId="{BAA4CB8E-BDD2-4469-A2ED-E842518A113F}" destId="{25B0C4B7-E15C-4A18-95A3-6FABEA8B54AC}" srcOrd="1" destOrd="0" presId="urn:microsoft.com/office/officeart/2005/8/layout/pyramid1"/>
    <dgm:cxn modelId="{59343969-4F53-463C-98E2-AB17DACD3E48}" type="presParOf" srcId="{25B0C4B7-E15C-4A18-95A3-6FABEA8B54AC}" destId="{006D113B-1E22-47A1-AF44-95D3ED04612D}" srcOrd="0" destOrd="0" presId="urn:microsoft.com/office/officeart/2005/8/layout/pyramid1"/>
    <dgm:cxn modelId="{15618C45-FC7E-4CF6-9019-C93E0FCD08F2}" type="presParOf" srcId="{25B0C4B7-E15C-4A18-95A3-6FABEA8B54AC}" destId="{A3A6F7A3-889C-4B71-BC49-86B0BEC1D63C}" srcOrd="1" destOrd="0" presId="urn:microsoft.com/office/officeart/2005/8/layout/pyramid1"/>
    <dgm:cxn modelId="{2B9796A3-30B7-4848-82DF-E4B51043F9CB}" type="presParOf" srcId="{BAA4CB8E-BDD2-4469-A2ED-E842518A113F}" destId="{1EFB2C3D-9E3E-45A1-836F-B95457098C5E}" srcOrd="2" destOrd="0" presId="urn:microsoft.com/office/officeart/2005/8/layout/pyramid1"/>
    <dgm:cxn modelId="{B37E7C92-ACAD-41C0-BC91-63DBFA8234E1}" type="presParOf" srcId="{1EFB2C3D-9E3E-45A1-836F-B95457098C5E}" destId="{5157842E-5690-4123-AD30-FD40840E0383}" srcOrd="0" destOrd="0" presId="urn:microsoft.com/office/officeart/2005/8/layout/pyramid1"/>
    <dgm:cxn modelId="{DF63B8E0-7164-4E6B-8913-82D176B742F1}" type="presParOf" srcId="{1EFB2C3D-9E3E-45A1-836F-B95457098C5E}" destId="{56856A31-E429-4583-BD85-3A1AE2018ABD}" srcOrd="1" destOrd="0" presId="urn:microsoft.com/office/officeart/2005/8/layout/pyramid1"/>
    <dgm:cxn modelId="{A711F419-2AD0-4736-8E44-969657422812}" type="presParOf" srcId="{BAA4CB8E-BDD2-4469-A2ED-E842518A113F}" destId="{62410C76-9C86-4D54-851C-6E3BE5F9A101}" srcOrd="3" destOrd="0" presId="urn:microsoft.com/office/officeart/2005/8/layout/pyramid1"/>
    <dgm:cxn modelId="{965B5706-355A-422C-A95E-2A47C7B4357B}" type="presParOf" srcId="{62410C76-9C86-4D54-851C-6E3BE5F9A101}" destId="{F967AC89-7F53-417B-A32C-0FCB88D5E177}" srcOrd="0" destOrd="0" presId="urn:microsoft.com/office/officeart/2005/8/layout/pyramid1"/>
    <dgm:cxn modelId="{A7ADEF20-B612-46EF-8D61-C7838BCF510A}" type="presParOf" srcId="{62410C76-9C86-4D54-851C-6E3BE5F9A101}" destId="{849F324E-B026-4115-A220-17A80E2E0A2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F60A6-85C7-42FC-B8B5-E4CD4437EA18}">
      <dsp:nvSpPr>
        <dsp:cNvPr id="0" name=""/>
        <dsp:cNvSpPr/>
      </dsp:nvSpPr>
      <dsp:spPr>
        <a:xfrm>
          <a:off x="1248791" y="0"/>
          <a:ext cx="4740677" cy="474067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53122-2D02-4236-82F9-F2414B874BE2}">
      <dsp:nvSpPr>
        <dsp:cNvPr id="0" name=""/>
        <dsp:cNvSpPr/>
      </dsp:nvSpPr>
      <dsp:spPr>
        <a:xfrm>
          <a:off x="1699155" y="450364"/>
          <a:ext cx="1848864" cy="184886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Kevés figyelem</a:t>
          </a:r>
        </a:p>
      </dsp:txBody>
      <dsp:txXfrm>
        <a:off x="1789409" y="540618"/>
        <a:ext cx="1668356" cy="1668356"/>
      </dsp:txXfrm>
    </dsp:sp>
    <dsp:sp modelId="{7B7EEE6E-A013-47FD-807F-4E984AE5EC10}">
      <dsp:nvSpPr>
        <dsp:cNvPr id="0" name=""/>
        <dsp:cNvSpPr/>
      </dsp:nvSpPr>
      <dsp:spPr>
        <a:xfrm>
          <a:off x="3690239" y="450364"/>
          <a:ext cx="1848864" cy="1848864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Sok figyelem</a:t>
          </a:r>
        </a:p>
      </dsp:txBody>
      <dsp:txXfrm>
        <a:off x="3780493" y="540618"/>
        <a:ext cx="1668356" cy="1668356"/>
      </dsp:txXfrm>
    </dsp:sp>
    <dsp:sp modelId="{8ABF9D66-3161-488F-9047-D0C55BD571D3}">
      <dsp:nvSpPr>
        <dsp:cNvPr id="0" name=""/>
        <dsp:cNvSpPr/>
      </dsp:nvSpPr>
      <dsp:spPr>
        <a:xfrm>
          <a:off x="1699155" y="2441448"/>
          <a:ext cx="1848864" cy="1848864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Zéró figyelem</a:t>
          </a:r>
        </a:p>
      </dsp:txBody>
      <dsp:txXfrm>
        <a:off x="1789409" y="2531702"/>
        <a:ext cx="1668356" cy="1668356"/>
      </dsp:txXfrm>
    </dsp:sp>
    <dsp:sp modelId="{E90DEBD6-D206-4A71-BA7F-32940CC2DA86}">
      <dsp:nvSpPr>
        <dsp:cNvPr id="0" name=""/>
        <dsp:cNvSpPr/>
      </dsp:nvSpPr>
      <dsp:spPr>
        <a:xfrm>
          <a:off x="3690239" y="2441448"/>
          <a:ext cx="1848864" cy="184886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Kevés figyelem</a:t>
          </a:r>
        </a:p>
      </dsp:txBody>
      <dsp:txXfrm>
        <a:off x="3780493" y="2531702"/>
        <a:ext cx="1668356" cy="1668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9221E-3E7D-419F-ADE6-DC9758FB4659}">
      <dsp:nvSpPr>
        <dsp:cNvPr id="0" name=""/>
        <dsp:cNvSpPr/>
      </dsp:nvSpPr>
      <dsp:spPr>
        <a:xfrm>
          <a:off x="3086099" y="0"/>
          <a:ext cx="2057399" cy="898494"/>
        </a:xfrm>
        <a:prstGeom prst="trapezoid">
          <a:avLst>
            <a:gd name="adj" fmla="val 114492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Energia</a:t>
          </a:r>
        </a:p>
      </dsp:txBody>
      <dsp:txXfrm>
        <a:off x="3086099" y="0"/>
        <a:ext cx="2057399" cy="898494"/>
      </dsp:txXfrm>
    </dsp:sp>
    <dsp:sp modelId="{006D113B-1E22-47A1-AF44-95D3ED04612D}">
      <dsp:nvSpPr>
        <dsp:cNvPr id="0" name=""/>
        <dsp:cNvSpPr/>
      </dsp:nvSpPr>
      <dsp:spPr>
        <a:xfrm>
          <a:off x="2057400" y="898494"/>
          <a:ext cx="4114799" cy="898494"/>
        </a:xfrm>
        <a:prstGeom prst="trapezoid">
          <a:avLst>
            <a:gd name="adj" fmla="val 1144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Szellemi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 err="1"/>
            <a:t>kapacítás</a:t>
          </a:r>
          <a:endParaRPr lang="hu-HU" sz="2800" kern="1200" dirty="0"/>
        </a:p>
      </dsp:txBody>
      <dsp:txXfrm>
        <a:off x="2777490" y="898494"/>
        <a:ext cx="2674620" cy="898494"/>
      </dsp:txXfrm>
    </dsp:sp>
    <dsp:sp modelId="{5157842E-5690-4123-AD30-FD40840E0383}">
      <dsp:nvSpPr>
        <dsp:cNvPr id="0" name=""/>
        <dsp:cNvSpPr/>
      </dsp:nvSpPr>
      <dsp:spPr>
        <a:xfrm>
          <a:off x="1028700" y="1796988"/>
          <a:ext cx="6172199" cy="898494"/>
        </a:xfrm>
        <a:prstGeom prst="trapezoid">
          <a:avLst>
            <a:gd name="adj" fmla="val 114492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Érzelmi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 err="1"/>
            <a:t>kapacítás</a:t>
          </a:r>
          <a:endParaRPr lang="hu-HU" sz="2800" kern="1200" dirty="0"/>
        </a:p>
      </dsp:txBody>
      <dsp:txXfrm>
        <a:off x="2108835" y="1796988"/>
        <a:ext cx="4011930" cy="898494"/>
      </dsp:txXfrm>
    </dsp:sp>
    <dsp:sp modelId="{F967AC89-7F53-417B-A32C-0FCB88D5E177}">
      <dsp:nvSpPr>
        <dsp:cNvPr id="0" name=""/>
        <dsp:cNvSpPr/>
      </dsp:nvSpPr>
      <dsp:spPr>
        <a:xfrm>
          <a:off x="0" y="2695483"/>
          <a:ext cx="8229599" cy="898494"/>
        </a:xfrm>
        <a:prstGeom prst="trapezoid">
          <a:avLst>
            <a:gd name="adj" fmla="val 114492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Fizikai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 err="1"/>
            <a:t>kapacítás</a:t>
          </a:r>
          <a:endParaRPr lang="hu-HU" sz="2800" kern="1200" dirty="0"/>
        </a:p>
      </dsp:txBody>
      <dsp:txXfrm>
        <a:off x="1440179" y="2695483"/>
        <a:ext cx="5349240" cy="898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68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80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96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9AD41B-4B0B-4450-87D9-D7AFA668E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DDCE9E5-5BAB-48FC-8C81-B6B3B755C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A06498-6DE2-45B2-BEFD-2575B1B1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E12D-8352-4A6F-BE09-D1817FC9BD8B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D465EB-1120-4305-AC87-D47CB1AD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90B8315-F5A5-48E0-8DD9-5DED809A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86FF-626F-4DA2-88FA-D05173DA62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012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E0F67B-215B-41E5-A442-80C7242B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BA49C2-A2D9-453D-9D4B-807F523B8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0A5B38-19E3-49D2-951D-D23A4D4B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E12D-8352-4A6F-BE09-D1817FC9BD8B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0AC4C6-2905-4414-A572-0664079C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B6F1DA-BCC1-4D3A-93C5-C84EAB40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86FF-626F-4DA2-88FA-D05173DA62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85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CAC675-5A6F-42B9-AD5E-695FCA5A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AAAD00D-FEC2-4676-8CCA-33B00D305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952A6E-44DB-462B-9963-6E2376AF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E12D-8352-4A6F-BE09-D1817FC9BD8B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E7053C-6B65-46E9-88AB-1C2465BB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CE18DD2-D24E-457B-967A-BECCFAB5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86FF-626F-4DA2-88FA-D05173DA62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007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4151C1-48CF-4609-87B0-305FD0D7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0DB6EF-A6B5-4FFA-BBD4-A7F746F7D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999C2FA-06C8-4752-9A58-FB0B06B4D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3B5D9F-A3C1-43F9-A9A2-5E33B9BA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E12D-8352-4A6F-BE09-D1817FC9BD8B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8D2E00F-7011-4001-B997-16E33E73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F9F5E32-ADD0-46A9-9B41-B5627AE4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86FF-626F-4DA2-88FA-D05173DA62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06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E403DE-F9C0-4948-A892-A12030ED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86C7154-BCFF-4BC3-920B-9A9128E57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E3F0F39-5DAE-4E9A-8E89-1595CAE3D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B57AF9C-A5D3-4AD2-A50D-E4C351353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3E772BC-5143-4FFE-875A-9DB17760F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E77C740-349D-4821-BB79-622F451A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E12D-8352-4A6F-BE09-D1817FC9BD8B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21D965F-145C-4644-A24E-EDA28E00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7E8DD51-EE81-4F5C-8299-E2D44917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86FF-626F-4DA2-88FA-D05173DA62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199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67C3F3-B102-49EB-9BEF-5BD965E5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6A2C95E-A5AB-437C-812A-F4ED5295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E12D-8352-4A6F-BE09-D1817FC9BD8B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773D1E1-2995-4F38-98F7-C7526C26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1E0E283-610D-4667-9C88-71F3E5E3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86FF-626F-4DA2-88FA-D05173DA62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1624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B309022-AD9D-4FAB-8582-708D59BB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E12D-8352-4A6F-BE09-D1817FC9BD8B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91DF588-7724-4AEE-A85D-7156A75B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44B8933-F7B4-48DE-B6FB-D0D0B313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86FF-626F-4DA2-88FA-D05173DA62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1926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4E35BA-DAA2-4F8D-B643-8AB10E9C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FF3155-B3E7-47FF-B4AA-6F035281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F8B6E70-950E-41D7-9EE2-64EDEF46E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EC21D7-10A6-4865-827B-F77A4E94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E12D-8352-4A6F-BE09-D1817FC9BD8B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AB3784E-30FF-46AC-9A84-C3D8FFCD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3F8F769-B232-4D8D-B169-7D796F71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86FF-626F-4DA2-88FA-D05173DA62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77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567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E6163C-1B68-4235-ACD6-6E59B78E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2515A9F-32B3-4E19-92BE-B83D4B465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A4030D-9EF4-4308-8498-C592575DE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807BD7E-57C8-4257-A77E-5053DB1A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E12D-8352-4A6F-BE09-D1817FC9BD8B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FA9581A-96D6-41EB-93E3-E92AE73C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E81182-C0F6-4A47-A6F5-3863CA56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86FF-626F-4DA2-88FA-D05173DA62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7737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20F527-444A-4751-AD67-E5F887B1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7A2D478-F6E0-481F-9CBB-C1D0995B7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266D3D0-06C9-4A3C-ABE3-487D53EA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E12D-8352-4A6F-BE09-D1817FC9BD8B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665464-C1A9-443D-86E3-C026FDE9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FF246F-5CF0-4918-89AB-41063F3F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86FF-626F-4DA2-88FA-D05173DA62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8492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056299-F722-4703-BD67-CFF0283AE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91DD42B-8BA8-46C5-87AE-26EFCFDDF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20CF3DE-11ED-4E7C-B8DF-0026BDAD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E12D-8352-4A6F-BE09-D1817FC9BD8B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68B4E4-D2DC-4A17-89D4-FD64F906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9BCB66-9312-4EB3-BFA6-C670CD37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86FF-626F-4DA2-88FA-D05173DA62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192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176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24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72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98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458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880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161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0D36-E29B-4936-BFE1-1661CEC56FC1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153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D7466F4-D0B3-4ED7-A556-D0591118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59248F8-A1C2-4A34-9631-1B93FDB4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3C1B0A-A280-478B-A489-7E5EC5976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5E12D-8352-4A6F-BE09-D1817FC9BD8B}" type="datetimeFigureOut">
              <a:rPr lang="hu-HU" smtClean="0"/>
              <a:t>2023. 03. 16.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D97DA02-50AF-400C-9A5D-A3E41E512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23BD88-9166-4C06-8746-CE7855939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86FF-626F-4DA2-88FA-D05173DA62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68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433134" y="2685249"/>
            <a:ext cx="5584054" cy="208206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u-HU" sz="25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Jó-e, ha maximalista vagyok? </a:t>
            </a:r>
          </a:p>
          <a:p>
            <a:pPr algn="l">
              <a:lnSpc>
                <a:spcPct val="150000"/>
              </a:lnSpc>
            </a:pPr>
            <a:r>
              <a:rPr lang="hu-HU" sz="2500" dirty="0">
                <a:solidFill>
                  <a:srgbClr val="58CAE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Gerilla Mentor Klub </a:t>
            </a:r>
          </a:p>
          <a:p>
            <a:pPr algn="l">
              <a:lnSpc>
                <a:spcPct val="150000"/>
              </a:lnSpc>
            </a:pPr>
            <a:r>
              <a:rPr lang="hu-HU" sz="2000" dirty="0">
                <a:solidFill>
                  <a:srgbClr val="58CAE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Előadó: Wavrik Gábor</a:t>
            </a:r>
          </a:p>
          <a:p>
            <a:pPr algn="l">
              <a:lnSpc>
                <a:spcPct val="150000"/>
              </a:lnSpc>
            </a:pPr>
            <a:endParaRPr lang="fr-FR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6FD9-D1BA-463E-AE4F-FE485CBAF505}"/>
              </a:ext>
            </a:extLst>
          </p:cNvPr>
          <p:cNvSpPr/>
          <p:nvPr/>
        </p:nvSpPr>
        <p:spPr>
          <a:xfrm>
            <a:off x="127000" y="127000"/>
            <a:ext cx="11938000" cy="6604000"/>
          </a:xfrm>
          <a:prstGeom prst="rect">
            <a:avLst/>
          </a:prstGeom>
          <a:noFill/>
          <a:ln w="57150">
            <a:solidFill>
              <a:srgbClr val="58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434C90-298E-48C6-B3F6-500FC061A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3" y="737201"/>
            <a:ext cx="3572707" cy="3572707"/>
          </a:xfrm>
          <a:prstGeom prst="rect">
            <a:avLst/>
          </a:prstGeom>
        </p:spPr>
      </p:pic>
      <p:pic>
        <p:nvPicPr>
          <p:cNvPr id="13" name="Kép 3">
            <a:extLst>
              <a:ext uri="{FF2B5EF4-FFF2-40B4-BE49-F238E27FC236}">
                <a16:creationId xmlns:a16="http://schemas.microsoft.com/office/drawing/2014/main" id="{F76F5FC2-E3C1-43C4-B46B-3A36B736CF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3" t="30196" r="14730" b="30086"/>
          <a:stretch/>
        </p:blipFill>
        <p:spPr>
          <a:xfrm>
            <a:off x="1027914" y="4309908"/>
            <a:ext cx="3357408" cy="198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2861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019B1D-45B0-452C-8B8E-3D2ACC7ED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707" y="492049"/>
            <a:ext cx="9703292" cy="477837"/>
          </a:xfrm>
        </p:spPr>
        <p:txBody>
          <a:bodyPr>
            <a:noAutofit/>
          </a:bodyPr>
          <a:lstStyle/>
          <a:p>
            <a:pPr algn="l"/>
            <a:r>
              <a:rPr lang="hu-HU" sz="4400" b="1" dirty="0">
                <a:solidFill>
                  <a:srgbClr val="00B0F0"/>
                </a:solidFill>
              </a:rPr>
              <a:t>Mit tegyek? – Top 10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8FAB4AD-BB5C-4B5B-A6F6-024FD8C47F79}"/>
              </a:ext>
            </a:extLst>
          </p:cNvPr>
          <p:cNvSpPr txBox="1"/>
          <p:nvPr/>
        </p:nvSpPr>
        <p:spPr>
          <a:xfrm>
            <a:off x="716968" y="1077768"/>
            <a:ext cx="1045789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Okok, okozatok és a működés tudatosítása (menedzselhetetlen nyomás, véletlen szerepe, befektetett munka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teljesítmény görbe, stb.)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Tudatos hosszú-távú tervezés.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Holisztikus tervezés (energia piramis!).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Munka, feladatok priorizálása kockázati megközelítéssel.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Tervek, álmok, vágyak reális kitűzése valószínűségi modellel.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Jövőn való aggódás csökkentése.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Negatív dolgokra „rápörgés” (pl. pandémia, háború, belpolitika, stb.) elkerülése.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Elengedés, hiba megengedése,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mindfulness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gyakorlatok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60/80% az elég jó!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Siker              Életminőség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1E16963-5E63-7406-50F3-AF6B5454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435" y="6365951"/>
            <a:ext cx="536494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0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019B1D-45B0-452C-8B8E-3D2ACC7ED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707" y="492049"/>
            <a:ext cx="9703292" cy="477837"/>
          </a:xfrm>
        </p:spPr>
        <p:txBody>
          <a:bodyPr>
            <a:noAutofit/>
          </a:bodyPr>
          <a:lstStyle/>
          <a:p>
            <a:pPr algn="l"/>
            <a:r>
              <a:rPr lang="hu-HU" sz="4400" b="1" dirty="0">
                <a:solidFill>
                  <a:srgbClr val="00B0F0"/>
                </a:solidFill>
              </a:rPr>
              <a:t>Mit jelent ez a munkában? – Top 10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8FAB4AD-BB5C-4B5B-A6F6-024FD8C47F79}"/>
              </a:ext>
            </a:extLst>
          </p:cNvPr>
          <p:cNvSpPr txBox="1"/>
          <p:nvPr/>
        </p:nvSpPr>
        <p:spPr>
          <a:xfrm>
            <a:off x="736846" y="1356064"/>
            <a:ext cx="104578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Delegálás, bizalom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Úgysem rúgnak ki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Nagy kockázatra figyelés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Tényleg NAGY kockázat?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Munkahelyi kapcsolat és teljesítmény!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Pihenj, lazulj.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 félj a hibától, kudarctól!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 higgy a megmondó milliárdos guruknak!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srgbClr val="FF0000"/>
                </a:solidFill>
                <a:latin typeface="Calibri" panose="020F0502020204030204"/>
              </a:rPr>
              <a:t>Ne  mérd másokhoz magad!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Határok húzása.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48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4CE33344-7F69-466D-B8CC-5300D8AA8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25" y="1085889"/>
            <a:ext cx="2876550" cy="153352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679C007-4594-466A-9441-2D2DE4381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612" y="4800844"/>
            <a:ext cx="2619375" cy="174307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AA7E692-528D-40A8-AB50-D9BBA98D5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657" y="1180730"/>
            <a:ext cx="2876550" cy="15906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B32062F-BF29-42F0-9F84-6B8F1E6F5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011" y="2980062"/>
            <a:ext cx="2847975" cy="160972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4B5ADDA-A402-4E02-B2C0-72C20C1A6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285" y="922284"/>
            <a:ext cx="3158951" cy="179197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6B09921-9E89-4705-89CF-42D8DE756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491" y="2846712"/>
            <a:ext cx="2619375" cy="17430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9C0123E-2470-49CA-A4A3-BEE74D48B3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244" y="2871259"/>
            <a:ext cx="2619375" cy="174307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81712DD-9DD0-4F8B-81F6-50C11E10B3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9930" y="4731580"/>
            <a:ext cx="2688001" cy="188160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744ECE3-4EBF-4212-9068-40B8B85019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9003" y="4729413"/>
            <a:ext cx="2433994" cy="18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3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5CE3F4-7091-4443-AB74-D36FB0E6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0B0F0"/>
                </a:solidFill>
              </a:rPr>
              <a:t>OKOK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26E238-4DBE-4D7C-AA45-7CF577E9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130"/>
            <a:ext cx="10515600" cy="4939833"/>
          </a:xfrm>
        </p:spPr>
        <p:txBody>
          <a:bodyPr>
            <a:normAutofit/>
          </a:bodyPr>
          <a:lstStyle/>
          <a:p>
            <a:r>
              <a:rPr lang="hu-HU" dirty="0"/>
              <a:t>Családi örökség, genetika, minták</a:t>
            </a:r>
          </a:p>
          <a:p>
            <a:r>
              <a:rPr lang="hu-HU" dirty="0"/>
              <a:t>Az új költséghatékony gazdasági működés (több munka, mint munkaerő)</a:t>
            </a:r>
          </a:p>
          <a:p>
            <a:r>
              <a:rPr lang="hu-HU" dirty="0"/>
              <a:t>Komplexebb női és férfi szerepek</a:t>
            </a:r>
          </a:p>
          <a:p>
            <a:r>
              <a:rPr lang="hu-HU" dirty="0"/>
              <a:t>Média által sugárzott torz elvárások, torz sikerstory-k</a:t>
            </a:r>
          </a:p>
          <a:p>
            <a:r>
              <a:rPr lang="hu-HU" dirty="0"/>
              <a:t>Iskolarendszer megnövekedett nyomása</a:t>
            </a:r>
          </a:p>
          <a:p>
            <a:r>
              <a:rPr lang="hu-HU" dirty="0"/>
              <a:t>Szendvics generációs hatás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838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019B1D-45B0-452C-8B8E-3D2ACC7ED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707" y="492049"/>
            <a:ext cx="9703292" cy="477837"/>
          </a:xfrm>
        </p:spPr>
        <p:txBody>
          <a:bodyPr>
            <a:noAutofit/>
          </a:bodyPr>
          <a:lstStyle/>
          <a:p>
            <a:pPr algn="l"/>
            <a:r>
              <a:rPr lang="hu-HU" sz="4400" b="1" dirty="0">
                <a:solidFill>
                  <a:srgbClr val="00B0F0"/>
                </a:solidFill>
              </a:rPr>
              <a:t>Okozatok, tipikus példák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26CC35D-C0F0-41D4-AD0C-970A806BC81B}"/>
              </a:ext>
            </a:extLst>
          </p:cNvPr>
          <p:cNvSpPr txBox="1"/>
          <p:nvPr/>
        </p:nvSpPr>
        <p:spPr>
          <a:xfrm>
            <a:off x="1071238" y="1571348"/>
            <a:ext cx="36309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Magammal szemben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C2B7A864-27A3-4C1D-A94B-814BC9C30827}"/>
              </a:ext>
            </a:extLst>
          </p:cNvPr>
          <p:cNvSpPr/>
          <p:nvPr/>
        </p:nvSpPr>
        <p:spPr>
          <a:xfrm>
            <a:off x="4927106" y="1502952"/>
            <a:ext cx="1367161" cy="750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BBD588D-8E71-41C0-BCAC-DBCBE8514962}"/>
              </a:ext>
            </a:extLst>
          </p:cNvPr>
          <p:cNvSpPr txBox="1"/>
          <p:nvPr/>
        </p:nvSpPr>
        <p:spPr>
          <a:xfrm>
            <a:off x="6960093" y="1571348"/>
            <a:ext cx="4296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Kudarc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Szorongás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Kiégés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Depresszió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Stb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Pszichés és fizikai állapotromlás</a:t>
            </a:r>
          </a:p>
        </p:txBody>
      </p:sp>
    </p:spTree>
    <p:extLst>
      <p:ext uri="{BB962C8B-B14F-4D97-AF65-F5344CB8AC3E}">
        <p14:creationId xmlns:p14="http://schemas.microsoft.com/office/powerpoint/2010/main" val="290602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019B1D-45B0-452C-8B8E-3D2ACC7ED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707" y="492049"/>
            <a:ext cx="9703292" cy="477837"/>
          </a:xfrm>
        </p:spPr>
        <p:txBody>
          <a:bodyPr>
            <a:noAutofit/>
          </a:bodyPr>
          <a:lstStyle/>
          <a:p>
            <a:pPr algn="l"/>
            <a:r>
              <a:rPr lang="hu-HU" sz="4400" b="1" dirty="0">
                <a:solidFill>
                  <a:srgbClr val="00B0F0"/>
                </a:solidFill>
              </a:rPr>
              <a:t>Okozatok, tipikus példák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26CC35D-C0F0-41D4-AD0C-970A806BC81B}"/>
              </a:ext>
            </a:extLst>
          </p:cNvPr>
          <p:cNvSpPr txBox="1"/>
          <p:nvPr/>
        </p:nvSpPr>
        <p:spPr>
          <a:xfrm>
            <a:off x="1071238" y="1571348"/>
            <a:ext cx="84703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Másokkal (főnök, kolléga, család, munka, partner) szemben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Konfliktus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Elégedetlenség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Negatív visszajelzések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Kapcsolatok romlása, érzelmi állapotromlás</a:t>
            </a:r>
          </a:p>
        </p:txBody>
      </p:sp>
      <p:sp>
        <p:nvSpPr>
          <p:cNvPr id="4" name="Nyíl: vágott, jobbra mutató 3">
            <a:extLst>
              <a:ext uri="{FF2B5EF4-FFF2-40B4-BE49-F238E27FC236}">
                <a16:creationId xmlns:a16="http://schemas.microsoft.com/office/drawing/2014/main" id="{F5729D4F-FBFF-4841-905A-C17D62B0E9A5}"/>
              </a:ext>
            </a:extLst>
          </p:cNvPr>
          <p:cNvSpPr/>
          <p:nvPr/>
        </p:nvSpPr>
        <p:spPr>
          <a:xfrm rot="5400000">
            <a:off x="2172108" y="2321938"/>
            <a:ext cx="943916" cy="80786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019B1D-45B0-452C-8B8E-3D2ACC7ED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778" y="1265798"/>
            <a:ext cx="9703292" cy="477837"/>
          </a:xfrm>
        </p:spPr>
        <p:txBody>
          <a:bodyPr>
            <a:noAutofit/>
          </a:bodyPr>
          <a:lstStyle/>
          <a:p>
            <a:pPr algn="l"/>
            <a:r>
              <a:rPr lang="hu-HU" sz="4400" b="1" dirty="0">
                <a:solidFill>
                  <a:srgbClr val="00B0F0"/>
                </a:solidFill>
              </a:rPr>
              <a:t>Befejtetett munka </a:t>
            </a:r>
            <a:r>
              <a:rPr lang="hu-HU" sz="4400" b="1" dirty="0" err="1">
                <a:solidFill>
                  <a:srgbClr val="00B0F0"/>
                </a:solidFill>
              </a:rPr>
              <a:t>vs</a:t>
            </a:r>
            <a:r>
              <a:rPr lang="hu-HU" sz="4400" b="1" dirty="0">
                <a:solidFill>
                  <a:srgbClr val="00B0F0"/>
                </a:solidFill>
              </a:rPr>
              <a:t> teljesítmény görbe </a:t>
            </a:r>
            <a:r>
              <a:rPr lang="hu-HU" sz="2400" b="1" dirty="0">
                <a:solidFill>
                  <a:srgbClr val="00B0F0"/>
                </a:solidFill>
              </a:rPr>
              <a:t>(csökkenő határtermelékenységi görbe, </a:t>
            </a:r>
            <a:r>
              <a:rPr lang="hu-HU" sz="2400" b="1" dirty="0" err="1">
                <a:solidFill>
                  <a:srgbClr val="00B0F0"/>
                </a:solidFill>
              </a:rPr>
              <a:t>mikroökonomia</a:t>
            </a:r>
            <a:r>
              <a:rPr lang="hu-HU" sz="2400" b="1" dirty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2050" name="Picture 2" descr="Business and personal skills to supercharge your impact - Pye AI">
            <a:extLst>
              <a:ext uri="{FF2B5EF4-FFF2-40B4-BE49-F238E27FC236}">
                <a16:creationId xmlns:a16="http://schemas.microsoft.com/office/drawing/2014/main" id="{412E6B05-1C76-4685-AF00-7422CA74D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88" y="2147047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3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965B79-A1CD-444B-A127-2A0F8A638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649" y="385516"/>
            <a:ext cx="9144000" cy="477837"/>
          </a:xfrm>
        </p:spPr>
        <p:txBody>
          <a:bodyPr>
            <a:noAutofit/>
          </a:bodyPr>
          <a:lstStyle/>
          <a:p>
            <a:pPr algn="l"/>
            <a:r>
              <a:rPr lang="hu-HU" sz="3600" b="1" dirty="0">
                <a:solidFill>
                  <a:srgbClr val="00B0F0"/>
                </a:solidFill>
              </a:rPr>
              <a:t>  Priorizálás: Valószínűség – hatás modell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8719926-1682-47E9-A8EF-F7AEE8739DCF}"/>
              </a:ext>
            </a:extLst>
          </p:cNvPr>
          <p:cNvGraphicFramePr/>
          <p:nvPr/>
        </p:nvGraphicFramePr>
        <p:xfrm>
          <a:off x="3092390" y="1048674"/>
          <a:ext cx="7238259" cy="474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5CBE38F8-53F5-4242-B82A-84530E286B8A}"/>
              </a:ext>
            </a:extLst>
          </p:cNvPr>
          <p:cNvCxnSpPr/>
          <p:nvPr/>
        </p:nvCxnSpPr>
        <p:spPr>
          <a:xfrm flipV="1">
            <a:off x="3533313" y="1233996"/>
            <a:ext cx="0" cy="4740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6D562567-B60F-46CF-9010-37686BDD3FD1}"/>
              </a:ext>
            </a:extLst>
          </p:cNvPr>
          <p:cNvCxnSpPr>
            <a:cxnSpLocks/>
          </p:cNvCxnSpPr>
          <p:nvPr/>
        </p:nvCxnSpPr>
        <p:spPr>
          <a:xfrm flipV="1">
            <a:off x="3542191" y="5974672"/>
            <a:ext cx="61966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F97FCD4-FD92-421A-8910-2B98F99F91B3}"/>
              </a:ext>
            </a:extLst>
          </p:cNvPr>
          <p:cNvSpPr txBox="1"/>
          <p:nvPr/>
        </p:nvSpPr>
        <p:spPr>
          <a:xfrm>
            <a:off x="1088013" y="2876365"/>
            <a:ext cx="200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Bekövetkezés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Valószínűsége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(statisztikai megközelítés)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2E70033-C76A-4897-832A-171640ED52B2}"/>
              </a:ext>
            </a:extLst>
          </p:cNvPr>
          <p:cNvSpPr txBox="1"/>
          <p:nvPr/>
        </p:nvSpPr>
        <p:spPr>
          <a:xfrm>
            <a:off x="5388746" y="6168872"/>
            <a:ext cx="298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Bekövetkezés esetén a hatás</a:t>
            </a:r>
          </a:p>
        </p:txBody>
      </p:sp>
    </p:spTree>
    <p:extLst>
      <p:ext uri="{BB962C8B-B14F-4D97-AF65-F5344CB8AC3E}">
        <p14:creationId xmlns:p14="http://schemas.microsoft.com/office/powerpoint/2010/main" val="231170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3">
            <a:extLst>
              <a:ext uri="{FF2B5EF4-FFF2-40B4-BE49-F238E27FC236}">
                <a16:creationId xmlns:a16="http://schemas.microsoft.com/office/drawing/2014/main" id="{3B793228-E654-4ABA-9552-804F6497508E}"/>
              </a:ext>
            </a:extLst>
          </p:cNvPr>
          <p:cNvGraphicFramePr>
            <a:graphicFrameLocks/>
          </p:cNvGraphicFramePr>
          <p:nvPr/>
        </p:nvGraphicFramePr>
        <p:xfrm>
          <a:off x="1816470" y="2048352"/>
          <a:ext cx="8229600" cy="359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36404288-32F8-4BDA-86A7-F0ABDA4AC0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9896" y="3084546"/>
            <a:ext cx="3066554" cy="688908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0D04F026-B5FB-40D6-9648-817632EA6093}"/>
              </a:ext>
            </a:extLst>
          </p:cNvPr>
          <p:cNvSpPr txBox="1"/>
          <p:nvPr/>
        </p:nvSpPr>
        <p:spPr>
          <a:xfrm>
            <a:off x="6812994" y="3995409"/>
            <a:ext cx="348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Család (szülők, párkapcsolat, gyerek)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Barátok munkán kívül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Munkahelyi kapcsolatok (főnök,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peer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csapat)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B02C247-EE76-4FA3-9EBE-00469F2F18A5}"/>
              </a:ext>
            </a:extLst>
          </p:cNvPr>
          <p:cNvSpPr txBox="1"/>
          <p:nvPr/>
        </p:nvSpPr>
        <p:spPr>
          <a:xfrm>
            <a:off x="6812994" y="4863695"/>
            <a:ext cx="348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Táplálkozás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Mozgás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Alvás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7852E29-FBF6-47EF-BE9E-66086BABEB2B}"/>
              </a:ext>
            </a:extLst>
          </p:cNvPr>
          <p:cNvSpPr txBox="1"/>
          <p:nvPr/>
        </p:nvSpPr>
        <p:spPr>
          <a:xfrm>
            <a:off x="830269" y="283760"/>
            <a:ext cx="8152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tartósan magas teljesítmény, stressztűrés és változás-tűrés energia piramisa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38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9C6505F7-0685-44AF-A97D-22CFB74EA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01" y="1000787"/>
            <a:ext cx="7269804" cy="5147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C91FC66-8C7C-4AB3-98CA-DA150680BE94}"/>
              </a:ext>
            </a:extLst>
          </p:cNvPr>
          <p:cNvSpPr txBox="1"/>
          <p:nvPr/>
        </p:nvSpPr>
        <p:spPr>
          <a:xfrm>
            <a:off x="380796" y="3105834"/>
            <a:ext cx="186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>
                <a:solidFill>
                  <a:srgbClr val="00B0F0"/>
                </a:solidFill>
              </a:rPr>
              <a:t>Purpose</a:t>
            </a:r>
            <a:endParaRPr lang="hu-HU" sz="3600" dirty="0">
              <a:solidFill>
                <a:srgbClr val="00B0F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286C282-B427-4EA4-B4DD-262EC5CE7687}"/>
              </a:ext>
            </a:extLst>
          </p:cNvPr>
          <p:cNvSpPr txBox="1"/>
          <p:nvPr/>
        </p:nvSpPr>
        <p:spPr>
          <a:xfrm>
            <a:off x="10235954" y="3167390"/>
            <a:ext cx="125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>
                <a:solidFill>
                  <a:srgbClr val="FF0000"/>
                </a:solidFill>
              </a:rPr>
              <a:t>Ikigai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2CC0DA7-D192-4F19-A3AC-C825632ECDAC}"/>
              </a:ext>
            </a:extLst>
          </p:cNvPr>
          <p:cNvSpPr txBox="1"/>
          <p:nvPr/>
        </p:nvSpPr>
        <p:spPr>
          <a:xfrm>
            <a:off x="5069150" y="2281561"/>
            <a:ext cx="158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Szeretem?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E2F4A61-F27E-4757-8D9B-D105032F1070}"/>
              </a:ext>
            </a:extLst>
          </p:cNvPr>
          <p:cNvSpPr txBox="1"/>
          <p:nvPr/>
        </p:nvSpPr>
        <p:spPr>
          <a:xfrm>
            <a:off x="6471821" y="4092606"/>
            <a:ext cx="136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Jó vagyok benne?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FEDAFFF-BD8A-4ACB-8478-3277A087956F}"/>
              </a:ext>
            </a:extLst>
          </p:cNvPr>
          <p:cNvSpPr txBox="1"/>
          <p:nvPr/>
        </p:nvSpPr>
        <p:spPr>
          <a:xfrm>
            <a:off x="3835152" y="4208666"/>
            <a:ext cx="18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Megbecsülnek?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0C3E758-886A-4512-D564-9D0320F7B1FA}"/>
              </a:ext>
            </a:extLst>
          </p:cNvPr>
          <p:cNvSpPr txBox="1"/>
          <p:nvPr/>
        </p:nvSpPr>
        <p:spPr>
          <a:xfrm>
            <a:off x="2008094" y="394447"/>
            <a:ext cx="788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B0F0"/>
                </a:solidFill>
              </a:rPr>
              <a:t>Jó helyen vagyok a munkámban? 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4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332</Words>
  <Application>Microsoft Office PowerPoint</Application>
  <PresentationFormat>Szélesvásznú</PresentationFormat>
  <Paragraphs>83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Office-téma</vt:lpstr>
      <vt:lpstr>1_Office-téma</vt:lpstr>
      <vt:lpstr>PowerPoint-bemutató</vt:lpstr>
      <vt:lpstr>PowerPoint-bemutató</vt:lpstr>
      <vt:lpstr>OKOK</vt:lpstr>
      <vt:lpstr>Okozatok, tipikus példák</vt:lpstr>
      <vt:lpstr>Okozatok, tipikus példák</vt:lpstr>
      <vt:lpstr>Befejtetett munka vs teljesítmény görbe (csökkenő határtermelékenységi görbe, mikroökonomia)</vt:lpstr>
      <vt:lpstr>  Priorizálás: Valószínűség – hatás modell</vt:lpstr>
      <vt:lpstr>PowerPoint-bemutató</vt:lpstr>
      <vt:lpstr>PowerPoint-bemutató</vt:lpstr>
      <vt:lpstr>Mit tegyek? – Top 10</vt:lpstr>
      <vt:lpstr>Mit jelent ez a munkában? – Top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Papp Norbert</dc:creator>
  <cp:lastModifiedBy>Gábor Wavrik</cp:lastModifiedBy>
  <cp:revision>66</cp:revision>
  <dcterms:created xsi:type="dcterms:W3CDTF">2016-02-28T22:07:33Z</dcterms:created>
  <dcterms:modified xsi:type="dcterms:W3CDTF">2023-03-16T15:51:05Z</dcterms:modified>
</cp:coreProperties>
</file>