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5049500" cy="8572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EEF3"/>
    <a:srgbClr val="E3E5ED"/>
    <a:srgbClr val="E1E3EB"/>
    <a:srgbClr val="F3F4F7"/>
    <a:srgbClr val="27857C"/>
    <a:srgbClr val="A7F0FF"/>
    <a:srgbClr val="011DAB"/>
    <a:srgbClr val="FDA9A9"/>
    <a:srgbClr val="7B0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3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1188" y="1402954"/>
            <a:ext cx="11287125" cy="2984500"/>
          </a:xfrm>
        </p:spPr>
        <p:txBody>
          <a:bodyPr anchor="b"/>
          <a:lstStyle>
            <a:lvl1pPr algn="ctr">
              <a:defRPr sz="74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1188" y="4502547"/>
            <a:ext cx="11287125" cy="2069703"/>
          </a:xfrm>
        </p:spPr>
        <p:txBody>
          <a:bodyPr/>
          <a:lstStyle>
            <a:lvl1pPr marL="0" indent="0" algn="ctr">
              <a:buNone/>
              <a:defRPr sz="2963"/>
            </a:lvl1pPr>
            <a:lvl2pPr marL="564368" indent="0" algn="ctr">
              <a:buNone/>
              <a:defRPr sz="2469"/>
            </a:lvl2pPr>
            <a:lvl3pPr marL="1128735" indent="0" algn="ctr">
              <a:buNone/>
              <a:defRPr sz="2222"/>
            </a:lvl3pPr>
            <a:lvl4pPr marL="1693103" indent="0" algn="ctr">
              <a:buNone/>
              <a:defRPr sz="1975"/>
            </a:lvl4pPr>
            <a:lvl5pPr marL="2257471" indent="0" algn="ctr">
              <a:buNone/>
              <a:defRPr sz="1975"/>
            </a:lvl5pPr>
            <a:lvl6pPr marL="2821838" indent="0" algn="ctr">
              <a:buNone/>
              <a:defRPr sz="1975"/>
            </a:lvl6pPr>
            <a:lvl7pPr marL="3386206" indent="0" algn="ctr">
              <a:buNone/>
              <a:defRPr sz="1975"/>
            </a:lvl7pPr>
            <a:lvl8pPr marL="3950574" indent="0" algn="ctr">
              <a:buNone/>
              <a:defRPr sz="1975"/>
            </a:lvl8pPr>
            <a:lvl9pPr marL="4514941" indent="0" algn="ctr">
              <a:buNone/>
              <a:defRPr sz="197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AA0E-DE80-4282-B891-BBBF0087E17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102E-FAA8-441C-A2EA-840E2069D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084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AA0E-DE80-4282-B891-BBBF0087E17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102E-FAA8-441C-A2EA-840E2069D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341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769799" y="456406"/>
            <a:ext cx="3245048" cy="726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4653" y="456406"/>
            <a:ext cx="9547027" cy="726479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AA0E-DE80-4282-B891-BBBF0087E17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102E-FAA8-441C-A2EA-840E2069D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80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AA0E-DE80-4282-B891-BBBF0087E17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102E-FAA8-441C-A2EA-840E2069D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622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6815" y="2137173"/>
            <a:ext cx="12980194" cy="3565921"/>
          </a:xfrm>
        </p:spPr>
        <p:txBody>
          <a:bodyPr anchor="b"/>
          <a:lstStyle>
            <a:lvl1pPr>
              <a:defRPr sz="74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6815" y="5736829"/>
            <a:ext cx="12980194" cy="1875234"/>
          </a:xfrm>
        </p:spPr>
        <p:txBody>
          <a:bodyPr/>
          <a:lstStyle>
            <a:lvl1pPr marL="0" indent="0">
              <a:buNone/>
              <a:defRPr sz="2963">
                <a:solidFill>
                  <a:schemeClr val="tx1">
                    <a:tint val="75000"/>
                  </a:schemeClr>
                </a:solidFill>
              </a:defRPr>
            </a:lvl1pPr>
            <a:lvl2pPr marL="564368" indent="0">
              <a:buNone/>
              <a:defRPr sz="2469">
                <a:solidFill>
                  <a:schemeClr val="tx1">
                    <a:tint val="75000"/>
                  </a:schemeClr>
                </a:solidFill>
              </a:defRPr>
            </a:lvl2pPr>
            <a:lvl3pPr marL="1128735" indent="0">
              <a:buNone/>
              <a:defRPr sz="2222">
                <a:solidFill>
                  <a:schemeClr val="tx1">
                    <a:tint val="75000"/>
                  </a:schemeClr>
                </a:solidFill>
              </a:defRPr>
            </a:lvl3pPr>
            <a:lvl4pPr marL="1693103" indent="0">
              <a:buNone/>
              <a:defRPr sz="1975">
                <a:solidFill>
                  <a:schemeClr val="tx1">
                    <a:tint val="75000"/>
                  </a:schemeClr>
                </a:solidFill>
              </a:defRPr>
            </a:lvl4pPr>
            <a:lvl5pPr marL="2257471" indent="0">
              <a:buNone/>
              <a:defRPr sz="1975">
                <a:solidFill>
                  <a:schemeClr val="tx1">
                    <a:tint val="75000"/>
                  </a:schemeClr>
                </a:solidFill>
              </a:defRPr>
            </a:lvl5pPr>
            <a:lvl6pPr marL="2821838" indent="0">
              <a:buNone/>
              <a:defRPr sz="1975">
                <a:solidFill>
                  <a:schemeClr val="tx1">
                    <a:tint val="75000"/>
                  </a:schemeClr>
                </a:solidFill>
              </a:defRPr>
            </a:lvl6pPr>
            <a:lvl7pPr marL="3386206" indent="0">
              <a:buNone/>
              <a:defRPr sz="1975">
                <a:solidFill>
                  <a:schemeClr val="tx1">
                    <a:tint val="75000"/>
                  </a:schemeClr>
                </a:solidFill>
              </a:defRPr>
            </a:lvl7pPr>
            <a:lvl8pPr marL="3950574" indent="0">
              <a:buNone/>
              <a:defRPr sz="1975">
                <a:solidFill>
                  <a:schemeClr val="tx1">
                    <a:tint val="75000"/>
                  </a:schemeClr>
                </a:solidFill>
              </a:defRPr>
            </a:lvl8pPr>
            <a:lvl9pPr marL="4514941" indent="0">
              <a:buNone/>
              <a:defRPr sz="19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AA0E-DE80-4282-B891-BBBF0087E17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102E-FAA8-441C-A2EA-840E2069D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44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4653" y="2282031"/>
            <a:ext cx="6396038" cy="54391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18809" y="2282031"/>
            <a:ext cx="6396038" cy="54391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AA0E-DE80-4282-B891-BBBF0087E17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102E-FAA8-441C-A2EA-840E2069D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958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613" y="456407"/>
            <a:ext cx="12980194" cy="165695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6614" y="2101454"/>
            <a:ext cx="6366643" cy="1029890"/>
          </a:xfrm>
        </p:spPr>
        <p:txBody>
          <a:bodyPr anchor="b"/>
          <a:lstStyle>
            <a:lvl1pPr marL="0" indent="0">
              <a:buNone/>
              <a:defRPr sz="2963" b="1"/>
            </a:lvl1pPr>
            <a:lvl2pPr marL="564368" indent="0">
              <a:buNone/>
              <a:defRPr sz="2469" b="1"/>
            </a:lvl2pPr>
            <a:lvl3pPr marL="1128735" indent="0">
              <a:buNone/>
              <a:defRPr sz="2222" b="1"/>
            </a:lvl3pPr>
            <a:lvl4pPr marL="1693103" indent="0">
              <a:buNone/>
              <a:defRPr sz="1975" b="1"/>
            </a:lvl4pPr>
            <a:lvl5pPr marL="2257471" indent="0">
              <a:buNone/>
              <a:defRPr sz="1975" b="1"/>
            </a:lvl5pPr>
            <a:lvl6pPr marL="2821838" indent="0">
              <a:buNone/>
              <a:defRPr sz="1975" b="1"/>
            </a:lvl6pPr>
            <a:lvl7pPr marL="3386206" indent="0">
              <a:buNone/>
              <a:defRPr sz="1975" b="1"/>
            </a:lvl7pPr>
            <a:lvl8pPr marL="3950574" indent="0">
              <a:buNone/>
              <a:defRPr sz="1975" b="1"/>
            </a:lvl8pPr>
            <a:lvl9pPr marL="4514941" indent="0">
              <a:buNone/>
              <a:defRPr sz="197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36614" y="3131344"/>
            <a:ext cx="6366643" cy="46057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18809" y="2101454"/>
            <a:ext cx="6397998" cy="1029890"/>
          </a:xfrm>
        </p:spPr>
        <p:txBody>
          <a:bodyPr anchor="b"/>
          <a:lstStyle>
            <a:lvl1pPr marL="0" indent="0">
              <a:buNone/>
              <a:defRPr sz="2963" b="1"/>
            </a:lvl1pPr>
            <a:lvl2pPr marL="564368" indent="0">
              <a:buNone/>
              <a:defRPr sz="2469" b="1"/>
            </a:lvl2pPr>
            <a:lvl3pPr marL="1128735" indent="0">
              <a:buNone/>
              <a:defRPr sz="2222" b="1"/>
            </a:lvl3pPr>
            <a:lvl4pPr marL="1693103" indent="0">
              <a:buNone/>
              <a:defRPr sz="1975" b="1"/>
            </a:lvl4pPr>
            <a:lvl5pPr marL="2257471" indent="0">
              <a:buNone/>
              <a:defRPr sz="1975" b="1"/>
            </a:lvl5pPr>
            <a:lvl6pPr marL="2821838" indent="0">
              <a:buNone/>
              <a:defRPr sz="1975" b="1"/>
            </a:lvl6pPr>
            <a:lvl7pPr marL="3386206" indent="0">
              <a:buNone/>
              <a:defRPr sz="1975" b="1"/>
            </a:lvl7pPr>
            <a:lvl8pPr marL="3950574" indent="0">
              <a:buNone/>
              <a:defRPr sz="1975" b="1"/>
            </a:lvl8pPr>
            <a:lvl9pPr marL="4514941" indent="0">
              <a:buNone/>
              <a:defRPr sz="197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18809" y="3131344"/>
            <a:ext cx="6397998" cy="46057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AA0E-DE80-4282-B891-BBBF0087E17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102E-FAA8-441C-A2EA-840E2069D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52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AA0E-DE80-4282-B891-BBBF0087E17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102E-FAA8-441C-A2EA-840E2069D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636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AA0E-DE80-4282-B891-BBBF0087E17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102E-FAA8-441C-A2EA-840E2069D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190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614" y="571500"/>
            <a:ext cx="4853855" cy="2000250"/>
          </a:xfrm>
        </p:spPr>
        <p:txBody>
          <a:bodyPr anchor="b"/>
          <a:lstStyle>
            <a:lvl1pPr>
              <a:defRPr sz="3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7998" y="1234282"/>
            <a:ext cx="7618809" cy="6092031"/>
          </a:xfrm>
        </p:spPr>
        <p:txBody>
          <a:bodyPr/>
          <a:lstStyle>
            <a:lvl1pPr>
              <a:defRPr sz="3950"/>
            </a:lvl1pPr>
            <a:lvl2pPr>
              <a:defRPr sz="3456"/>
            </a:lvl2pPr>
            <a:lvl3pPr>
              <a:defRPr sz="2963"/>
            </a:lvl3pPr>
            <a:lvl4pPr>
              <a:defRPr sz="2469"/>
            </a:lvl4pPr>
            <a:lvl5pPr>
              <a:defRPr sz="2469"/>
            </a:lvl5pPr>
            <a:lvl6pPr>
              <a:defRPr sz="2469"/>
            </a:lvl6pPr>
            <a:lvl7pPr>
              <a:defRPr sz="2469"/>
            </a:lvl7pPr>
            <a:lvl8pPr>
              <a:defRPr sz="2469"/>
            </a:lvl8pPr>
            <a:lvl9pPr>
              <a:defRPr sz="246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36614" y="2571750"/>
            <a:ext cx="4853855" cy="4764485"/>
          </a:xfrm>
        </p:spPr>
        <p:txBody>
          <a:bodyPr/>
          <a:lstStyle>
            <a:lvl1pPr marL="0" indent="0">
              <a:buNone/>
              <a:defRPr sz="1975"/>
            </a:lvl1pPr>
            <a:lvl2pPr marL="564368" indent="0">
              <a:buNone/>
              <a:defRPr sz="1728"/>
            </a:lvl2pPr>
            <a:lvl3pPr marL="1128735" indent="0">
              <a:buNone/>
              <a:defRPr sz="1481"/>
            </a:lvl3pPr>
            <a:lvl4pPr marL="1693103" indent="0">
              <a:buNone/>
              <a:defRPr sz="1234"/>
            </a:lvl4pPr>
            <a:lvl5pPr marL="2257471" indent="0">
              <a:buNone/>
              <a:defRPr sz="1234"/>
            </a:lvl5pPr>
            <a:lvl6pPr marL="2821838" indent="0">
              <a:buNone/>
              <a:defRPr sz="1234"/>
            </a:lvl6pPr>
            <a:lvl7pPr marL="3386206" indent="0">
              <a:buNone/>
              <a:defRPr sz="1234"/>
            </a:lvl7pPr>
            <a:lvl8pPr marL="3950574" indent="0">
              <a:buNone/>
              <a:defRPr sz="1234"/>
            </a:lvl8pPr>
            <a:lvl9pPr marL="4514941" indent="0">
              <a:buNone/>
              <a:defRPr sz="12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AA0E-DE80-4282-B891-BBBF0087E17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102E-FAA8-441C-A2EA-840E2069D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863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614" y="571500"/>
            <a:ext cx="4853855" cy="2000250"/>
          </a:xfrm>
        </p:spPr>
        <p:txBody>
          <a:bodyPr anchor="b"/>
          <a:lstStyle>
            <a:lvl1pPr>
              <a:defRPr sz="3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397998" y="1234282"/>
            <a:ext cx="7618809" cy="6092031"/>
          </a:xfrm>
        </p:spPr>
        <p:txBody>
          <a:bodyPr anchor="t"/>
          <a:lstStyle>
            <a:lvl1pPr marL="0" indent="0">
              <a:buNone/>
              <a:defRPr sz="3950"/>
            </a:lvl1pPr>
            <a:lvl2pPr marL="564368" indent="0">
              <a:buNone/>
              <a:defRPr sz="3456"/>
            </a:lvl2pPr>
            <a:lvl3pPr marL="1128735" indent="0">
              <a:buNone/>
              <a:defRPr sz="2963"/>
            </a:lvl3pPr>
            <a:lvl4pPr marL="1693103" indent="0">
              <a:buNone/>
              <a:defRPr sz="2469"/>
            </a:lvl4pPr>
            <a:lvl5pPr marL="2257471" indent="0">
              <a:buNone/>
              <a:defRPr sz="2469"/>
            </a:lvl5pPr>
            <a:lvl6pPr marL="2821838" indent="0">
              <a:buNone/>
              <a:defRPr sz="2469"/>
            </a:lvl6pPr>
            <a:lvl7pPr marL="3386206" indent="0">
              <a:buNone/>
              <a:defRPr sz="2469"/>
            </a:lvl7pPr>
            <a:lvl8pPr marL="3950574" indent="0">
              <a:buNone/>
              <a:defRPr sz="2469"/>
            </a:lvl8pPr>
            <a:lvl9pPr marL="4514941" indent="0">
              <a:buNone/>
              <a:defRPr sz="246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36614" y="2571750"/>
            <a:ext cx="4853855" cy="4764485"/>
          </a:xfrm>
        </p:spPr>
        <p:txBody>
          <a:bodyPr/>
          <a:lstStyle>
            <a:lvl1pPr marL="0" indent="0">
              <a:buNone/>
              <a:defRPr sz="1975"/>
            </a:lvl1pPr>
            <a:lvl2pPr marL="564368" indent="0">
              <a:buNone/>
              <a:defRPr sz="1728"/>
            </a:lvl2pPr>
            <a:lvl3pPr marL="1128735" indent="0">
              <a:buNone/>
              <a:defRPr sz="1481"/>
            </a:lvl3pPr>
            <a:lvl4pPr marL="1693103" indent="0">
              <a:buNone/>
              <a:defRPr sz="1234"/>
            </a:lvl4pPr>
            <a:lvl5pPr marL="2257471" indent="0">
              <a:buNone/>
              <a:defRPr sz="1234"/>
            </a:lvl5pPr>
            <a:lvl6pPr marL="2821838" indent="0">
              <a:buNone/>
              <a:defRPr sz="1234"/>
            </a:lvl6pPr>
            <a:lvl7pPr marL="3386206" indent="0">
              <a:buNone/>
              <a:defRPr sz="1234"/>
            </a:lvl7pPr>
            <a:lvl8pPr marL="3950574" indent="0">
              <a:buNone/>
              <a:defRPr sz="1234"/>
            </a:lvl8pPr>
            <a:lvl9pPr marL="4514941" indent="0">
              <a:buNone/>
              <a:defRPr sz="12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AA0E-DE80-4282-B891-BBBF0087E17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2102E-FAA8-441C-A2EA-840E2069D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95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4653" y="456407"/>
            <a:ext cx="12980194" cy="1656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4653" y="2282031"/>
            <a:ext cx="12980194" cy="54391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4653" y="7945438"/>
            <a:ext cx="3386138" cy="45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3AA0E-DE80-4282-B891-BBBF0087E17D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85147" y="7945438"/>
            <a:ext cx="5079206" cy="45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28709" y="7945438"/>
            <a:ext cx="3386138" cy="45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2102E-FAA8-441C-A2EA-840E2069D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942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128735" rtl="0" eaLnBrk="1" latinLnBrk="0" hangingPunct="1">
        <a:lnSpc>
          <a:spcPct val="90000"/>
        </a:lnSpc>
        <a:spcBef>
          <a:spcPct val="0"/>
        </a:spcBef>
        <a:buNone/>
        <a:defRPr sz="543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2184" indent="-282184" algn="l" defTabSz="1128735" rtl="0" eaLnBrk="1" latinLnBrk="0" hangingPunct="1">
        <a:lnSpc>
          <a:spcPct val="90000"/>
        </a:lnSpc>
        <a:spcBef>
          <a:spcPts val="1234"/>
        </a:spcBef>
        <a:buFont typeface="Arial" panose="020B0604020202020204" pitchFamily="34" charset="0"/>
        <a:buChar char="•"/>
        <a:defRPr sz="3456" kern="1200">
          <a:solidFill>
            <a:schemeClr val="tx1"/>
          </a:solidFill>
          <a:latin typeface="+mn-lt"/>
          <a:ea typeface="+mn-ea"/>
          <a:cs typeface="+mn-cs"/>
        </a:defRPr>
      </a:lvl1pPr>
      <a:lvl2pPr marL="846552" indent="-282184" algn="l" defTabSz="112873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963" kern="1200">
          <a:solidFill>
            <a:schemeClr val="tx1"/>
          </a:solidFill>
          <a:latin typeface="+mn-lt"/>
          <a:ea typeface="+mn-ea"/>
          <a:cs typeface="+mn-cs"/>
        </a:defRPr>
      </a:lvl2pPr>
      <a:lvl3pPr marL="1410919" indent="-282184" algn="l" defTabSz="112873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469" kern="1200">
          <a:solidFill>
            <a:schemeClr val="tx1"/>
          </a:solidFill>
          <a:latin typeface="+mn-lt"/>
          <a:ea typeface="+mn-ea"/>
          <a:cs typeface="+mn-cs"/>
        </a:defRPr>
      </a:lvl3pPr>
      <a:lvl4pPr marL="1975287" indent="-282184" algn="l" defTabSz="112873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4pPr>
      <a:lvl5pPr marL="2539655" indent="-282184" algn="l" defTabSz="112873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5pPr>
      <a:lvl6pPr marL="3104022" indent="-282184" algn="l" defTabSz="112873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6pPr>
      <a:lvl7pPr marL="3668390" indent="-282184" algn="l" defTabSz="112873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7pPr>
      <a:lvl8pPr marL="4232758" indent="-282184" algn="l" defTabSz="112873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8pPr>
      <a:lvl9pPr marL="4797125" indent="-282184" algn="l" defTabSz="1128735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8735" rtl="0" eaLnBrk="1" latinLnBrk="0" hangingPunct="1">
        <a:defRPr sz="2222" kern="1200">
          <a:solidFill>
            <a:schemeClr val="tx1"/>
          </a:solidFill>
          <a:latin typeface="+mn-lt"/>
          <a:ea typeface="+mn-ea"/>
          <a:cs typeface="+mn-cs"/>
        </a:defRPr>
      </a:lvl1pPr>
      <a:lvl2pPr marL="564368" algn="l" defTabSz="1128735" rtl="0" eaLnBrk="1" latinLnBrk="0" hangingPunct="1">
        <a:defRPr sz="2222" kern="1200">
          <a:solidFill>
            <a:schemeClr val="tx1"/>
          </a:solidFill>
          <a:latin typeface="+mn-lt"/>
          <a:ea typeface="+mn-ea"/>
          <a:cs typeface="+mn-cs"/>
        </a:defRPr>
      </a:lvl2pPr>
      <a:lvl3pPr marL="1128735" algn="l" defTabSz="1128735" rtl="0" eaLnBrk="1" latinLnBrk="0" hangingPunct="1">
        <a:defRPr sz="2222" kern="1200">
          <a:solidFill>
            <a:schemeClr val="tx1"/>
          </a:solidFill>
          <a:latin typeface="+mn-lt"/>
          <a:ea typeface="+mn-ea"/>
          <a:cs typeface="+mn-cs"/>
        </a:defRPr>
      </a:lvl3pPr>
      <a:lvl4pPr marL="1693103" algn="l" defTabSz="1128735" rtl="0" eaLnBrk="1" latinLnBrk="0" hangingPunct="1">
        <a:defRPr sz="2222" kern="1200">
          <a:solidFill>
            <a:schemeClr val="tx1"/>
          </a:solidFill>
          <a:latin typeface="+mn-lt"/>
          <a:ea typeface="+mn-ea"/>
          <a:cs typeface="+mn-cs"/>
        </a:defRPr>
      </a:lvl4pPr>
      <a:lvl5pPr marL="2257471" algn="l" defTabSz="1128735" rtl="0" eaLnBrk="1" latinLnBrk="0" hangingPunct="1">
        <a:defRPr sz="2222" kern="1200">
          <a:solidFill>
            <a:schemeClr val="tx1"/>
          </a:solidFill>
          <a:latin typeface="+mn-lt"/>
          <a:ea typeface="+mn-ea"/>
          <a:cs typeface="+mn-cs"/>
        </a:defRPr>
      </a:lvl5pPr>
      <a:lvl6pPr marL="2821838" algn="l" defTabSz="1128735" rtl="0" eaLnBrk="1" latinLnBrk="0" hangingPunct="1">
        <a:defRPr sz="2222" kern="1200">
          <a:solidFill>
            <a:schemeClr val="tx1"/>
          </a:solidFill>
          <a:latin typeface="+mn-lt"/>
          <a:ea typeface="+mn-ea"/>
          <a:cs typeface="+mn-cs"/>
        </a:defRPr>
      </a:lvl6pPr>
      <a:lvl7pPr marL="3386206" algn="l" defTabSz="1128735" rtl="0" eaLnBrk="1" latinLnBrk="0" hangingPunct="1">
        <a:defRPr sz="2222" kern="1200">
          <a:solidFill>
            <a:schemeClr val="tx1"/>
          </a:solidFill>
          <a:latin typeface="+mn-lt"/>
          <a:ea typeface="+mn-ea"/>
          <a:cs typeface="+mn-cs"/>
        </a:defRPr>
      </a:lvl7pPr>
      <a:lvl8pPr marL="3950574" algn="l" defTabSz="1128735" rtl="0" eaLnBrk="1" latinLnBrk="0" hangingPunct="1">
        <a:defRPr sz="2222" kern="1200">
          <a:solidFill>
            <a:schemeClr val="tx1"/>
          </a:solidFill>
          <a:latin typeface="+mn-lt"/>
          <a:ea typeface="+mn-ea"/>
          <a:cs typeface="+mn-cs"/>
        </a:defRPr>
      </a:lvl8pPr>
      <a:lvl9pPr marL="4514941" algn="l" defTabSz="1128735" rtl="0" eaLnBrk="1" latinLnBrk="0" hangingPunct="1">
        <a:defRPr sz="222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1A44A22-12A9-4316-A95B-2A02857A7FE7}"/>
              </a:ext>
            </a:extLst>
          </p:cNvPr>
          <p:cNvSpPr/>
          <p:nvPr/>
        </p:nvSpPr>
        <p:spPr>
          <a:xfrm>
            <a:off x="125687" y="81023"/>
            <a:ext cx="14831568" cy="8325027"/>
          </a:xfrm>
          <a:prstGeom prst="roundRect">
            <a:avLst>
              <a:gd name="adj" fmla="val 1415"/>
            </a:avLst>
          </a:prstGeom>
          <a:solidFill>
            <a:srgbClr val="F3F4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55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2169B8E-60FB-48EB-B3BD-638BD9F466F0}"/>
              </a:ext>
            </a:extLst>
          </p:cNvPr>
          <p:cNvGrpSpPr/>
          <p:nvPr/>
        </p:nvGrpSpPr>
        <p:grpSpPr>
          <a:xfrm>
            <a:off x="2823004" y="481891"/>
            <a:ext cx="2223564" cy="900957"/>
            <a:chOff x="1576873" y="727787"/>
            <a:chExt cx="1801368" cy="1261872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997E79F8-5F1A-466D-BE7C-53E537B9DDF0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5CACBEDF-7E20-4BCD-8B25-06C6C3453148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gradFill>
              <a:gsLst>
                <a:gs pos="0">
                  <a:srgbClr val="EDEEF3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55EE570-E3BC-49CD-AC6D-484CDF478314}"/>
              </a:ext>
            </a:extLst>
          </p:cNvPr>
          <p:cNvGrpSpPr/>
          <p:nvPr/>
        </p:nvGrpSpPr>
        <p:grpSpPr>
          <a:xfrm>
            <a:off x="11616777" y="1700578"/>
            <a:ext cx="3010416" cy="6300057"/>
            <a:chOff x="1576873" y="727787"/>
            <a:chExt cx="1801368" cy="1261872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7C86D562-45DF-4121-B0A6-C3409D7F7E78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B0066948-3F97-49E7-9E2B-31AC4C68BCDE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gradFill>
              <a:gsLst>
                <a:gs pos="0">
                  <a:srgbClr val="EDEEF3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5207306-44D0-42F9-A08C-4914A0BD2269}"/>
              </a:ext>
            </a:extLst>
          </p:cNvPr>
          <p:cNvGrpSpPr/>
          <p:nvPr/>
        </p:nvGrpSpPr>
        <p:grpSpPr>
          <a:xfrm>
            <a:off x="232412" y="166450"/>
            <a:ext cx="2223564" cy="8239601"/>
            <a:chOff x="1576873" y="727787"/>
            <a:chExt cx="1801368" cy="1261872"/>
          </a:xfrm>
          <a:gradFill>
            <a:gsLst>
              <a:gs pos="20000">
                <a:srgbClr val="27857C"/>
              </a:gs>
              <a:gs pos="100000">
                <a:srgbClr val="A7F0FF"/>
              </a:gs>
            </a:gsLst>
            <a:lin ang="2700000" scaled="0"/>
          </a:gradFill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FB76A50B-03BB-4D92-A9E9-72845B191F4F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29DFEE5E-D70C-4473-A8E0-F5BC892E9F83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grpFill/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  <p:sp>
        <p:nvSpPr>
          <p:cNvPr id="21" name="Oval 20">
            <a:extLst>
              <a:ext uri="{FF2B5EF4-FFF2-40B4-BE49-F238E27FC236}">
                <a16:creationId xmlns:a16="http://schemas.microsoft.com/office/drawing/2014/main" id="{2A8FAB70-9ACC-422C-A6C9-8862EF736FFB}"/>
              </a:ext>
            </a:extLst>
          </p:cNvPr>
          <p:cNvSpPr/>
          <p:nvPr/>
        </p:nvSpPr>
        <p:spPr>
          <a:xfrm>
            <a:off x="133820" y="947806"/>
            <a:ext cx="2468880" cy="2468880"/>
          </a:xfrm>
          <a:prstGeom prst="ellipse">
            <a:avLst/>
          </a:prstGeom>
          <a:solidFill>
            <a:srgbClr val="EDEEF3"/>
          </a:solidFill>
          <a:ln>
            <a:noFill/>
          </a:ln>
          <a:effectLst>
            <a:outerShdw blurRad="190500" dist="190500" dir="2700000" algn="tl" rotWithShape="0">
              <a:schemeClr val="bg1">
                <a:lumMod val="6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55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3BCB8D6-CE8D-450C-A477-BDF0F9FB6331}"/>
              </a:ext>
            </a:extLst>
          </p:cNvPr>
          <p:cNvGrpSpPr/>
          <p:nvPr/>
        </p:nvGrpSpPr>
        <p:grpSpPr>
          <a:xfrm>
            <a:off x="46174" y="947806"/>
            <a:ext cx="2596039" cy="2596039"/>
            <a:chOff x="571668" y="1122380"/>
            <a:chExt cx="2103120" cy="210312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4682EAC7-4979-4CF4-B253-50DA671841A8}"/>
                </a:ext>
              </a:extLst>
            </p:cNvPr>
            <p:cNvSpPr/>
            <p:nvPr/>
          </p:nvSpPr>
          <p:spPr>
            <a:xfrm>
              <a:off x="571668" y="1122380"/>
              <a:ext cx="2103120" cy="2103120"/>
            </a:xfrm>
            <a:prstGeom prst="ellipse">
              <a:avLst/>
            </a:prstGeom>
            <a:solidFill>
              <a:srgbClr val="E3E5ED"/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23" name="Circle: Hollow 22">
              <a:extLst>
                <a:ext uri="{FF2B5EF4-FFF2-40B4-BE49-F238E27FC236}">
                  <a16:creationId xmlns:a16="http://schemas.microsoft.com/office/drawing/2014/main" id="{2E52D40F-8762-4605-A97C-21A5BD4F4EC9}"/>
                </a:ext>
              </a:extLst>
            </p:cNvPr>
            <p:cNvSpPr/>
            <p:nvPr/>
          </p:nvSpPr>
          <p:spPr>
            <a:xfrm>
              <a:off x="715955" y="1273256"/>
              <a:ext cx="1801368" cy="1801368"/>
            </a:xfrm>
            <a:prstGeom prst="donut">
              <a:avLst>
                <a:gd name="adj" fmla="val 8432"/>
              </a:avLst>
            </a:prstGeom>
            <a:solidFill>
              <a:srgbClr val="EDEEF3"/>
            </a:solidFill>
            <a:ln>
              <a:noFill/>
            </a:ln>
            <a:effectLst>
              <a:innerShdw blurRad="63500" dist="50800" dir="13500000">
                <a:schemeClr val="bg1">
                  <a:lumMod val="65000"/>
                  <a:alpha val="5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D8DB864B-0238-49D7-8FDD-A4BD0D836F1D}"/>
              </a:ext>
            </a:extLst>
          </p:cNvPr>
          <p:cNvGrpSpPr/>
          <p:nvPr/>
        </p:nvGrpSpPr>
        <p:grpSpPr>
          <a:xfrm>
            <a:off x="2721726" y="1700577"/>
            <a:ext cx="8649113" cy="2103205"/>
            <a:chOff x="1576873" y="727787"/>
            <a:chExt cx="1801368" cy="1261872"/>
          </a:xfrm>
        </p:grpSpPr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FA8FFD01-439A-4D0A-821E-8CEE9B64B3AF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54BEDD9F-FB17-4A12-AC0F-DF72047549B2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>
                <a:gd name="adj" fmla="val 7688"/>
              </a:avLst>
            </a:prstGeom>
            <a:gradFill>
              <a:gsLst>
                <a:gs pos="0">
                  <a:srgbClr val="EDEEF3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8A1744BC-1B1A-4F13-9F7D-56144C929BCA}"/>
              </a:ext>
            </a:extLst>
          </p:cNvPr>
          <p:cNvGrpSpPr/>
          <p:nvPr/>
        </p:nvGrpSpPr>
        <p:grpSpPr>
          <a:xfrm>
            <a:off x="435886" y="7464542"/>
            <a:ext cx="1892705" cy="639627"/>
            <a:chOff x="1576873" y="727787"/>
            <a:chExt cx="1801368" cy="1261872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7B4466D1-32A9-4CCB-9755-6FE2D6E32264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2BF64E36-C1F9-4A6A-8ADF-40C7F1FF14FF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gradFill>
              <a:gsLst>
                <a:gs pos="0">
                  <a:srgbClr val="EDEEF3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E6A2D15-F03F-45E9-B130-21DDCAC0318A}"/>
              </a:ext>
            </a:extLst>
          </p:cNvPr>
          <p:cNvGrpSpPr/>
          <p:nvPr/>
        </p:nvGrpSpPr>
        <p:grpSpPr>
          <a:xfrm>
            <a:off x="435886" y="5366805"/>
            <a:ext cx="1892705" cy="639627"/>
            <a:chOff x="1576873" y="727787"/>
            <a:chExt cx="1801368" cy="1261872"/>
          </a:xfrm>
        </p:grpSpPr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CA706C57-3B3D-4A97-8833-F3E39766F8AE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78D21123-DC62-4F17-8308-9358937CEAF0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gradFill>
              <a:gsLst>
                <a:gs pos="0">
                  <a:srgbClr val="EDEEF3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B1D81E6-A4D2-47E1-9041-99F9E9955FB7}"/>
              </a:ext>
            </a:extLst>
          </p:cNvPr>
          <p:cNvGrpSpPr/>
          <p:nvPr/>
        </p:nvGrpSpPr>
        <p:grpSpPr>
          <a:xfrm>
            <a:off x="435886" y="4317937"/>
            <a:ext cx="1892705" cy="639627"/>
            <a:chOff x="1576873" y="727787"/>
            <a:chExt cx="1801368" cy="1261872"/>
          </a:xfrm>
        </p:grpSpPr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85CB61D2-1FB9-46FD-A206-51A64180DAC6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56571F32-309F-4298-B91F-71A948EF5393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gradFill>
              <a:gsLst>
                <a:gs pos="0">
                  <a:srgbClr val="EDEEF3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772C0DC-D857-4A18-A9FC-1EDEFCFCAB89}"/>
              </a:ext>
            </a:extLst>
          </p:cNvPr>
          <p:cNvGrpSpPr/>
          <p:nvPr/>
        </p:nvGrpSpPr>
        <p:grpSpPr>
          <a:xfrm>
            <a:off x="435886" y="6415674"/>
            <a:ext cx="1892705" cy="639627"/>
            <a:chOff x="1576873" y="727787"/>
            <a:chExt cx="1801368" cy="1261872"/>
          </a:xfrm>
        </p:grpSpPr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D7462705-7EFA-466F-8690-8A3991B658F3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BD16CDD9-D407-40CA-BDEE-90A6DD3BC722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gradFill>
              <a:gsLst>
                <a:gs pos="0">
                  <a:srgbClr val="EDEEF3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EB3453B-CBC3-4568-970A-3C5254153501}"/>
              </a:ext>
            </a:extLst>
          </p:cNvPr>
          <p:cNvGrpSpPr/>
          <p:nvPr/>
        </p:nvGrpSpPr>
        <p:grpSpPr>
          <a:xfrm>
            <a:off x="5427176" y="481889"/>
            <a:ext cx="5934792" cy="900957"/>
            <a:chOff x="1576873" y="727787"/>
            <a:chExt cx="1801368" cy="1261872"/>
          </a:xfrm>
        </p:grpSpPr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288EA9DC-D4A6-47A0-88DD-1861DD713B27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3F6C97DF-2B1B-4403-9207-5473A73A0ACF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gradFill>
              <a:gsLst>
                <a:gs pos="0">
                  <a:srgbClr val="EDEEF3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ADA0802E-417A-4412-9BCC-025553191C19}"/>
              </a:ext>
            </a:extLst>
          </p:cNvPr>
          <p:cNvGrpSpPr/>
          <p:nvPr/>
        </p:nvGrpSpPr>
        <p:grpSpPr>
          <a:xfrm>
            <a:off x="11634516" y="1700577"/>
            <a:ext cx="3246120" cy="6578718"/>
            <a:chOff x="1576873" y="727787"/>
            <a:chExt cx="1801368" cy="1261872"/>
          </a:xfrm>
        </p:grpSpPr>
        <p:sp>
          <p:nvSpPr>
            <p:cNvPr id="38" name="Rectangle: Rounded Corners 37">
              <a:extLst>
                <a:ext uri="{FF2B5EF4-FFF2-40B4-BE49-F238E27FC236}">
                  <a16:creationId xmlns:a16="http://schemas.microsoft.com/office/drawing/2014/main" id="{E3955730-9D35-4222-A16A-B43629DFF6B4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A0EBB691-3E7D-459B-B7EB-1E6C8C48333F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>
                <a:gd name="adj" fmla="val 5235"/>
              </a:avLst>
            </a:prstGeom>
            <a:gradFill>
              <a:gsLst>
                <a:gs pos="0">
                  <a:srgbClr val="EDEEF3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2E0F861-38C6-4F30-9114-DC825A5EDCEF}"/>
              </a:ext>
            </a:extLst>
          </p:cNvPr>
          <p:cNvGrpSpPr/>
          <p:nvPr/>
        </p:nvGrpSpPr>
        <p:grpSpPr>
          <a:xfrm>
            <a:off x="2719654" y="4121512"/>
            <a:ext cx="8642314" cy="4157784"/>
            <a:chOff x="1576873" y="727787"/>
            <a:chExt cx="1801368" cy="1261872"/>
          </a:xfrm>
        </p:grpSpPr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E45CC0DD-CCC0-47AA-B48C-0A34A914874E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9A1B4594-064F-4C36-8A38-0A7EB0087A57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>
                <a:gd name="adj" fmla="val 7688"/>
              </a:avLst>
            </a:prstGeom>
            <a:gradFill>
              <a:gsLst>
                <a:gs pos="0">
                  <a:srgbClr val="EDEEF3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A68BF03-8831-4440-9A41-D4D1E3D90771}"/>
              </a:ext>
            </a:extLst>
          </p:cNvPr>
          <p:cNvGrpSpPr/>
          <p:nvPr/>
        </p:nvGrpSpPr>
        <p:grpSpPr>
          <a:xfrm>
            <a:off x="11634516" y="481889"/>
            <a:ext cx="3246120" cy="900957"/>
            <a:chOff x="1576873" y="727787"/>
            <a:chExt cx="1801368" cy="1261872"/>
          </a:xfrm>
        </p:grpSpPr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E7D6ECB5-A6E8-451B-9B5C-B606207B0BA9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5B1E9A56-DD2E-4D03-91A7-D27EB85E96A1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gradFill>
              <a:gsLst>
                <a:gs pos="0">
                  <a:srgbClr val="EDEEF3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</p:spTree>
    <p:extLst>
      <p:ext uri="{BB962C8B-B14F-4D97-AF65-F5344CB8AC3E}">
        <p14:creationId xmlns:p14="http://schemas.microsoft.com/office/powerpoint/2010/main" val="2418356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1A44A22-12A9-4316-A95B-2A02857A7FE7}"/>
              </a:ext>
            </a:extLst>
          </p:cNvPr>
          <p:cNvSpPr/>
          <p:nvPr/>
        </p:nvSpPr>
        <p:spPr>
          <a:xfrm>
            <a:off x="218833" y="166450"/>
            <a:ext cx="14604157" cy="8122123"/>
          </a:xfrm>
          <a:prstGeom prst="roundRect">
            <a:avLst>
              <a:gd name="adj" fmla="val 7284"/>
            </a:avLst>
          </a:prstGeom>
          <a:solidFill>
            <a:srgbClr val="F3F4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55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19B957F-F1D7-4A7C-9B92-67C5D952BC94}"/>
              </a:ext>
            </a:extLst>
          </p:cNvPr>
          <p:cNvGrpSpPr/>
          <p:nvPr/>
        </p:nvGrpSpPr>
        <p:grpSpPr>
          <a:xfrm>
            <a:off x="4743296" y="5544466"/>
            <a:ext cx="9783881" cy="2509581"/>
            <a:chOff x="1576873" y="727787"/>
            <a:chExt cx="1801368" cy="1261872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E4403D4D-2D2E-40A5-811E-3C3DB7FCC2D6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0695E4CE-5A4C-4943-B02B-37F38C314C5E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gradFill>
              <a:gsLst>
                <a:gs pos="0">
                  <a:srgbClr val="EDEEF3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5207306-44D0-42F9-A08C-4914A0BD2269}"/>
              </a:ext>
            </a:extLst>
          </p:cNvPr>
          <p:cNvGrpSpPr/>
          <p:nvPr/>
        </p:nvGrpSpPr>
        <p:grpSpPr>
          <a:xfrm>
            <a:off x="133820" y="166449"/>
            <a:ext cx="14782262" cy="803610"/>
            <a:chOff x="1576873" y="727787"/>
            <a:chExt cx="1801368" cy="1261872"/>
          </a:xfrm>
          <a:gradFill>
            <a:gsLst>
              <a:gs pos="20000">
                <a:srgbClr val="27857C"/>
              </a:gs>
              <a:gs pos="100000">
                <a:srgbClr val="A7F0FF"/>
              </a:gs>
            </a:gsLst>
            <a:lin ang="2700000" scaled="0"/>
          </a:gradFill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FB76A50B-03BB-4D92-A9E9-72845B191F4F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grpFill/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29DFEE5E-D70C-4473-A8E0-F5BC892E9F83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grpFill/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B1D81E6-A4D2-47E1-9041-99F9E9955FB7}"/>
              </a:ext>
            </a:extLst>
          </p:cNvPr>
          <p:cNvGrpSpPr/>
          <p:nvPr/>
        </p:nvGrpSpPr>
        <p:grpSpPr>
          <a:xfrm>
            <a:off x="6331236" y="330433"/>
            <a:ext cx="1892705" cy="428591"/>
            <a:chOff x="1576873" y="727787"/>
            <a:chExt cx="1801368" cy="1261872"/>
          </a:xfrm>
        </p:grpSpPr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85CB61D2-1FB9-46FD-A206-51A64180DAC6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56571F32-309F-4298-B91F-71A948EF5393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gradFill>
              <a:gsLst>
                <a:gs pos="0">
                  <a:srgbClr val="EDEEF3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AE0EA021-FCF1-4C2C-A16E-6458C786FBFD}"/>
              </a:ext>
            </a:extLst>
          </p:cNvPr>
          <p:cNvSpPr/>
          <p:nvPr/>
        </p:nvSpPr>
        <p:spPr>
          <a:xfrm>
            <a:off x="4743296" y="2203899"/>
            <a:ext cx="5054394" cy="3023078"/>
          </a:xfrm>
          <a:prstGeom prst="roundRect">
            <a:avLst/>
          </a:prstGeom>
          <a:gradFill>
            <a:gsLst>
              <a:gs pos="0">
                <a:srgbClr val="EDEEF3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>
            <a:outerShdw blurRad="190500" dist="190500" dir="2700000" algn="tl" rotWithShape="0">
              <a:schemeClr val="bg1">
                <a:lumMod val="6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55" dirty="0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BB7DF5E6-84D1-4F40-993C-3DB7A84AF86A}"/>
              </a:ext>
            </a:extLst>
          </p:cNvPr>
          <p:cNvSpPr/>
          <p:nvPr/>
        </p:nvSpPr>
        <p:spPr>
          <a:xfrm>
            <a:off x="10204719" y="1290832"/>
            <a:ext cx="4322458" cy="1060484"/>
          </a:xfrm>
          <a:prstGeom prst="roundRect">
            <a:avLst/>
          </a:prstGeom>
          <a:gradFill>
            <a:gsLst>
              <a:gs pos="0">
                <a:srgbClr val="EDEEF3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>
            <a:outerShdw blurRad="190500" dist="190500" dir="2700000" algn="tl" rotWithShape="0">
              <a:schemeClr val="bg1">
                <a:lumMod val="6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55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62A89CC7-0447-4541-979B-7418D7CE1566}"/>
              </a:ext>
            </a:extLst>
          </p:cNvPr>
          <p:cNvGrpSpPr/>
          <p:nvPr/>
        </p:nvGrpSpPr>
        <p:grpSpPr>
          <a:xfrm>
            <a:off x="638757" y="5544466"/>
            <a:ext cx="3684616" cy="2509581"/>
            <a:chOff x="1576873" y="727787"/>
            <a:chExt cx="1801368" cy="1261872"/>
          </a:xfrm>
        </p:grpSpPr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30082454-E4B8-411F-9651-8A9684A1C674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B83358E4-EFA9-4E1F-A319-4A91DBBA832C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gradFill>
              <a:gsLst>
                <a:gs pos="0">
                  <a:srgbClr val="EDEEF3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D2840BC5-AA45-4624-A36A-C82E920FF9D0}"/>
              </a:ext>
            </a:extLst>
          </p:cNvPr>
          <p:cNvGrpSpPr/>
          <p:nvPr/>
        </p:nvGrpSpPr>
        <p:grpSpPr>
          <a:xfrm>
            <a:off x="522325" y="1262749"/>
            <a:ext cx="1170744" cy="639627"/>
            <a:chOff x="1576873" y="727787"/>
            <a:chExt cx="1801368" cy="1261872"/>
          </a:xfrm>
        </p:grpSpPr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41917DD5-F897-49A1-9B75-A5277FB350F0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5557B524-6290-4FB1-9417-6E726D929257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gradFill>
              <a:gsLst>
                <a:gs pos="0">
                  <a:srgbClr val="EDEEF3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2FF9FFB9-F592-401D-9C2E-0880F94CACE6}"/>
              </a:ext>
            </a:extLst>
          </p:cNvPr>
          <p:cNvGrpSpPr/>
          <p:nvPr/>
        </p:nvGrpSpPr>
        <p:grpSpPr>
          <a:xfrm>
            <a:off x="8626946" y="1287549"/>
            <a:ext cx="1170744" cy="639627"/>
            <a:chOff x="1576873" y="727787"/>
            <a:chExt cx="1801368" cy="1261872"/>
          </a:xfrm>
        </p:grpSpPr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65938EB3-1E3B-4D35-AB13-A043EC96571D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59" name="Rectangle: Rounded Corners 58">
              <a:extLst>
                <a:ext uri="{FF2B5EF4-FFF2-40B4-BE49-F238E27FC236}">
                  <a16:creationId xmlns:a16="http://schemas.microsoft.com/office/drawing/2014/main" id="{58BBC42A-92B6-4DAC-9C36-A2FB405345FC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gradFill>
              <a:gsLst>
                <a:gs pos="0">
                  <a:srgbClr val="EDEEF3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A56A1028-0CF6-4C5F-B227-F9209BC1DC2F}"/>
              </a:ext>
            </a:extLst>
          </p:cNvPr>
          <p:cNvGrpSpPr/>
          <p:nvPr/>
        </p:nvGrpSpPr>
        <p:grpSpPr>
          <a:xfrm>
            <a:off x="6600790" y="1270732"/>
            <a:ext cx="1170744" cy="639627"/>
            <a:chOff x="1576873" y="727787"/>
            <a:chExt cx="1801368" cy="1261872"/>
          </a:xfrm>
        </p:grpSpPr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C4D5715A-35DF-45CD-BDD3-C3C06045931B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id="{EE15F8FF-D15F-4C0F-B67F-402B3E66A07D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gradFill>
              <a:gsLst>
                <a:gs pos="0">
                  <a:srgbClr val="EDEEF3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269381D5-C98B-4BC5-9EEC-787ECDE2AAF4}"/>
              </a:ext>
            </a:extLst>
          </p:cNvPr>
          <p:cNvGrpSpPr/>
          <p:nvPr/>
        </p:nvGrpSpPr>
        <p:grpSpPr>
          <a:xfrm>
            <a:off x="4574635" y="1246784"/>
            <a:ext cx="1170744" cy="639627"/>
            <a:chOff x="1576873" y="727787"/>
            <a:chExt cx="1801368" cy="1261872"/>
          </a:xfrm>
        </p:grpSpPr>
        <p:sp>
          <p:nvSpPr>
            <p:cNvPr id="64" name="Rectangle: Rounded Corners 63">
              <a:extLst>
                <a:ext uri="{FF2B5EF4-FFF2-40B4-BE49-F238E27FC236}">
                  <a16:creationId xmlns:a16="http://schemas.microsoft.com/office/drawing/2014/main" id="{8B71D90E-B089-4F0C-A29F-E54186C14573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65" name="Rectangle: Rounded Corners 64">
              <a:extLst>
                <a:ext uri="{FF2B5EF4-FFF2-40B4-BE49-F238E27FC236}">
                  <a16:creationId xmlns:a16="http://schemas.microsoft.com/office/drawing/2014/main" id="{BCF37292-D59A-4075-825F-A9367B3F38AF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gradFill>
              <a:gsLst>
                <a:gs pos="0">
                  <a:srgbClr val="EDEEF3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A44B7E85-DB7F-43CB-98E2-99F3AC3E45E6}"/>
              </a:ext>
            </a:extLst>
          </p:cNvPr>
          <p:cNvGrpSpPr/>
          <p:nvPr/>
        </p:nvGrpSpPr>
        <p:grpSpPr>
          <a:xfrm>
            <a:off x="2548480" y="1254766"/>
            <a:ext cx="1170744" cy="639627"/>
            <a:chOff x="1576873" y="727787"/>
            <a:chExt cx="1801368" cy="1261872"/>
          </a:xfrm>
        </p:grpSpPr>
        <p:sp>
          <p:nvSpPr>
            <p:cNvPr id="67" name="Rectangle: Rounded Corners 66">
              <a:extLst>
                <a:ext uri="{FF2B5EF4-FFF2-40B4-BE49-F238E27FC236}">
                  <a16:creationId xmlns:a16="http://schemas.microsoft.com/office/drawing/2014/main" id="{529AE529-9740-4E21-A3F8-03191EC4EAD2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127000" dist="127000" dir="13500000" algn="br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/>
            </a:p>
          </p:txBody>
        </p:sp>
        <p:sp>
          <p:nvSpPr>
            <p:cNvPr id="68" name="Rectangle: Rounded Corners 67">
              <a:extLst>
                <a:ext uri="{FF2B5EF4-FFF2-40B4-BE49-F238E27FC236}">
                  <a16:creationId xmlns:a16="http://schemas.microsoft.com/office/drawing/2014/main" id="{83BFEEFF-25F3-4B5F-87BA-4207511C82E9}"/>
                </a:ext>
              </a:extLst>
            </p:cNvPr>
            <p:cNvSpPr/>
            <p:nvPr/>
          </p:nvSpPr>
          <p:spPr>
            <a:xfrm>
              <a:off x="1576873" y="727787"/>
              <a:ext cx="1801368" cy="1261872"/>
            </a:xfrm>
            <a:prstGeom prst="roundRect">
              <a:avLst/>
            </a:prstGeom>
            <a:gradFill>
              <a:gsLst>
                <a:gs pos="0">
                  <a:srgbClr val="EDEEF3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190500" dist="190500" dir="2700000" algn="tl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55" dirty="0"/>
            </a:p>
          </p:txBody>
        </p:sp>
      </p:grp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9F555BFE-8EC0-4370-8E08-F11A82E14F13}"/>
              </a:ext>
            </a:extLst>
          </p:cNvPr>
          <p:cNvSpPr/>
          <p:nvPr/>
        </p:nvSpPr>
        <p:spPr>
          <a:xfrm>
            <a:off x="10204957" y="2589447"/>
            <a:ext cx="4322458" cy="2592953"/>
          </a:xfrm>
          <a:prstGeom prst="roundRect">
            <a:avLst/>
          </a:prstGeom>
          <a:gradFill>
            <a:gsLst>
              <a:gs pos="0">
                <a:srgbClr val="EDEEF3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>
            <a:outerShdw blurRad="190500" dist="190500" dir="2700000" algn="tl" rotWithShape="0">
              <a:schemeClr val="bg1">
                <a:lumMod val="6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55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C17A450C-DB87-4903-BFFE-2FC41474674C}"/>
              </a:ext>
            </a:extLst>
          </p:cNvPr>
          <p:cNvSpPr/>
          <p:nvPr/>
        </p:nvSpPr>
        <p:spPr>
          <a:xfrm>
            <a:off x="952500" y="2095500"/>
            <a:ext cx="3048000" cy="3048000"/>
          </a:xfrm>
          <a:prstGeom prst="ellipse">
            <a:avLst/>
          </a:prstGeom>
          <a:solidFill>
            <a:srgbClr val="EDEEF3"/>
          </a:solidFill>
          <a:ln>
            <a:noFill/>
          </a:ln>
          <a:effectLst>
            <a:outerShdw blurRad="127000" dist="127000" dir="13500000" algn="br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55"/>
          </a:p>
        </p:txBody>
      </p:sp>
    </p:spTree>
    <p:extLst>
      <p:ext uri="{BB962C8B-B14F-4D97-AF65-F5344CB8AC3E}">
        <p14:creationId xmlns:p14="http://schemas.microsoft.com/office/powerpoint/2010/main" val="2360151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657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Horváth Bálint</dc:creator>
  <cp:lastModifiedBy>Horváth Bálint</cp:lastModifiedBy>
  <cp:revision>16</cp:revision>
  <dcterms:created xsi:type="dcterms:W3CDTF">2023-01-02T12:19:21Z</dcterms:created>
  <dcterms:modified xsi:type="dcterms:W3CDTF">2023-01-18T12:52:16Z</dcterms:modified>
</cp:coreProperties>
</file>